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8" r:id="rId5"/>
    <p:sldId id="269" r:id="rId6"/>
    <p:sldId id="257" r:id="rId7"/>
    <p:sldId id="259" r:id="rId8"/>
    <p:sldId id="260" r:id="rId9"/>
    <p:sldId id="262" r:id="rId10"/>
    <p:sldId id="284" r:id="rId11"/>
    <p:sldId id="285" r:id="rId12"/>
    <p:sldId id="263" r:id="rId13"/>
    <p:sldId id="283" r:id="rId14"/>
    <p:sldId id="264" r:id="rId15"/>
    <p:sldId id="265" r:id="rId16"/>
    <p:sldId id="266" r:id="rId17"/>
    <p:sldId id="267" r:id="rId18"/>
    <p:sldId id="270" r:id="rId19"/>
    <p:sldId id="272" r:id="rId20"/>
    <p:sldId id="273" r:id="rId21"/>
    <p:sldId id="287" r:id="rId22"/>
    <p:sldId id="274" r:id="rId23"/>
    <p:sldId id="275" r:id="rId24"/>
    <p:sldId id="286" r:id="rId25"/>
    <p:sldId id="276" r:id="rId26"/>
    <p:sldId id="278" r:id="rId27"/>
    <p:sldId id="279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66FF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24DC-8D72-4FF4-8F89-E17EEAB77899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A386-DE34-4A87-9DF9-06975956A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0420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24DC-8D72-4FF4-8F89-E17EEAB77899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A386-DE34-4A87-9DF9-06975956A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1160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24DC-8D72-4FF4-8F89-E17EEAB77899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A386-DE34-4A87-9DF9-06975956A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6973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24DC-8D72-4FF4-8F89-E17EEAB77899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A386-DE34-4A87-9DF9-06975956A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344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24DC-8D72-4FF4-8F89-E17EEAB77899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A386-DE34-4A87-9DF9-06975956A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7589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24DC-8D72-4FF4-8F89-E17EEAB77899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A386-DE34-4A87-9DF9-06975956A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9556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24DC-8D72-4FF4-8F89-E17EEAB77899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A386-DE34-4A87-9DF9-06975956A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8679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24DC-8D72-4FF4-8F89-E17EEAB77899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A386-DE34-4A87-9DF9-06975956A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8112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24DC-8D72-4FF4-8F89-E17EEAB77899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A386-DE34-4A87-9DF9-06975956A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901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24DC-8D72-4FF4-8F89-E17EEAB77899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A386-DE34-4A87-9DF9-06975956A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6859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24DC-8D72-4FF4-8F89-E17EEAB77899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A386-DE34-4A87-9DF9-06975956A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2337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224DC-8D72-4FF4-8F89-E17EEAB77899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0A386-DE34-4A87-9DF9-06975956A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270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 LIBERACIÓN DEL PUEBLO DE DIOS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5714999"/>
            <a:ext cx="1004751" cy="100475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19348" y="5636000"/>
            <a:ext cx="76256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84774"/>
            <a:ext cx="9075859" cy="49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7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584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pueblo de Dios, algunos en las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celdas de las cárceles, otros escondidos en ignorados escondrijos de bosques y montañas, invocan aún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protección divina, mientras que por todas partes compañías de hombres armados, instigados por legiones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ángeles malos, se disponen a emprender la obra de muerte.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3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3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0152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Entonces, en la hora de </a:t>
            </a:r>
            <a:r>
              <a:rPr lang="es-MX" sz="2400" b="1" dirty="0" smtClean="0">
                <a:latin typeface="Arial Black" panose="020B0A04020102020204" pitchFamily="34" charset="0"/>
              </a:rPr>
              <a:t>supremo </a:t>
            </a:r>
            <a:r>
              <a:rPr lang="es-MX" sz="2400" b="1" dirty="0">
                <a:latin typeface="Arial Black" panose="020B0A04020102020204" pitchFamily="34" charset="0"/>
              </a:rPr>
              <a:t>apuro, es cuando el Dios de Israel intervendrá para librar a sus escogidos.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4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951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#411 “Bajo sus alas”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261" y="1102730"/>
            <a:ext cx="5355478" cy="57552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102730"/>
            <a:ext cx="1894261" cy="57552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249739" y="1102730"/>
            <a:ext cx="1894261" cy="57552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528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MISIONERO MUNDIAL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88571" y="1998617"/>
            <a:ext cx="422128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UN  APETITOSO</a:t>
            </a:r>
          </a:p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MENSAJE</a:t>
            </a:r>
          </a:p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EVANGÉLICO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2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144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1) El Arcoíris en medio de la oscuridad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5"/>
            <a:ext cx="9144001" cy="627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1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“Multitudes de hombres perversos, profiriendo gritos de triunfo, burlas e imprecaciones, están 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punto de arrojarse sobre su presa, cuando de pronto densas tinieblas, más sombrías que la oscuridad de la </a:t>
            </a:r>
            <a:r>
              <a:rPr lang="es-MX" sz="2400" b="1" dirty="0" smtClean="0">
                <a:latin typeface="Arial Black" panose="020B0A04020102020204" pitchFamily="34" charset="0"/>
              </a:rPr>
              <a:t>noche </a:t>
            </a:r>
            <a:r>
              <a:rPr lang="es-MX" sz="2400" b="1" dirty="0">
                <a:latin typeface="Arial Black" panose="020B0A04020102020204" pitchFamily="34" charset="0"/>
              </a:rPr>
              <a:t>caen sobre la tierra.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7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" y="4694146"/>
            <a:ext cx="9143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Un arcoíris que refleja la gloria del trono de Dios, se extiende de un lado a otro del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cielo, y parece envolver a todos los grupos de oración… Los hijos de Dios oyen una voz clara y melodiosa que </a:t>
            </a:r>
            <a:r>
              <a:rPr lang="es-MX" sz="2400" b="1" dirty="0" smtClean="0">
                <a:latin typeface="Arial Black" panose="020B0A04020102020204" pitchFamily="34" charset="0"/>
              </a:rPr>
              <a:t>dice</a:t>
            </a:r>
            <a:r>
              <a:rPr lang="es-MX" sz="2400" b="1" dirty="0">
                <a:latin typeface="Arial Black" panose="020B0A04020102020204" pitchFamily="34" charset="0"/>
              </a:rPr>
              <a:t>: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941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20" y="3252651"/>
            <a:ext cx="3383280" cy="146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7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816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“Enderezaos” y, al levantar la vista al cielo, contemplan el arcoíris de la promesa. Las nubes que cubrían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firmamento se han desvanecido, y como Esteban, clavan la mirada al cielo, y ven la gloria de Dios y al Hijo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Hombre sentado en su trono”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5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4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1756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2) Fenómenos naturales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527159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 a media noche cuando Dios manifiesta su poder para liberar a su pueblo. Sale el sol en todo su esplendor.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3896"/>
            <a:ext cx="9169836" cy="45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16708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Suceden señales y prodigios con rapidez. Los malos miran la escena con terror y asombro, </a:t>
            </a:r>
            <a:r>
              <a:rPr lang="es-MX" sz="2400" b="1" dirty="0" smtClean="0">
                <a:latin typeface="Arial Black" panose="020B0A04020102020204" pitchFamily="34" charset="0"/>
              </a:rPr>
              <a:t>mientras </a:t>
            </a:r>
            <a:r>
              <a:rPr lang="es-MX" sz="2400" b="1" dirty="0">
                <a:latin typeface="Arial Black" panose="020B0A04020102020204" pitchFamily="34" charset="0"/>
              </a:rPr>
              <a:t>los justos contemplan con gozo las señales de su liberación.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97616" cy="516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3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5393"/>
            <a:ext cx="9144000" cy="552558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154141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BIENVENIDOS TODOS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-1"/>
            <a:ext cx="9143999" cy="705393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6230982"/>
            <a:ext cx="9144000" cy="643653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072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6509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La naturaleza parece trastornarse. Los ríos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dejan de correr, nubes negras y pesadas chocan unas con otras… una voz sacude los cielos y la tierra,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6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4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seguido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 un gran terremoto “el cual no fue jamás desde que los hombres han estado sobre la tierra”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0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1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1414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Los montes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son movidos, las rocas quebradas, el mar es azotado con furor, se hunden cordilleras.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1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8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4477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Los palacios suntuosos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 que los magnates han malgastado sus riquezas, </a:t>
            </a:r>
            <a:r>
              <a:rPr lang="es-MX" sz="2800" b="1" dirty="0" smtClean="0">
                <a:latin typeface="Arial Black" panose="020B0A04020102020204" pitchFamily="34" charset="0"/>
              </a:rPr>
              <a:t>caerán </a:t>
            </a:r>
            <a:r>
              <a:rPr lang="es-MX" sz="2800" b="1" dirty="0">
                <a:latin typeface="Arial Black" panose="020B0A04020102020204" pitchFamily="34" charset="0"/>
              </a:rPr>
              <a:t>en ruinas ante su vista.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7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47210" y="511518"/>
            <a:ext cx="369679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Los muros de las cárceles se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parten de arriba abajo, y son liberados los hijos de Dios que habían sido apresados por su </a:t>
            </a:r>
            <a:r>
              <a:rPr lang="es-MX" sz="3200" b="1" dirty="0" smtClean="0">
                <a:latin typeface="Arial Black" panose="020B0A04020102020204" pitchFamily="34" charset="0"/>
              </a:rPr>
              <a:t>fe</a:t>
            </a:r>
            <a:r>
              <a:rPr lang="es-MX" sz="32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44721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4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400" b="1" dirty="0" smtClean="0">
                <a:latin typeface="Arial Black" panose="020B0A04020102020204" pitchFamily="34" charset="0"/>
              </a:rPr>
              <a:t> </a:t>
            </a:r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025735"/>
            <a:ext cx="9144000" cy="830997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CENTROS DE INFLUENCIA: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UNA ESTRATEGIA MISIONERA OLVIDADA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769440"/>
            <a:ext cx="9144000" cy="40011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9"/>
            <a:ext cx="9110330" cy="485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0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3)  LA RESURRECCIÓN ESPECIAL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43273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“Los sepulcros se abren, y ‘muchos de los que duermen en el polvo de la tierra serán despertados’.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Todos los que murieron en la fe del mensaje del tercer ángel, salen glorificados de la tumba, para oír el pacto </a:t>
            </a:r>
            <a:r>
              <a:rPr lang="es-MX" sz="2400" b="1" dirty="0" smtClean="0">
                <a:latin typeface="Arial Black" panose="020B0A04020102020204" pitchFamily="34" charset="0"/>
              </a:rPr>
              <a:t>de </a:t>
            </a:r>
            <a:r>
              <a:rPr lang="es-MX" sz="2400" b="1" dirty="0">
                <a:latin typeface="Arial Black" panose="020B0A04020102020204" pitchFamily="34" charset="0"/>
              </a:rPr>
              <a:t>paz que Dios hace con los que guardaron su ley.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37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5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196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#170 “La segunda venida de </a:t>
            </a:r>
            <a:r>
              <a:rPr lang="es-MX" sz="2400" b="1" dirty="0" smtClean="0">
                <a:latin typeface="Arial Black" panose="020B0A04020102020204" pitchFamily="34" charset="0"/>
              </a:rPr>
              <a:t>Cristo”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75861"/>
            <a:ext cx="9134103" cy="588213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479178" y="5473337"/>
            <a:ext cx="2364377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38" y="5473337"/>
            <a:ext cx="1377043" cy="137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8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664"/>
            <a:ext cx="91440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#164 “Jesús pronto </a:t>
            </a:r>
            <a:r>
              <a:rPr lang="es-MX" sz="2400" b="1" dirty="0" smtClean="0">
                <a:latin typeface="Arial Black" panose="020B0A04020102020204" pitchFamily="34" charset="0"/>
              </a:rPr>
              <a:t>volverá,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</a:t>
            </a:r>
            <a:r>
              <a:rPr lang="es-MX" sz="2400" b="1" dirty="0">
                <a:latin typeface="Arial Black" panose="020B0A04020102020204" pitchFamily="34" charset="0"/>
              </a:rPr>
              <a:t>165 “¡Vendrá el Señor!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SERVICIO DE CANTO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60"/>
            <a:ext cx="9144000" cy="55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9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3331029"/>
            <a:ext cx="914399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DANIEL 12:1-2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33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995851" y="2939143"/>
            <a:ext cx="27672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ORACION </a:t>
            </a:r>
          </a:p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 </a:t>
            </a:r>
          </a:p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RODILLAS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73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6327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Concientizar a la hermandad, sobre la importancia de conocer los acontecimientos que precederán a la </a:t>
            </a:r>
            <a:r>
              <a:rPr lang="es-MX" sz="2400" b="1" dirty="0" smtClean="0">
                <a:latin typeface="Arial Black" panose="020B0A04020102020204" pitchFamily="34" charset="0"/>
              </a:rPr>
              <a:t>liberación </a:t>
            </a:r>
            <a:r>
              <a:rPr lang="es-MX" sz="2400" b="1" dirty="0">
                <a:latin typeface="Arial Black" panose="020B0A04020102020204" pitchFamily="34" charset="0"/>
              </a:rPr>
              <a:t>final del pueblo de Dios y la importancia de nuestra preparación.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44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5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641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nunca ha desamparado a su pueblo, y en todas las edades los ha liberado de la esclavitud y la opresión.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Pronto Dios obrará maravillosamente en favor de su pueblo, realizando la mayor de las liberaciones, no sólo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 Babilonia escatológica, sino también del pecado.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9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3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49085" y="921659"/>
            <a:ext cx="59044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A través de este programa de escuela sabática destacaremos los eventos finales que darán paso a la liberación definitiva del pueblo de Dios.	</a:t>
            </a:r>
          </a:p>
        </p:txBody>
      </p:sp>
    </p:spTree>
    <p:extLst>
      <p:ext uri="{BB962C8B-B14F-4D97-AF65-F5344CB8AC3E}">
        <p14:creationId xmlns:p14="http://schemas.microsoft.com/office/powerpoint/2010/main" val="102071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077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“Cuando </a:t>
            </a:r>
            <a:r>
              <a:rPr lang="es-MX" sz="2400" b="1" dirty="0">
                <a:latin typeface="Arial Black" panose="020B0A04020102020204" pitchFamily="34" charset="0"/>
              </a:rPr>
              <a:t>los que honran la ley de Dios hayan sido privados de la protección de las leyes humanas, </a:t>
            </a:r>
            <a:r>
              <a:rPr lang="es-MX" sz="2400" b="1" dirty="0" smtClean="0">
                <a:latin typeface="Arial Black" panose="020B0A04020102020204" pitchFamily="34" charset="0"/>
              </a:rPr>
              <a:t>empezará </a:t>
            </a:r>
            <a:r>
              <a:rPr lang="es-MX" sz="2400" b="1" dirty="0">
                <a:latin typeface="Arial Black" panose="020B0A04020102020204" pitchFamily="34" charset="0"/>
              </a:rPr>
              <a:t>en varios países un movimiento simultáneo para destruirlos.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8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766</TotalTime>
  <Words>681</Words>
  <Application>Microsoft Office PowerPoint</Application>
  <PresentationFormat>Presentación en pantalla (4:3)</PresentationFormat>
  <Paragraphs>64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28</cp:revision>
  <dcterms:created xsi:type="dcterms:W3CDTF">2021-10-27T12:17:32Z</dcterms:created>
  <dcterms:modified xsi:type="dcterms:W3CDTF">2021-10-28T18:12:18Z</dcterms:modified>
</cp:coreProperties>
</file>