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8" r:id="rId5"/>
    <p:sldId id="266" r:id="rId6"/>
    <p:sldId id="265" r:id="rId7"/>
    <p:sldId id="257" r:id="rId8"/>
    <p:sldId id="259" r:id="rId9"/>
    <p:sldId id="263" r:id="rId10"/>
    <p:sldId id="264" r:id="rId11"/>
    <p:sldId id="267" r:id="rId12"/>
    <p:sldId id="268" r:id="rId13"/>
    <p:sldId id="269" r:id="rId14"/>
    <p:sldId id="260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3" r:id="rId27"/>
    <p:sldId id="284" r:id="rId28"/>
    <p:sldId id="278" r:id="rId29"/>
    <p:sldId id="282" r:id="rId30"/>
    <p:sldId id="285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99FF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3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645-70FB-4E5C-95E6-E249A5AC0A2A}" type="datetimeFigureOut">
              <a:rPr lang="es-MX" smtClean="0"/>
              <a:t>13/10/2021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DA622-F9B4-4D08-B886-EE60047F43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0378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645-70FB-4E5C-95E6-E249A5AC0A2A}" type="datetimeFigureOut">
              <a:rPr lang="es-MX" smtClean="0"/>
              <a:t>13/10/2021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DA622-F9B4-4D08-B886-EE60047F43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011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645-70FB-4E5C-95E6-E249A5AC0A2A}" type="datetimeFigureOut">
              <a:rPr lang="es-MX" smtClean="0"/>
              <a:t>13/10/2021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DA622-F9B4-4D08-B886-EE60047F43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0146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645-70FB-4E5C-95E6-E249A5AC0A2A}" type="datetimeFigureOut">
              <a:rPr lang="es-MX" smtClean="0"/>
              <a:t>13/10/2021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DA622-F9B4-4D08-B886-EE60047F43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9981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645-70FB-4E5C-95E6-E249A5AC0A2A}" type="datetimeFigureOut">
              <a:rPr lang="es-MX" smtClean="0"/>
              <a:t>13/10/2021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DA622-F9B4-4D08-B886-EE60047F43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4233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645-70FB-4E5C-95E6-E249A5AC0A2A}" type="datetimeFigureOut">
              <a:rPr lang="es-MX" smtClean="0"/>
              <a:t>13/10/2021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DA622-F9B4-4D08-B886-EE60047F43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079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645-70FB-4E5C-95E6-E249A5AC0A2A}" type="datetimeFigureOut">
              <a:rPr lang="es-MX" smtClean="0"/>
              <a:t>13/10/2021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DA622-F9B4-4D08-B886-EE60047F43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174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645-70FB-4E5C-95E6-E249A5AC0A2A}" type="datetimeFigureOut">
              <a:rPr lang="es-MX" smtClean="0"/>
              <a:t>13/10/2021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DA622-F9B4-4D08-B886-EE60047F43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9573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645-70FB-4E5C-95E6-E249A5AC0A2A}" type="datetimeFigureOut">
              <a:rPr lang="es-MX" smtClean="0"/>
              <a:t>13/10/2021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DA622-F9B4-4D08-B886-EE60047F43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6480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645-70FB-4E5C-95E6-E249A5AC0A2A}" type="datetimeFigureOut">
              <a:rPr lang="es-MX" smtClean="0"/>
              <a:t>13/10/2021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DA622-F9B4-4D08-B886-EE60047F43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3557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645-70FB-4E5C-95E6-E249A5AC0A2A}" type="datetimeFigureOut">
              <a:rPr lang="es-MX" smtClean="0"/>
              <a:t>13/10/2021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DA622-F9B4-4D08-B886-EE60047F43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3878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9D645-70FB-4E5C-95E6-E249A5AC0A2A}" type="datetimeFigureOut">
              <a:rPr lang="es-MX" smtClean="0"/>
              <a:t>13/10/2021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DA622-F9B4-4D08-B886-EE60047F43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011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RECOLECCIÓN ANUAL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5675810"/>
            <a:ext cx="1057003" cy="105700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6" y="5675810"/>
            <a:ext cx="866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1433"/>
            <a:ext cx="9144000" cy="18192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646331"/>
            <a:ext cx="9144000" cy="1605102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4070708"/>
            <a:ext cx="9143999" cy="1494069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2161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2071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Uno de los nuevos planes para alcanzar a los incrédulos es la Campaña de la Recolección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para las misiones” Consejo sobre mayordomía cristiana p. 200. Entonemos con gozo el Himno #534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“En tu nombre comenzamos”.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6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9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2765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gracia, es un don otorgado por Dios, por medio de la gracia podemos lograr cosas que por nuestras propias fuerzas no podemos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2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INVERSIÓN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248791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>
                <a:latin typeface="Arial Black" panose="020B0A04020102020204" pitchFamily="34" charset="0"/>
              </a:rPr>
              <a:t>Lo que es de Dios, es de Dios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33394" cy="514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708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ADRA es la Agencia Adventista para el Desarrollo y Recursos Asistenciales, surge aproximadamente en la década de 1980. Pero la acción humanitaria adventista es anterior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7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390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1918, justo después de la Primera Guerra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Mundial, la Iglesia Adventista del Séptimo Día estableció un comité‚ de ayuda a Europa a causa de los desastres producidos por la contienda.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2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122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primeros países que recibieron ayuda humanitaria de los creyentes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adventistas fueron: Bélgica, Francia, Alemania, Turquía, Egipto, Rusia y China. 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040"/>
            <a:ext cx="9144000" cy="51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2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544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ADRA está considerada por los organismos internacionales como una red de agencias de ayuda humanitaria y de desarrollo.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45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5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3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#496 “Sus manos somos”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2"/>
            <a:ext cx="9147476" cy="575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8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>
                <a:latin typeface="Arial Black" panose="020B0A04020102020204" pitchFamily="34" charset="0"/>
              </a:rPr>
              <a:t>MISIONERO MUNDIAL</a:t>
            </a:r>
            <a:endParaRPr lang="es-MX" sz="3600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7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390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“A todos los que están por encargarse de una tarea misionera especial con la publicación preparada para ser utilizada en la Campaña de la Recolección, quiero decirles: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035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¡Qué alegría poder vernos una vez más en esta maravillosa escuela sabática!, donde sin duda alguna aprendemos más, sobre el actuar de Dios es nuestras vidas y cómo nos prepara para ser una luz en medio de este mundo tenebroso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4" y="35313"/>
            <a:ext cx="5931354" cy="53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2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615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Sed diligentes en vuestros esfuerzos; vivid bajo la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dirección del Espíritu Santo. Aumentad diariamente vuestra experiencia cristiana” Consejo sobre mayordomía cristiana p. 198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7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75724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"El amor debe ser el principio que impulse a obrar. El amor es el principio fundamental del gobierno de Dios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 los cielos y en la tierra, y debe ser el fundamento del carácter del cristiano. Sólo este elemento puede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hacer estable al cristiano. Sólo esto puede habilitarlo para resistir la prueba y la tentación" Consejos sobre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Mayordomía cristiana p. 208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611189"/>
            <a:ext cx="914439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INFORME SECRETARIAL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4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9122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“Las tinieblas morales de un mundo arruinado suplican a cada cristiano que realice un esfuerzo, que dé de sus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recursos y preste su influencia para asemejarse a Aquel que, aunque poseía riquezas infinitas se hizo pobre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por causa nuestra.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6427"/>
            <a:ext cx="9144000" cy="431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777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Espíritu de Dios no puede morar con aquellos a quienes mandó el mensaje de su verdad, pero que necesitan que se les ruegue antes de sentir su deber de colaborar con Cristo.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9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0453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apóstol pone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relieve el deber de dar por motivos superiores a la mera simpatía humana, porque los sentimientos sean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conmovidos. Da realce al principio de que debemos trabajar abnegadamente y con sinceridad para gloria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Dios” Joyas de los Testimonios 1:370, 371.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8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9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094514" cy="615011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94514" y="707885"/>
            <a:ext cx="4049486" cy="3046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EL PACTO PERPETUO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514" y="3754873"/>
            <a:ext cx="4049486" cy="310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9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6204" y="646329"/>
            <a:ext cx="9117796" cy="46166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 smtClean="0">
                <a:latin typeface="Arial Black" panose="020B0A04020102020204" pitchFamily="34" charset="0"/>
              </a:rPr>
              <a:t>#518 “Jesús está buscando voluntarios hoy”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3" y="1107994"/>
            <a:ext cx="9159661" cy="57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8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2771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44562" y="3572"/>
            <a:ext cx="37885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5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FINAL</a:t>
            </a:r>
            <a:endParaRPr lang="es-MX" sz="5400" b="1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5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6160" y="2442754"/>
            <a:ext cx="1351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BIENVENIDA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6453050"/>
            <a:ext cx="9143999" cy="40494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7912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148149" y="6670374"/>
            <a:ext cx="5995851" cy="6662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9259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195943" y="584774"/>
            <a:ext cx="953588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#64 “Yo canto el poder de Dios”, #143 “Digno eres tú”, #509 “Firmes, fuertes”.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770"/>
            <a:ext cx="9144000" cy="544222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982789" y="3500846"/>
            <a:ext cx="2181497" cy="574765"/>
          </a:xfrm>
          <a:prstGeom prst="rect">
            <a:avLst/>
          </a:prstGeom>
          <a:solidFill>
            <a:srgbClr val="00808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2795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gracia hace que las personas nos vean de forma diferente, porque no es a nosotros a quien ven, sino la imagen divina reflejada en nosotros. Vayamos al trono de la gracia de rodillas. Oremos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4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9365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Éxodo 3:21 "Y Yo daré a este pueblo gracia ante los ojos de los egipcios, para que cuando salgáis, no vayáis con las manos vacías”.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4" y="584774"/>
            <a:ext cx="4898571" cy="489857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595087"/>
            <a:ext cx="2122713" cy="48882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021286" y="595087"/>
            <a:ext cx="2122714" cy="48882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8095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3690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Motiva a integrar a cada miembro de iglesia al plan divino de la recolección, comprendiendo que es una obra misionera hacia los no creyentes.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77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47212" y="1169549"/>
            <a:ext cx="36967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 Recolección es un plan que Dios estableció desde el Antiguo Testamento, acompañado de su gracia Divina sobre su pueblo.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5447212" cy="62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7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367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“Según la providencia de Dios, los que han estado soportando la carga de su obra se han estado esforzando por poner nueva vida en métodos antiguos de trabajo, y también por inventar nuevos planes y nuevos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métodos para despertar el interés de los miembros de la iglesia para que realicen un esfuerzo unido a fin de alcanzar el mundo.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742</Words>
  <Application>Microsoft Office PowerPoint</Application>
  <PresentationFormat>Presentación en pantalla (4:3)</PresentationFormat>
  <Paragraphs>57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26</cp:revision>
  <dcterms:created xsi:type="dcterms:W3CDTF">2021-10-12T21:05:19Z</dcterms:created>
  <dcterms:modified xsi:type="dcterms:W3CDTF">2021-10-14T01:43:24Z</dcterms:modified>
</cp:coreProperties>
</file>