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3" r:id="rId4"/>
    <p:sldId id="266" r:id="rId5"/>
    <p:sldId id="267" r:id="rId6"/>
    <p:sldId id="257" r:id="rId7"/>
    <p:sldId id="259" r:id="rId8"/>
    <p:sldId id="260" r:id="rId9"/>
    <p:sldId id="261" r:id="rId10"/>
    <p:sldId id="262" r:id="rId11"/>
    <p:sldId id="264" r:id="rId12"/>
    <p:sldId id="265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3" r:id="rId26"/>
    <p:sldId id="284" r:id="rId27"/>
    <p:sldId id="285" r:id="rId28"/>
    <p:sldId id="286" r:id="rId29"/>
    <p:sldId id="287" r:id="rId30"/>
    <p:sldId id="290" r:id="rId31"/>
    <p:sldId id="288" r:id="rId32"/>
    <p:sldId id="291" r:id="rId33"/>
    <p:sldId id="289" r:id="rId34"/>
    <p:sldId id="292" r:id="rId35"/>
    <p:sldId id="281" r:id="rId36"/>
    <p:sldId id="280" r:id="rId37"/>
    <p:sldId id="282" r:id="rId38"/>
    <p:sldId id="293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99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639C6-03DA-42DD-BB93-911E8DB001FD}" type="datetimeFigureOut">
              <a:rPr lang="es-MX" smtClean="0"/>
              <a:t>04/11/2021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9922-09F3-4690-88DF-80AAC681A16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43576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639C6-03DA-42DD-BB93-911E8DB001FD}" type="datetimeFigureOut">
              <a:rPr lang="es-MX" smtClean="0"/>
              <a:t>04/11/2021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9922-09F3-4690-88DF-80AAC681A16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74040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639C6-03DA-42DD-BB93-911E8DB001FD}" type="datetimeFigureOut">
              <a:rPr lang="es-MX" smtClean="0"/>
              <a:t>04/11/2021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9922-09F3-4690-88DF-80AAC681A16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11907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639C6-03DA-42DD-BB93-911E8DB001FD}" type="datetimeFigureOut">
              <a:rPr lang="es-MX" smtClean="0"/>
              <a:t>04/11/2021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9922-09F3-4690-88DF-80AAC681A16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64987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639C6-03DA-42DD-BB93-911E8DB001FD}" type="datetimeFigureOut">
              <a:rPr lang="es-MX" smtClean="0"/>
              <a:t>04/11/2021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9922-09F3-4690-88DF-80AAC681A16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77678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639C6-03DA-42DD-BB93-911E8DB001FD}" type="datetimeFigureOut">
              <a:rPr lang="es-MX" smtClean="0"/>
              <a:t>04/11/2021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9922-09F3-4690-88DF-80AAC681A16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2889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639C6-03DA-42DD-BB93-911E8DB001FD}" type="datetimeFigureOut">
              <a:rPr lang="es-MX" smtClean="0"/>
              <a:t>04/11/2021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9922-09F3-4690-88DF-80AAC681A16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35651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639C6-03DA-42DD-BB93-911E8DB001FD}" type="datetimeFigureOut">
              <a:rPr lang="es-MX" smtClean="0"/>
              <a:t>04/11/2021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9922-09F3-4690-88DF-80AAC681A16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2615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639C6-03DA-42DD-BB93-911E8DB001FD}" type="datetimeFigureOut">
              <a:rPr lang="es-MX" smtClean="0"/>
              <a:t>04/11/2021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9922-09F3-4690-88DF-80AAC681A16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91672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639C6-03DA-42DD-BB93-911E8DB001FD}" type="datetimeFigureOut">
              <a:rPr lang="es-MX" smtClean="0"/>
              <a:t>04/11/2021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9922-09F3-4690-88DF-80AAC681A16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2165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639C6-03DA-42DD-BB93-911E8DB001FD}" type="datetimeFigureOut">
              <a:rPr lang="es-MX" smtClean="0"/>
              <a:t>04/11/2021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9922-09F3-4690-88DF-80AAC681A16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49337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639C6-03DA-42DD-BB93-911E8DB001FD}" type="datetimeFigureOut">
              <a:rPr lang="es-MX" smtClean="0"/>
              <a:t>04/11/2021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79922-09F3-4690-88DF-80AAC681A16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0701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DIOS DE JUSTICIA Y MISERICORDIA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" y="5754188"/>
            <a:ext cx="1004751" cy="100475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306285" y="5754188"/>
            <a:ext cx="91309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0266" y="584774"/>
            <a:ext cx="4883467" cy="526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66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5471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Los hombres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declaran que la ley de Dios ha sido abrogada, que la Biblia no es auténtica; y como resultado arrasa al mundo </a:t>
            </a:r>
            <a:r>
              <a:rPr lang="es-MX" sz="2400" b="1" dirty="0" smtClean="0">
                <a:latin typeface="Arial Black" panose="020B0A04020102020204" pitchFamily="34" charset="0"/>
              </a:rPr>
              <a:t>una </a:t>
            </a:r>
            <a:r>
              <a:rPr lang="es-MX" sz="2400" b="1" dirty="0">
                <a:latin typeface="Arial Black" panose="020B0A04020102020204" pitchFamily="34" charset="0"/>
              </a:rPr>
              <a:t>marea de maldad como nunca ha habido.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5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2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18699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#311 “Cuando junte Jesús las naciones”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1918"/>
            <a:ext cx="9144000" cy="571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1. Antes de enviar sus juicios sobre la tierra, Dios envía mensajes de advertencia para que nos arrepintamos.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284" y="1200329"/>
            <a:ext cx="4924425" cy="565767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1200328"/>
            <a:ext cx="2005283" cy="565767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6929710" y="1200328"/>
            <a:ext cx="2214290" cy="56576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169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46330"/>
            <a:ext cx="914400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DISCIPULADO</a:t>
            </a:r>
            <a:endParaRPr lang="es-MX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rgbClr val="FFFF00"/>
                </a:solidFill>
                <a:latin typeface="Arial Black" panose="020B0A04020102020204" pitchFamily="34" charset="0"/>
              </a:rPr>
              <a:t>La revolución del discipulado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4" y="1177725"/>
            <a:ext cx="8112034" cy="457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6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4615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“Proclama en ella el mensaje que yo te diré</a:t>
            </a:r>
            <a:r>
              <a:rPr lang="es-MX" sz="2400" b="1">
                <a:latin typeface="Arial Black" panose="020B0A04020102020204" pitchFamily="34" charset="0"/>
              </a:rPr>
              <a:t>” </a:t>
            </a:r>
            <a:endParaRPr lang="es-MX" sz="2400" b="1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smtClean="0">
                <a:latin typeface="Arial Black" panose="020B0A04020102020204" pitchFamily="34" charset="0"/>
              </a:rPr>
              <a:t>(</a:t>
            </a:r>
            <a:r>
              <a:rPr lang="es-MX" sz="2400" b="1" dirty="0">
                <a:latin typeface="Arial Black" panose="020B0A04020102020204" pitchFamily="34" charset="0"/>
              </a:rPr>
              <a:t>Jonás 3:2). No son las palabras del mensajero, no es lo que la </a:t>
            </a:r>
            <a:r>
              <a:rPr lang="es-MX" sz="2400" b="1" dirty="0" smtClean="0">
                <a:latin typeface="Arial Black" panose="020B0A04020102020204" pitchFamily="34" charset="0"/>
              </a:rPr>
              <a:t>gente </a:t>
            </a:r>
            <a:r>
              <a:rPr lang="es-MX" sz="2400" b="1" dirty="0">
                <a:latin typeface="Arial Black" panose="020B0A04020102020204" pitchFamily="34" charset="0"/>
              </a:rPr>
              <a:t>quiere escuchar, es lo que dice la Palabra de Dios.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8716" cy="514615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202311" y="49620"/>
            <a:ext cx="1941689" cy="172273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7404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2522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¡Cuánto bien haríamos si, cada vez que abrimos las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Escrituras para estudiarla, hiciéramos a un lado nuestros prejuicios y dejáramos que sea Dios quien hable a </a:t>
            </a:r>
            <a:r>
              <a:rPr lang="es-MX" sz="2400" b="1" dirty="0" smtClean="0">
                <a:latin typeface="Arial Black" panose="020B0A04020102020204" pitchFamily="34" charset="0"/>
              </a:rPr>
              <a:t>nuestros </a:t>
            </a:r>
            <a:r>
              <a:rPr lang="es-MX" sz="2400" b="1" dirty="0">
                <a:latin typeface="Arial Black" panose="020B0A04020102020204" pitchFamily="34" charset="0"/>
              </a:rPr>
              <a:t>corazones!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1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646331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#312 “Día grande viene”.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ESPECIAL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551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3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91223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misión de Jonás era anunciar el juicio inminente, y a Nínive solo le quedaban cuarenta días de gracia.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mensaje </a:t>
            </a:r>
            <a:r>
              <a:rPr lang="es-MX" sz="2000" b="1" dirty="0">
                <a:latin typeface="Arial Black" panose="020B0A04020102020204" pitchFamily="34" charset="0"/>
              </a:rPr>
              <a:t>era corto, aparentemente sin esperanza, categóricamente decía “de aquí a cuarenta días Nínive será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destruida” (Jonás 3:4).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7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MISIONERO MUNDIAL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9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2. Dios conduce al arrepentimiento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5106965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Los hombres de Nínive creyeron a Dios. Cabe resaltar que la Escritura no dice y creyeron a Jonás, más bien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dice “creyeron a Dios”, ahí está la clave del inicio en la restauración y el perdón </a:t>
            </a:r>
            <a:r>
              <a:rPr lang="es-MX" sz="2400" b="1" dirty="0" smtClean="0">
                <a:latin typeface="Arial Black" panose="020B0A04020102020204" pitchFamily="34" charset="0"/>
              </a:rPr>
              <a:t>divino.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6331"/>
            <a:ext cx="9144001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830997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#53 “Oh amor de Dios,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</a:t>
            </a:r>
            <a:r>
              <a:rPr lang="es-MX" sz="2400" b="1" dirty="0">
                <a:latin typeface="Arial Black" panose="020B0A04020102020204" pitchFamily="34" charset="0"/>
              </a:rPr>
              <a:t>55 “Grande, es Señor, tu misericordia”, </a:t>
            </a:r>
            <a:endParaRPr lang="es-MX" sz="2400" b="1" dirty="0" smtClean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4217"/>
            <a:ext cx="9127913" cy="550378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2185214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# 59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85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73658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 se trata de creer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 que cree la mayoría, no es lo que mis padres me enseñaron, no es lo que los líderes de mi iglesia enseñan,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 es lo que el pastor dice, es lo que dice la Palabra de Dios lo que lleva a un genuino arrepentimiento.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7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61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30185"/>
            <a:ext cx="9144793" cy="679762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4885509"/>
            <a:ext cx="9144396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INFORME SECRETARIAL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0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91223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Biblia continúa diciendo que la noticia llegó hasta el rey de Nínive. Al oír el mensaje, “se levantó de su silla,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 despojó de su vestido, y se cubrió de cilicio y se sentó sobre ceniza, e hizo proclamar ayuno a hombres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animales” (Jonás 3:6-8).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9122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-1" y="0"/>
            <a:ext cx="3420533" cy="83537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4365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903893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Pero además de ayunar también les instó “clamen a Dios fuertemente”.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71595" cy="590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7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7503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Clamar y fuertemente hacen un </a:t>
            </a:r>
            <a:r>
              <a:rPr lang="es-MX" sz="2000" b="1" dirty="0" smtClean="0">
                <a:latin typeface="Arial Black" panose="020B0A04020102020204" pitchFamily="34" charset="0"/>
              </a:rPr>
              <a:t>énfasis </a:t>
            </a:r>
            <a:r>
              <a:rPr lang="es-MX" sz="2000" b="1" dirty="0">
                <a:latin typeface="Arial Black" panose="020B0A04020102020204" pitchFamily="34" charset="0"/>
              </a:rPr>
              <a:t>especial en que no debían elevar oraciones vanas ni palabrerías, más bien una oración que naciera del </a:t>
            </a:r>
            <a:r>
              <a:rPr lang="es-MX" sz="2000" b="1" dirty="0" smtClean="0">
                <a:latin typeface="Arial Black" panose="020B0A04020102020204" pitchFamily="34" charset="0"/>
              </a:rPr>
              <a:t>fondo </a:t>
            </a:r>
            <a:r>
              <a:rPr lang="es-MX" sz="2000" b="1" dirty="0">
                <a:latin typeface="Arial Black" panose="020B0A04020102020204" pitchFamily="34" charset="0"/>
              </a:rPr>
              <a:t>de sus corazones, reconociendo que habían quebrantado los mandatos divinos, orar con fe esperando </a:t>
            </a:r>
            <a:r>
              <a:rPr lang="es-MX" sz="2000" b="1" dirty="0" smtClean="0">
                <a:latin typeface="Arial Black" panose="020B0A04020102020204" pitchFamily="34" charset="0"/>
              </a:rPr>
              <a:t>y </a:t>
            </a:r>
            <a:r>
              <a:rPr lang="es-MX" sz="2000" b="1" dirty="0">
                <a:latin typeface="Arial Black" panose="020B0A04020102020204" pitchFamily="34" charset="0"/>
              </a:rPr>
              <a:t>creyendo en lo que Dios puede hacer por la humanidad, aunque esta no la merezca.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7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64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3. Dios nos muestra su misericordia para que seamos salvos.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531865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La Biblia dice que “Dios vio lo que hicieron, que se convirtieron de su mal camino”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(</a:t>
            </a:r>
            <a:r>
              <a:rPr lang="es-MX" sz="2800" b="1" dirty="0">
                <a:latin typeface="Arial Black" panose="020B0A04020102020204" pitchFamily="34" charset="0"/>
              </a:rPr>
              <a:t>Jonás 3:10)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7218"/>
            <a:ext cx="9144000" cy="424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4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08083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Ahí está el </a:t>
            </a:r>
            <a:r>
              <a:rPr lang="es-MX" sz="2400" b="1" dirty="0" smtClean="0">
                <a:latin typeface="Arial Black" panose="020B0A04020102020204" pitchFamily="34" charset="0"/>
              </a:rPr>
              <a:t>secreto</a:t>
            </a:r>
            <a:r>
              <a:rPr lang="es-MX" sz="2400" b="1" dirty="0">
                <a:latin typeface="Arial Black" panose="020B0A04020102020204" pitchFamily="34" charset="0"/>
              </a:rPr>
              <a:t>, los ninivitas fueron más allá de los actos externos de arrepentimiento, cambiaron internamente, se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alejaron de sus malos caminos.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06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0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1483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Como Nínive se arrepintió de su pecado,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Dios </a:t>
            </a:r>
            <a:r>
              <a:rPr lang="es-MX" sz="2400" b="1" dirty="0">
                <a:latin typeface="Arial Black" panose="020B0A04020102020204" pitchFamily="34" charset="0"/>
              </a:rPr>
              <a:t>se arrepintió de su juicio. Por el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cambio de corazón de ellos, Dios expresa una vez más su misericordia y detiene su sentencia.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05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2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8059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“¿Y no tendré yo piedad de Nínive…?” Son las palabras con las que termina el libro de Jonás, una vez más </a:t>
            </a:r>
            <a:r>
              <a:rPr lang="es-MX" sz="2400" b="1" dirty="0" smtClean="0">
                <a:latin typeface="Arial Black" panose="020B0A04020102020204" pitchFamily="34" charset="0"/>
              </a:rPr>
              <a:t>vemos </a:t>
            </a:r>
            <a:r>
              <a:rPr lang="es-MX" sz="2400" b="1" dirty="0">
                <a:latin typeface="Arial Black" panose="020B0A04020102020204" pitchFamily="34" charset="0"/>
              </a:rPr>
              <a:t>la grandeza del amor de Dios.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541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5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 smtClean="0"/>
              <a:t> </a:t>
            </a:r>
            <a:r>
              <a:rPr lang="es-MX" sz="2400" b="1" dirty="0">
                <a:latin typeface="Arial Black" panose="020B0A04020102020204" pitchFamily="34" charset="0"/>
              </a:rPr>
              <a:t>¡Qué Dios tan maravilloso! No hay palabra humana que pueda describir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su plenitud tanta grandeza, tanta gracia inmerecida, tanto amor.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9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0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1171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Hoy te invito a abrir tu mente y corazón a la Palabra de Dios. A la luz de lo que narran las Escrituras en el libro </a:t>
            </a:r>
            <a:r>
              <a:rPr lang="es-MX" sz="2400" b="1" dirty="0" smtClean="0">
                <a:latin typeface="Arial Black" panose="020B0A04020102020204" pitchFamily="34" charset="0"/>
              </a:rPr>
              <a:t>de </a:t>
            </a:r>
            <a:r>
              <a:rPr lang="es-MX" sz="2400" b="1" dirty="0">
                <a:latin typeface="Arial Black" panose="020B0A04020102020204" pitchFamily="34" charset="0"/>
              </a:rPr>
              <a:t>Jonás, veremos 3 cosas que hizo Dios con Nínive para salvarla,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lo </a:t>
            </a:r>
            <a:r>
              <a:rPr lang="es-MX" sz="2400" b="1" dirty="0">
                <a:latin typeface="Arial Black" panose="020B0A04020102020204" pitchFamily="34" charset="0"/>
              </a:rPr>
              <a:t>mismo quiere hacer contigo </a:t>
            </a:r>
            <a:r>
              <a:rPr lang="es-MX" sz="2400" b="1" dirty="0" smtClean="0">
                <a:latin typeface="Arial Black" panose="020B0A04020102020204" pitchFamily="34" charset="0"/>
              </a:rPr>
              <a:t>hoy.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9450"/>
            <a:ext cx="9144000" cy="430226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BIENVENIDOS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80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28587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Así como el mensaje de Jonás, resuenan en nuestro tiempo las palabras del apóstol Pablo “por cuanto ha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establecido un día en el cual juzgará al mundo con justicia” (Hechos 17:31).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CONCLUSIÓN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444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7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06964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Dios concede a los hombres un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tiempo de gracia; pero existe un punto más allá del cual se agota la paciencia divina y se han de </a:t>
            </a:r>
            <a:r>
              <a:rPr lang="es-MX" sz="2400" b="1" dirty="0" smtClean="0">
                <a:latin typeface="Arial Black" panose="020B0A04020102020204" pitchFamily="34" charset="0"/>
              </a:rPr>
              <a:t>manifestar </a:t>
            </a:r>
            <a:r>
              <a:rPr lang="es-MX" sz="2400" b="1" dirty="0">
                <a:latin typeface="Arial Black" panose="020B0A04020102020204" pitchFamily="34" charset="0"/>
              </a:rPr>
              <a:t>con seguridad los juicios de </a:t>
            </a:r>
            <a:r>
              <a:rPr lang="es-MX" sz="2400" b="1" dirty="0" smtClean="0">
                <a:latin typeface="Arial Black" panose="020B0A04020102020204" pitchFamily="34" charset="0"/>
              </a:rPr>
              <a:t>Dios.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08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73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691639" y="1443840"/>
            <a:ext cx="576072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 Con amor sigue enviando misericordiosamente amonestaciones para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salvarnos; pero llegará el momento en que ya no se oirán las súplicas de misericordia, el Espíritu de Dios se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está retirando de la tierra.</a:t>
            </a:r>
          </a:p>
        </p:txBody>
      </p:sp>
    </p:spTree>
    <p:extLst>
      <p:ext uri="{BB962C8B-B14F-4D97-AF65-F5344CB8AC3E}">
        <p14:creationId xmlns:p14="http://schemas.microsoft.com/office/powerpoint/2010/main" val="190104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0574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541415" y="1417715"/>
            <a:ext cx="579991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 Y sólo subsistirán los que respondan a las invitaciones de la misericordia, como lo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hicieron los habitantes de Nínive bajo la predicación de Jonás, y sean santificados por la obediencia a la ley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de Dios</a:t>
            </a:r>
          </a:p>
        </p:txBody>
      </p:sp>
    </p:spTree>
    <p:extLst>
      <p:ext uri="{BB962C8B-B14F-4D97-AF65-F5344CB8AC3E}">
        <p14:creationId xmlns:p14="http://schemas.microsoft.com/office/powerpoint/2010/main" val="427516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9268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678576" y="1842071"/>
            <a:ext cx="578684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¡De aquí a poco tiempo tu vida llegará a su fin! Es más, quién nos garantiza siquiera que vamos a vivir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el día de mañana. ¿Quieres aceptar hoy la salvación que Dios te ofrece?</a:t>
            </a:r>
          </a:p>
        </p:txBody>
      </p:sp>
    </p:spTree>
    <p:extLst>
      <p:ext uri="{BB962C8B-B14F-4D97-AF65-F5344CB8AC3E}">
        <p14:creationId xmlns:p14="http://schemas.microsoft.com/office/powerpoint/2010/main" val="341928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914400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4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4011"/>
            <a:ext cx="5096698" cy="615139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26125"/>
            <a:ext cx="914400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6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053533" y="734011"/>
            <a:ext cx="4090467" cy="23083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“</a:t>
            </a:r>
            <a:r>
              <a:rPr lang="es-MX" sz="3600" b="1" dirty="0">
                <a:latin typeface="Arial Black" panose="020B0A04020102020204" pitchFamily="34" charset="0"/>
              </a:rPr>
              <a:t>PORQUE ¿QUÉ NACIÓN GRANDE HAY…?”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207" y="3042335"/>
            <a:ext cx="3905794" cy="38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584775"/>
            <a:ext cx="9144001" cy="627322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788771" y="1591732"/>
            <a:ext cx="1566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 smtClean="0">
                <a:latin typeface="Arial Black" panose="020B0A04020102020204" pitchFamily="34" charset="0"/>
              </a:rPr>
              <a:t># 303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8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ORACIÓN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17409" cy="621167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436534" y="4323645"/>
            <a:ext cx="43661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FELIZ SÁBADO</a:t>
            </a:r>
            <a:endParaRPr lang="es-MX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04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55159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Jonás 1:1-2. “Vino palabra de Jehová a Jonás hijo de </a:t>
            </a:r>
            <a:r>
              <a:rPr lang="es-MX" sz="2000" b="1" dirty="0" err="1">
                <a:latin typeface="Arial Black" panose="020B0A04020102020204" pitchFamily="34" charset="0"/>
              </a:rPr>
              <a:t>Amitai</a:t>
            </a:r>
            <a:r>
              <a:rPr lang="es-MX" sz="2000" b="1" dirty="0">
                <a:latin typeface="Arial Black" panose="020B0A04020102020204" pitchFamily="34" charset="0"/>
              </a:rPr>
              <a:t>, diciendo: Levántate y ve a Nínive, aquella gran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ciudad, y pregona contra ella; porque ha subido su maldad delante de mí”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LECTURA BÍBLICA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4"/>
            <a:ext cx="9144001" cy="470218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498080" y="584774"/>
            <a:ext cx="1554480" cy="2614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0800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ORACIÓN DE RODILLAS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9144000" cy="534270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5989040"/>
            <a:ext cx="9143999" cy="8689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1229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2756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>
                <a:latin typeface="Arial Black" panose="020B0A04020102020204" pitchFamily="34" charset="0"/>
              </a:rPr>
              <a:t>Concientizar a la hermandad y a las visitas que este mundo muy pronto llegará a su fin, pero antes de que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eso suceda, Dios envía mensajes de advertencia y misericordia para que nos arrepintamos y seamos salvos.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PROPÓSITO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24279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584774"/>
            <a:ext cx="1763485" cy="10611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-143691" y="1515290"/>
            <a:ext cx="600891" cy="4049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7003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86721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Entre las ciudades del mundo antiguo, una de las más grandes era Nínive, capital de la entonces potencia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Asiria. Fue fundada en la orilla fértil del río Tigris, había florecido a través de los siglos, hasta llegar a ser “</a:t>
            </a:r>
            <a:r>
              <a:rPr lang="es-MX" sz="2000" b="1" dirty="0" smtClean="0">
                <a:latin typeface="Arial Black" panose="020B0A04020102020204" pitchFamily="34" charset="0"/>
              </a:rPr>
              <a:t>ciudad </a:t>
            </a:r>
            <a:r>
              <a:rPr lang="es-MX" sz="2000" b="1" dirty="0">
                <a:latin typeface="Arial Black" panose="020B0A04020102020204" pitchFamily="34" charset="0"/>
              </a:rPr>
              <a:t>grande en extremo, de tres días de camino.”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431383" cy="498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1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8855"/>
            <a:ext cx="9144000" cy="674703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5042118"/>
            <a:ext cx="9144000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En el tiempo de su prosperidad Nínive era un centro de crímenes e impiedad. El profeta Nahúm la llamó “ciudad sanguinaria, llena de mentira y de rapiña” (Nahúm 3:1).</a:t>
            </a:r>
          </a:p>
        </p:txBody>
      </p:sp>
    </p:spTree>
    <p:extLst>
      <p:ext uri="{BB962C8B-B14F-4D97-AF65-F5344CB8AC3E}">
        <p14:creationId xmlns:p14="http://schemas.microsoft.com/office/powerpoint/2010/main" val="145576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3828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mundo de hoy no es mejor que la antigua Nínive, los hombres se jactan de su maravilloso progreso y de </a:t>
            </a:r>
            <a:r>
              <a:rPr lang="es-MX" sz="2400" b="1" dirty="0" smtClean="0">
                <a:latin typeface="Arial Black" panose="020B0A04020102020204" pitchFamily="34" charset="0"/>
              </a:rPr>
              <a:t>la </a:t>
            </a:r>
            <a:r>
              <a:rPr lang="es-MX" sz="2400" b="1" dirty="0">
                <a:latin typeface="Arial Black" panose="020B0A04020102020204" pitchFamily="34" charset="0"/>
              </a:rPr>
              <a:t>iluminación que reina en nuestra época; pero Dios ve la tierra llena de iniquidad y </a:t>
            </a:r>
            <a:r>
              <a:rPr lang="es-MX" sz="2400" b="1" dirty="0" smtClean="0">
                <a:latin typeface="Arial Black" panose="020B0A04020102020204" pitchFamily="34" charset="0"/>
              </a:rPr>
              <a:t>violencia.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6096000" cy="513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57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318</TotalTime>
  <Words>1108</Words>
  <Application>Microsoft Office PowerPoint</Application>
  <PresentationFormat>Presentación en pantalla (4:3)</PresentationFormat>
  <Paragraphs>82</Paragraphs>
  <Slides>38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3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43</cp:revision>
  <dcterms:created xsi:type="dcterms:W3CDTF">2021-11-03T23:28:20Z</dcterms:created>
  <dcterms:modified xsi:type="dcterms:W3CDTF">2021-11-04T18:58:28Z</dcterms:modified>
</cp:coreProperties>
</file>