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64" r:id="rId5"/>
    <p:sldId id="268" r:id="rId6"/>
    <p:sldId id="257" r:id="rId7"/>
    <p:sldId id="259" r:id="rId8"/>
    <p:sldId id="261" r:id="rId9"/>
    <p:sldId id="262" r:id="rId10"/>
    <p:sldId id="263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80" r:id="rId22"/>
    <p:sldId id="276" r:id="rId23"/>
    <p:sldId id="283" r:id="rId24"/>
    <p:sldId id="284" r:id="rId25"/>
    <p:sldId id="277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8474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00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48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966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141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067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282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295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414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765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6178-8605-46E9-BCF0-27AF540D88F1}" type="datetimeFigureOut">
              <a:rPr lang="es-MX" smtClean="0"/>
              <a:t>01/12/2021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FFB38-7615-4B8E-A8F7-6E583F452C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687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INNUMERABLES BENDICIONES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0" y="5675811"/>
            <a:ext cx="1057003" cy="10570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13287" y="5675811"/>
            <a:ext cx="92676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</a:t>
            </a:r>
            <a:r>
              <a:rPr lang="es-MX" sz="3200" b="1" dirty="0" smtClean="0">
                <a:latin typeface="Arial Black" panose="020B0A04020102020204" pitchFamily="34" charset="0"/>
              </a:rPr>
              <a:t>ADVENTISTA </a:t>
            </a:r>
            <a:r>
              <a:rPr lang="es-MX" sz="3200" b="1" dirty="0" smtClean="0">
                <a:latin typeface="Arial Black" panose="020B0A04020102020204" pitchFamily="34" charset="0"/>
              </a:rPr>
              <a:t>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54" y="646330"/>
            <a:ext cx="6283234" cy="495735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69280" y="5234353"/>
            <a:ext cx="214230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646330"/>
            <a:ext cx="1528354" cy="4957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811588" y="646330"/>
            <a:ext cx="1332412" cy="4957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61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#206 “Padre tu Palabra es mi delicia”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7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7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057479"/>
            <a:ext cx="33739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“Sobre todo, tomad tiempo para leer la Biblia, el Libro de los libros. Un estudio diario de las Escrituras tiene </a:t>
            </a:r>
            <a:r>
              <a:rPr lang="es-MX" sz="2400" b="1" dirty="0" smtClean="0">
                <a:latin typeface="Arial Black" panose="020B0A04020102020204" pitchFamily="34" charset="0"/>
              </a:rPr>
              <a:t>una </a:t>
            </a:r>
            <a:r>
              <a:rPr lang="es-MX" sz="2400" b="1" dirty="0">
                <a:latin typeface="Arial Black" panose="020B0A04020102020204" pitchFamily="34" charset="0"/>
              </a:rPr>
              <a:t>influencia santificadora y elevadora sobre la mente.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921" y="0"/>
            <a:ext cx="5770079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221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 </a:t>
            </a:r>
            <a:r>
              <a:rPr lang="es-MX" sz="2400" b="1" dirty="0">
                <a:latin typeface="Arial Black" panose="020B0A04020102020204" pitchFamily="34" charset="0"/>
              </a:rPr>
              <a:t>Ligad el Santo Volumen a vuestros corazones. </a:t>
            </a:r>
            <a:r>
              <a:rPr lang="es-MX" sz="2400" b="1" dirty="0" smtClean="0">
                <a:latin typeface="Arial Black" panose="020B0A04020102020204" pitchFamily="34" charset="0"/>
              </a:rPr>
              <a:t>Resultará </a:t>
            </a:r>
            <a:r>
              <a:rPr lang="es-MX" sz="2400" b="1" dirty="0">
                <a:latin typeface="Arial Black" panose="020B0A04020102020204" pitchFamily="34" charset="0"/>
              </a:rPr>
              <a:t>para vosotros un amigo y un guía en la perplejidad.” (Consejos para los Maestros, p. 131)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69441"/>
            <a:ext cx="9144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GRACIAS POR  CONTAR CONMIGO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5"/>
            <a:ext cx="9144000" cy="50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509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estudio de la Biblia a través de la lección de la escuela sabática nos da también “alegría” </a:t>
            </a:r>
            <a:r>
              <a:rPr lang="es-MX" sz="2400" b="1" dirty="0" smtClean="0">
                <a:latin typeface="Arial Black" panose="020B0A04020102020204" pitchFamily="34" charset="0"/>
              </a:rPr>
              <a:t>así </a:t>
            </a:r>
            <a:r>
              <a:rPr lang="es-MX" sz="2400" b="1" dirty="0">
                <a:latin typeface="Arial Black" panose="020B0A04020102020204" pitchFamily="34" charset="0"/>
              </a:rPr>
              <a:t>que alegrémonos escuchando el canto especial que se ha </a:t>
            </a:r>
            <a:r>
              <a:rPr lang="es-MX" sz="2400" b="1" dirty="0" smtClean="0">
                <a:latin typeface="Arial Black" panose="020B0A04020102020204" pitchFamily="34" charset="0"/>
              </a:rPr>
              <a:t>preparado.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26104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estudio de la Biblia a través de la lección de la escuela sabática también nos proporciona “confianza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</a:t>
            </a:r>
            <a:r>
              <a:rPr lang="es-MX" sz="2000" b="1" dirty="0" smtClean="0">
                <a:latin typeface="Arial Black" panose="020B0A04020102020204" pitchFamily="34" charset="0"/>
              </a:rPr>
              <a:t>” </a:t>
            </a:r>
            <a:r>
              <a:rPr lang="es-MX" sz="2000" b="1" dirty="0">
                <a:latin typeface="Arial Black" panose="020B0A04020102020204" pitchFamily="34" charset="0"/>
              </a:rPr>
              <a:t>de igual manera las experiencias que vivimos nos dan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confianza en Dios,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6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793" y="4976947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609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Biblia es nuestra “guía” hacia una vida más elevada y mejor. Contiene la historia y las biografías más </a:t>
            </a:r>
            <a:r>
              <a:rPr lang="es-MX" sz="2400" b="1" dirty="0" smtClean="0">
                <a:latin typeface="Arial Black" panose="020B0A04020102020204" pitchFamily="34" charset="0"/>
              </a:rPr>
              <a:t>interesantes </a:t>
            </a:r>
            <a:r>
              <a:rPr lang="es-MX" sz="2400" b="1" dirty="0">
                <a:latin typeface="Arial Black" panose="020B0A04020102020204" pitchFamily="34" charset="0"/>
              </a:rPr>
              <a:t>e instructivas que se hayan </a:t>
            </a:r>
            <a:r>
              <a:rPr lang="es-MX" sz="2400" b="1" dirty="0" smtClean="0">
                <a:latin typeface="Arial Black" panose="020B0A04020102020204" pitchFamily="34" charset="0"/>
              </a:rPr>
              <a:t>escrito.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246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Los que no han pervertido su imaginación con la lectura de </a:t>
            </a:r>
            <a:r>
              <a:rPr lang="es-MX" sz="2400" b="1" dirty="0" smtClean="0">
                <a:latin typeface="Arial Black" panose="020B0A04020102020204" pitchFamily="34" charset="0"/>
              </a:rPr>
              <a:t>novelas</a:t>
            </a:r>
            <a:r>
              <a:rPr lang="es-MX" sz="2400" b="1" dirty="0">
                <a:latin typeface="Arial Black" panose="020B0A04020102020204" pitchFamily="34" charset="0"/>
              </a:rPr>
              <a:t>, hallarán que la Biblia es el más interesante de los libros”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Consejos para la iglesia, p. 304).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0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#207 “Dios nos habla</a:t>
            </a:r>
            <a:r>
              <a:rPr lang="es-MX" sz="2000" b="1" dirty="0" smtClean="0">
                <a:latin typeface="Arial Black" panose="020B0A04020102020204" pitchFamily="34" charset="0"/>
              </a:rPr>
              <a:t>”, </a:t>
            </a:r>
            <a:r>
              <a:rPr lang="es-MX" sz="2000" b="1" dirty="0">
                <a:latin typeface="Arial Black" panose="020B0A04020102020204" pitchFamily="34" charset="0"/>
              </a:rPr>
              <a:t>#206 “Padre tu Palabra es mi delicia</a:t>
            </a:r>
            <a:r>
              <a:rPr lang="es-MX" sz="20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# 208 “¡Santa Biblia!”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escuela sabática proporciona a padres e hijos una oportunidad de estudiar la Palabra de Dios. Pero a fin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que obtengan el beneficio que podrían adquirir en la escuela sabática, tanto los padres como los niños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deben dedicar tiempo al estudio de la lección, procurando obtener un conocimiento cabal de los hechos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presentados,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0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152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tanto como de las verdades espirituales que estos hechos están destinados a enseñar. </a:t>
            </a:r>
            <a:r>
              <a:rPr lang="es-MX" sz="2000" b="1" dirty="0" smtClean="0">
                <a:latin typeface="Arial Black" panose="020B0A04020102020204" pitchFamily="34" charset="0"/>
              </a:rPr>
              <a:t>Inculcad </a:t>
            </a:r>
            <a:r>
              <a:rPr lang="es-MX" sz="2000" b="1" dirty="0">
                <a:latin typeface="Arial Black" panose="020B0A04020102020204" pitchFamily="34" charset="0"/>
              </a:rPr>
              <a:t>en las mentes de los jóvenes la importancia de buscar el significado completo del pasaje considerado”.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(Consejos para los maestros p. 129)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227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Estudiar la Biblia a través de la lección de escuela sabática nos ayuda a “Aprender verdades” 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todos juntos repitamos el versículo que memorizamos esta </a:t>
            </a:r>
            <a:r>
              <a:rPr lang="es-MX" sz="2400" b="1" dirty="0" smtClean="0">
                <a:latin typeface="Arial Black" panose="020B0A04020102020204" pitchFamily="34" charset="0"/>
              </a:rPr>
              <a:t>semana.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3063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9393"/>
            <a:ext cx="9138693" cy="61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102794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02794" y="1093168"/>
            <a:ext cx="4041206" cy="255454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“ACUÉRDATE, NO OLVIDES”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794" y="4127863"/>
            <a:ext cx="4041206" cy="273013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74229" y="4127863"/>
            <a:ext cx="3069771" cy="457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5102794" y="707886"/>
            <a:ext cx="404120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5102794" y="3663663"/>
            <a:ext cx="4041205" cy="4642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11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Estudiar la Biblia a través de la lección de escuela sabática “reafirma nuestras doctrinas” juntos cantemos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#208 “¡Santa Biblia!”.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660"/>
            <a:ext cx="91440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6"/>
            <a:ext cx="9168129" cy="61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16859" y="2351315"/>
            <a:ext cx="6001964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BIENVENIDOS </a:t>
            </a:r>
          </a:p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 NUESTRA IGLESIA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877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“Santifícalos en tu verdad; tu palabra es verdad” Juan 17:17 (</a:t>
            </a:r>
            <a:r>
              <a:rPr lang="es-MX" sz="2800" b="1" dirty="0" smtClean="0">
                <a:latin typeface="Arial Black" panose="020B0A04020102020204" pitchFamily="34" charset="0"/>
              </a:rPr>
              <a:t>RV60)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7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394"/>
            <a:ext cx="9144000" cy="61526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DE 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571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Reconocer la importancia del estudio diario de la lección y los beneficios que trae consigo.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21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1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491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"Estudiar la lección de la Escuela Sabática trae muchos beneficios para nosotros los adventistas, uno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ellos es la “unidad</a:t>
            </a:r>
            <a:r>
              <a:rPr lang="es-MX" sz="2000" b="1" dirty="0" smtClean="0">
                <a:latin typeface="Arial Black" panose="020B0A04020102020204" pitchFamily="34" charset="0"/>
              </a:rPr>
              <a:t>” </a:t>
            </a:r>
            <a:r>
              <a:rPr lang="es-MX" sz="2000" b="1" dirty="0">
                <a:latin typeface="Arial Black" panose="020B0A04020102020204" pitchFamily="34" charset="0"/>
              </a:rPr>
              <a:t>la iglesia mundial estudia el mismo tema, eso nos da </a:t>
            </a:r>
            <a:r>
              <a:rPr lang="es-MX" sz="2000" b="1" dirty="0" smtClean="0">
                <a:latin typeface="Arial Black" panose="020B0A04020102020204" pitchFamily="34" charset="0"/>
              </a:rPr>
              <a:t>unidad </a:t>
            </a:r>
            <a:r>
              <a:rPr lang="es-MX" sz="2000" b="1" dirty="0">
                <a:latin typeface="Arial Black" panose="020B0A04020102020204" pitchFamily="34" charset="0"/>
              </a:rPr>
              <a:t>y nos ayuda a crecer juntos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0"/>
            <a:ext cx="3581400" cy="523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463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estudio de la Biblia a través de la lección de Escuela Sabática proporciona al miembro de iglesia </a:t>
            </a:r>
            <a:r>
              <a:rPr lang="es-MX" sz="2400" b="1" dirty="0" smtClean="0">
                <a:latin typeface="Arial Black" panose="020B0A04020102020204" pitchFamily="34" charset="0"/>
              </a:rPr>
              <a:t>innumerables </a:t>
            </a:r>
            <a:r>
              <a:rPr lang="es-MX" sz="2400" b="1" dirty="0">
                <a:latin typeface="Arial Black" panose="020B0A04020102020204" pitchFamily="34" charset="0"/>
              </a:rPr>
              <a:t>beneficios, en esta mañana estaremos hablando de algunos de ellos, otro de ellos es el “</a:t>
            </a:r>
            <a:r>
              <a:rPr lang="es-MX" sz="2400" b="1" dirty="0" smtClean="0">
                <a:latin typeface="Arial Black" panose="020B0A04020102020204" pitchFamily="34" charset="0"/>
              </a:rPr>
              <a:t>conocimiento.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63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39988" y="274319"/>
            <a:ext cx="2508069" cy="1567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57" y="71846"/>
            <a:ext cx="1567543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33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984324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conocimiento vano que da este mundo o al que hace sentir superior al ser humano, sino del conocimiento de Dios, como miembros de la IASD hemos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aprendido a conocer mejor a Dios y a su palabra a través de la lección de Escuela Sabática</a:t>
            </a:r>
          </a:p>
        </p:txBody>
      </p:sp>
    </p:spTree>
    <p:extLst>
      <p:ext uri="{BB962C8B-B14F-4D97-AF65-F5344CB8AC3E}">
        <p14:creationId xmlns:p14="http://schemas.microsoft.com/office/powerpoint/2010/main" val="16879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2282</TotalTime>
  <Words>602</Words>
  <Application>Microsoft Office PowerPoint</Application>
  <PresentationFormat>Presentación en pantalla (4:3)</PresentationFormat>
  <Paragraphs>49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35</cp:revision>
  <dcterms:created xsi:type="dcterms:W3CDTF">2021-11-30T13:47:36Z</dcterms:created>
  <dcterms:modified xsi:type="dcterms:W3CDTF">2021-12-03T02:02:18Z</dcterms:modified>
</cp:coreProperties>
</file>