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301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69" r:id="rId16"/>
    <p:sldId id="272" r:id="rId17"/>
    <p:sldId id="273" r:id="rId18"/>
    <p:sldId id="274" r:id="rId19"/>
    <p:sldId id="295" r:id="rId20"/>
    <p:sldId id="275" r:id="rId21"/>
    <p:sldId id="276" r:id="rId22"/>
    <p:sldId id="277" r:id="rId23"/>
    <p:sldId id="278" r:id="rId24"/>
    <p:sldId id="279" r:id="rId25"/>
    <p:sldId id="300" r:id="rId26"/>
    <p:sldId id="280" r:id="rId27"/>
    <p:sldId id="281" r:id="rId28"/>
    <p:sldId id="298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3" r:id="rId37"/>
    <p:sldId id="296" r:id="rId38"/>
    <p:sldId id="297" r:id="rId39"/>
    <p:sldId id="292" r:id="rId40"/>
    <p:sldId id="294" r:id="rId41"/>
    <p:sldId id="29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66FFFF"/>
    <a:srgbClr val="FFCCFF"/>
    <a:srgbClr val="9966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A03C-058E-4F8A-AC73-CAFDD271E989}" type="datetimeFigureOut">
              <a:rPr lang="es-MX" smtClean="0"/>
              <a:t>21/12/2021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D663-762B-416C-B958-6C985193B1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6007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A03C-058E-4F8A-AC73-CAFDD271E989}" type="datetimeFigureOut">
              <a:rPr lang="es-MX" smtClean="0"/>
              <a:t>21/12/2021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D663-762B-416C-B958-6C985193B1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352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A03C-058E-4F8A-AC73-CAFDD271E989}" type="datetimeFigureOut">
              <a:rPr lang="es-MX" smtClean="0"/>
              <a:t>21/12/2021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D663-762B-416C-B958-6C985193B1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8637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A03C-058E-4F8A-AC73-CAFDD271E989}" type="datetimeFigureOut">
              <a:rPr lang="es-MX" smtClean="0"/>
              <a:t>21/12/2021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D663-762B-416C-B958-6C985193B1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44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A03C-058E-4F8A-AC73-CAFDD271E989}" type="datetimeFigureOut">
              <a:rPr lang="es-MX" smtClean="0"/>
              <a:t>21/12/2021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D663-762B-416C-B958-6C985193B1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080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A03C-058E-4F8A-AC73-CAFDD271E989}" type="datetimeFigureOut">
              <a:rPr lang="es-MX" smtClean="0"/>
              <a:t>21/12/2021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D663-762B-416C-B958-6C985193B1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9349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A03C-058E-4F8A-AC73-CAFDD271E989}" type="datetimeFigureOut">
              <a:rPr lang="es-MX" smtClean="0"/>
              <a:t>21/12/2021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D663-762B-416C-B958-6C985193B1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470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A03C-058E-4F8A-AC73-CAFDD271E989}" type="datetimeFigureOut">
              <a:rPr lang="es-MX" smtClean="0"/>
              <a:t>21/12/2021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D663-762B-416C-B958-6C985193B1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5435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A03C-058E-4F8A-AC73-CAFDD271E989}" type="datetimeFigureOut">
              <a:rPr lang="es-MX" smtClean="0"/>
              <a:t>21/12/2021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D663-762B-416C-B958-6C985193B1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6224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A03C-058E-4F8A-AC73-CAFDD271E989}" type="datetimeFigureOut">
              <a:rPr lang="es-MX" smtClean="0"/>
              <a:t>21/12/2021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D663-762B-416C-B958-6C985193B1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435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A03C-058E-4F8A-AC73-CAFDD271E989}" type="datetimeFigureOut">
              <a:rPr lang="es-MX" smtClean="0"/>
              <a:t>21/12/2021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D663-762B-416C-B958-6C985193B1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6008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FA03C-058E-4F8A-AC73-CAFDD271E989}" type="datetimeFigureOut">
              <a:rPr lang="es-MX" smtClean="0"/>
              <a:t>21/12/2021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ED663-762B-416C-B958-6C985193B1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87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UN MOMENTO ESPECIAL CON JESÚS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8" y="5667231"/>
            <a:ext cx="1034387" cy="103438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60309" y="5691116"/>
            <a:ext cx="84206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774"/>
            <a:ext cx="9144000" cy="49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2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17303" y="446037"/>
            <a:ext cx="455374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—</a:t>
            </a:r>
            <a:r>
              <a:rPr lang="es-MX" sz="2800" b="1" dirty="0">
                <a:latin typeface="Arial Black" panose="020B0A04020102020204" pitchFamily="34" charset="0"/>
              </a:rPr>
              <a:t>Estimado amigo: he visto una estrella especial, muy especial;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tiene un brillo no como las demás y está ubicada en un punto donde tal vez indica el lugar donde nacerá él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bebe Jesús.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Recuerdas </a:t>
            </a:r>
            <a:r>
              <a:rPr lang="es-MX" sz="2800" b="1" dirty="0">
                <a:latin typeface="Arial Black" panose="020B0A04020102020204" pitchFamily="34" charset="0"/>
              </a:rPr>
              <a:t>la última vez que nos vimos platicamos de esto.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9181"/>
            <a:ext cx="4590259" cy="65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2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100548" y="1000036"/>
            <a:ext cx="30434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SABIO 2: —¡Mensajero! ¡Mensajero! Dile a mi amigo que nos reuniremos guiándonos por la estrella brillante. 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00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6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7203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4114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SABIO 2:  —Debo darme prisa. Llevaré un regalo al bebé Jesús. Lo mejor que tengo es…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¡Oro! Sí, llevaré oro.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17658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SABIO 3: 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—¿Qué pasa muchacho?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051" y="-8499"/>
            <a:ext cx="4676561" cy="59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6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728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SABIO 3: —¿Un mensaje importante? ¿Cuál mensaje es más importante</a:t>
            </a:r>
            <a:r>
              <a:rPr lang="es-MX" sz="2000" b="1" dirty="0" smtClean="0">
                <a:latin typeface="Arial Black" panose="020B0A04020102020204" pitchFamily="34" charset="0"/>
              </a:rPr>
              <a:t>?—</a:t>
            </a:r>
            <a:r>
              <a:rPr lang="es-MX" sz="2000" b="1" dirty="0">
                <a:latin typeface="Arial Black" panose="020B0A04020102020204" pitchFamily="34" charset="0"/>
              </a:rPr>
              <a:t>Apreciado amigo necesito que nos veamos pronto, y poder confirmar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descubrimiento de esa estrella que brilla en el universo con un resplandor sin igual. Espero verte pronto en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lugar que indica esa estrella brillante.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5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8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1272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—</a:t>
            </a:r>
            <a:r>
              <a:rPr lang="es-MX" sz="2800" b="1" dirty="0">
                <a:latin typeface="Arial Black" panose="020B0A04020102020204" pitchFamily="34" charset="0"/>
              </a:rPr>
              <a:t>Mi corazón me decía que esa estrella no es como cualquier otra. Prepararé un regalo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—¡</a:t>
            </a:r>
            <a:r>
              <a:rPr lang="es-MX" sz="2800" b="1" dirty="0">
                <a:latin typeface="Arial Black" panose="020B0A04020102020204" pitchFamily="34" charset="0"/>
              </a:rPr>
              <a:t>Sí!, llevaré incienso.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1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6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495230"/>
            <a:ext cx="40943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MENSAJERO: —Sí, mi señor el más puro y rico incienso.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28" y="-632326"/>
            <a:ext cx="5049672" cy="79315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626591" y="6155140"/>
            <a:ext cx="4244454" cy="120032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959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86954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SABIO 3: —Sí mensajero, notifica que pronto muy pronto nos encontraremos en el lugar que señala esa </a:t>
            </a:r>
            <a:r>
              <a:rPr lang="es-MX" sz="3200" b="1" dirty="0" smtClean="0">
                <a:latin typeface="Arial Black" panose="020B0A04020102020204" pitchFamily="34" charset="0"/>
              </a:rPr>
              <a:t>hermosa </a:t>
            </a:r>
            <a:r>
              <a:rPr lang="es-MX" sz="3200" b="1" dirty="0">
                <a:latin typeface="Arial Black" panose="020B0A04020102020204" pitchFamily="34" charset="0"/>
              </a:rPr>
              <a:t>estrella.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4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CANTO ESPECIAL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</a:t>
            </a:r>
            <a:r>
              <a:rPr lang="es-MX" sz="2400" b="1" dirty="0">
                <a:latin typeface="Arial Black" panose="020B0A04020102020204" pitchFamily="34" charset="0"/>
              </a:rPr>
              <a:t>niños de Cuna e Infantes cantando </a:t>
            </a:r>
            <a:endParaRPr lang="es-MX" sz="2400" b="1" dirty="0" smtClean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7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725838" y="2552131"/>
            <a:ext cx="14975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79</a:t>
            </a:r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8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5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3773"/>
            <a:ext cx="9144000" cy="834431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122829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Estamos aquí porque hoy es un día especial. El sábado es parte de la obra de nuestro Dios, debemos alabar y exaltar su nombre.</a:t>
            </a:r>
          </a:p>
        </p:txBody>
      </p:sp>
    </p:spTree>
    <p:extLst>
      <p:ext uri="{BB962C8B-B14F-4D97-AF65-F5344CB8AC3E}">
        <p14:creationId xmlns:p14="http://schemas.microsoft.com/office/powerpoint/2010/main" val="176480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SABIOS EN EL PORTAL DE BELÉN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0" y="511035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 smtClean="0">
                <a:latin typeface="Arial Black" panose="020B0A04020102020204" pitchFamily="34" charset="0"/>
              </a:rPr>
              <a:t>Los sabios de </a:t>
            </a:r>
            <a:r>
              <a:rPr lang="es-MX" sz="2800" b="1" dirty="0">
                <a:latin typeface="Arial Black" panose="020B0A04020102020204" pitchFamily="34" charset="0"/>
              </a:rPr>
              <a:t>oriente llegan a Belén y después de hablar con unos pastores, se acercan al portal de Belén.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74272" cy="458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8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SABIO 1: —¡Miren! Unos pastores cuidando su rebaño. Belén debe estar muy cerca de aquí. Acerquémonos a </a:t>
            </a:r>
            <a:r>
              <a:rPr lang="es-MX" sz="2800" b="1" dirty="0" smtClean="0">
                <a:latin typeface="Arial Black" panose="020B0A04020102020204" pitchFamily="34" charset="0"/>
              </a:rPr>
              <a:t>preguntarles</a:t>
            </a:r>
            <a:r>
              <a:rPr lang="es-MX" sz="2800" b="1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51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8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12557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SABIO 2: —¡Digan pastores! ¿vamos bien? ¿este es el camino hacia Belén?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3" y="0"/>
            <a:ext cx="9147033" cy="571255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083188" y="4831307"/>
            <a:ext cx="167867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644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05068"/>
            <a:ext cx="398760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PASTOR </a:t>
            </a:r>
            <a:r>
              <a:rPr lang="es-MX" sz="4000" b="1" dirty="0" smtClean="0">
                <a:latin typeface="Arial Black" panose="020B0A04020102020204" pitchFamily="34" charset="0"/>
              </a:rPr>
              <a:t>—Este </a:t>
            </a:r>
            <a:r>
              <a:rPr lang="es-MX" sz="4000" b="1" dirty="0">
                <a:latin typeface="Arial Black" panose="020B0A04020102020204" pitchFamily="34" charset="0"/>
              </a:rPr>
              <a:t>es el camino sigan por él</a:t>
            </a:r>
            <a:r>
              <a:rPr lang="es-MX" sz="4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endParaRPr lang="es-MX" sz="4000" b="1" dirty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SABIO 3: —¿Saben de algún niño que ha nacido ya?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609" y="0"/>
            <a:ext cx="5156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9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PASTOR 2: —¡Hemos visto una señal en el cielo! A los ángeles anunciando al que ha venido ya.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8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2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35137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SABIO 1: —¡Vamos, vamos y pasemos un momento especial con Jesús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56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8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36880" y="1877537"/>
            <a:ext cx="40071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SABIO 2</a:t>
            </a:r>
            <a:r>
              <a:rPr lang="es-MX" sz="3600" b="1" dirty="0" smtClean="0"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—</a:t>
            </a:r>
            <a:r>
              <a:rPr lang="es-MX" sz="3600" b="1" dirty="0">
                <a:latin typeface="Arial Black" panose="020B0A04020102020204" pitchFamily="34" charset="0"/>
              </a:rPr>
              <a:t>Sí, vayamos a rendir culto al maravilloso Jesús.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36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Los niños de Primarios entran cantando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</a:t>
            </a:r>
            <a:r>
              <a:rPr lang="es-MX" sz="2800" b="1" dirty="0">
                <a:latin typeface="Arial Black" panose="020B0A04020102020204" pitchFamily="34" charset="0"/>
              </a:rPr>
              <a:t>Ángeles cantando están” #</a:t>
            </a:r>
            <a:r>
              <a:rPr lang="es-MX" sz="2800" b="1" dirty="0" smtClean="0">
                <a:latin typeface="Arial Black" panose="020B0A04020102020204" pitchFamily="34" charset="0"/>
              </a:rPr>
              <a:t>92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039" y="954107"/>
            <a:ext cx="5349922" cy="59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5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4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smtClean="0">
                <a:latin typeface="Arial Black" panose="020B0A04020102020204" pitchFamily="34" charset="0"/>
              </a:rPr>
              <a:t>MEJORAMIENTO</a:t>
            </a:r>
            <a:endParaRPr lang="es-MX" sz="2400" b="1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 CONVERSIÓN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49"/>
            <a:ext cx="9144000" cy="510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7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95535" y="578078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En el portal de Belén se </a:t>
            </a:r>
            <a:r>
              <a:rPr lang="es-MX" sz="3200" b="1" dirty="0" smtClean="0">
                <a:latin typeface="Arial Black" panose="020B0A04020102020204" pitchFamily="34" charset="0"/>
              </a:rPr>
              <a:t>encuentran </a:t>
            </a:r>
            <a:r>
              <a:rPr lang="es-MX" sz="3200" b="1" dirty="0">
                <a:latin typeface="Arial Black" panose="020B0A04020102020204" pitchFamily="34" charset="0"/>
              </a:rPr>
              <a:t>todos.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8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0401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Cantemos con gratitud y júbilo al Rey de reyes y Señor de señores.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1391398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#599 “En este bello día” y #604 “Bellas las manitas”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" y="1853063"/>
            <a:ext cx="9130353" cy="500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SABIO 1: —¡Qué hermoso bebé!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PASTOR 1: —¡Tan tierno es él!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PASTOR 2: —¡Está pequeñito!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3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929306"/>
            <a:ext cx="48034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JOSÉ: —Y díganme ustedes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</a:t>
            </a:r>
            <a:r>
              <a:rPr lang="es-MX" sz="2400" b="1" dirty="0">
                <a:latin typeface="Arial Black" panose="020B0A04020102020204" pitchFamily="34" charset="0"/>
              </a:rPr>
              <a:t>Quiénes son y de dónde han venido</a:t>
            </a:r>
            <a:r>
              <a:rPr lang="es-MX" sz="2400" b="1" dirty="0" smtClean="0">
                <a:latin typeface="Arial Black" panose="020B0A04020102020204" pitchFamily="34" charset="0"/>
              </a:rPr>
              <a:t>?</a:t>
            </a: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SABIO 2: —Somos de tierras lejanas señor, y con está ofrenda de mi corazón he venido a conocer al Salvador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494" y="0"/>
            <a:ext cx="4340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0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SABIO 3: —¡Una estrella hemos visto señor que nos ayudó a encontrar al Salvador! Por eso he traído este incienso a mi redentor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SABIO1: —Sí, se nos ha mostrado el camino a seguir por eso con todo mi amor te entrego este regalo mi </a:t>
            </a:r>
            <a:r>
              <a:rPr lang="es-MX" sz="2000" b="1" dirty="0" smtClean="0">
                <a:latin typeface="Arial Black" panose="020B0A04020102020204" pitchFamily="34" charset="0"/>
              </a:rPr>
              <a:t>Señor </a:t>
            </a:r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44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MARÍA Y JOSÉ</a:t>
            </a:r>
            <a:r>
              <a:rPr lang="es-MX" sz="2800" b="1" dirty="0" smtClean="0">
                <a:latin typeface="Arial Black" panose="020B0A04020102020204" pitchFamily="34" charset="0"/>
              </a:rPr>
              <a:t>: </a:t>
            </a:r>
            <a:r>
              <a:rPr lang="es-MX" sz="2800" b="1" dirty="0">
                <a:latin typeface="Arial Black" panose="020B0A04020102020204" pitchFamily="34" charset="0"/>
              </a:rPr>
              <a:t>—Apreciamos sus regalos y deseamos que este sea un momento especial.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34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TODOS LOS SABIOS DE ORIENTE: —¡Bendito!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</a:t>
            </a:r>
            <a:r>
              <a:rPr lang="es-MX" sz="2400" b="1" dirty="0">
                <a:latin typeface="Arial Black" panose="020B0A04020102020204" pitchFamily="34" charset="0"/>
              </a:rPr>
              <a:t>que ha nacido y su estrella hemos visto.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Deseamos </a:t>
            </a:r>
            <a:r>
              <a:rPr lang="es-MX" sz="2400" b="1" dirty="0">
                <a:latin typeface="Arial Black" panose="020B0A04020102020204" pitchFamily="34" charset="0"/>
              </a:rPr>
              <a:t>pasar un </a:t>
            </a:r>
            <a:r>
              <a:rPr lang="es-MX" sz="2400" b="1" dirty="0" smtClean="0">
                <a:latin typeface="Arial Black" panose="020B0A04020102020204" pitchFamily="34" charset="0"/>
              </a:rPr>
              <a:t>momento </a:t>
            </a:r>
            <a:r>
              <a:rPr lang="es-MX" sz="2400" b="1" dirty="0">
                <a:latin typeface="Arial Black" panose="020B0A04020102020204" pitchFamily="34" charset="0"/>
              </a:rPr>
              <a:t>contigo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36"/>
            <a:ext cx="9144000" cy="566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81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niños de menores entran </a:t>
            </a:r>
            <a:r>
              <a:rPr lang="es-MX" sz="2400" b="1" dirty="0" smtClean="0">
                <a:latin typeface="Arial Black" panose="020B0A04020102020204" pitchFamily="34" charset="0"/>
              </a:rPr>
              <a:t>cantando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“Venid pastorcillos” #</a:t>
            </a:r>
            <a:r>
              <a:rPr lang="es-MX" sz="2400" b="1" dirty="0" smtClean="0">
                <a:latin typeface="Arial Black" panose="020B0A04020102020204" pitchFamily="34" charset="0"/>
              </a:rPr>
              <a:t>80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133" y="845877"/>
            <a:ext cx="4261756" cy="601212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845877"/>
            <a:ext cx="2552133" cy="60121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6813890" y="845876"/>
            <a:ext cx="2330110" cy="60121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85002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 rot="21298115">
            <a:off x="921221" y="1191302"/>
            <a:ext cx="354159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Reconociendo las necesidades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nuestros hermanos más allá de las fronteras nuestra ofrenda de decimotercer sábado es de $___________.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Deseamos de esta manera apoyar el predicar el maravilloso evangelio de nuestro Señor Jesucristo.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¡Bendiciones!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40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9144000" cy="615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38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603"/>
            <a:ext cx="5669771" cy="61513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13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669771" y="706603"/>
            <a:ext cx="3474229" cy="28623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LA </a:t>
            </a:r>
            <a:r>
              <a:rPr lang="es-MX" sz="2800" b="1" dirty="0" smtClean="0">
                <a:latin typeface="Arial Black" panose="020B0A04020102020204" pitchFamily="34" charset="0"/>
              </a:rPr>
              <a:t>RESURRECCIÓN</a:t>
            </a:r>
            <a:r>
              <a:rPr lang="es-MX" sz="3600" b="1" dirty="0" smtClean="0">
                <a:latin typeface="Arial Black" panose="020B0A04020102020204" pitchFamily="34" charset="0"/>
              </a:rPr>
              <a:t> DE MOISÉS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771" y="3568924"/>
            <a:ext cx="3503778" cy="32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79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8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“Noche de paz” # 81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2"/>
            <a:ext cx="9144001" cy="58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35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646331"/>
            <a:ext cx="4133850" cy="621166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INICIAL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" y="646330"/>
            <a:ext cx="2505074" cy="621166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6638926" y="646329"/>
            <a:ext cx="2505074" cy="621166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400265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265830" y="1656363"/>
            <a:ext cx="66123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¡Damos </a:t>
            </a:r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gracias a Dios por las maravillosas participaciones de los niños y adolescentes! Y a los </a:t>
            </a:r>
          </a:p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padres y maestros por apoyar esta noble labor. </a:t>
            </a:r>
            <a:endParaRPr lang="es-MX" sz="28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Quiero </a:t>
            </a:r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invitarles a elevar una oración de gratitud.</a:t>
            </a:r>
          </a:p>
        </p:txBody>
      </p:sp>
    </p:spTree>
    <p:extLst>
      <p:ext uri="{BB962C8B-B14F-4D97-AF65-F5344CB8AC3E}">
        <p14:creationId xmlns:p14="http://schemas.microsoft.com/office/powerpoint/2010/main" val="34299327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27845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71500" y="3643312"/>
            <a:ext cx="5201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FELIZ SÁBADO</a:t>
            </a:r>
            <a:endParaRPr lang="es-MX" sz="4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969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0641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SABIO 1—¡</a:t>
            </a:r>
            <a:r>
              <a:rPr lang="es-MX" sz="2000" b="1" dirty="0">
                <a:latin typeface="Arial Black" panose="020B0A04020102020204" pitchFamily="34" charset="0"/>
              </a:rPr>
              <a:t>Oh! ¡sí! Una estrella especial se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encuentra en el cielo. Tengo la ubicación exacta …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¡</a:t>
            </a:r>
            <a:r>
              <a:rPr lang="es-MX" sz="2000" b="1" dirty="0">
                <a:latin typeface="Arial Black" panose="020B0A04020102020204" pitchFamily="34" charset="0"/>
              </a:rPr>
              <a:t>No había visto estrella tan hermosa! Debo enviarles un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mensaje a mis amigos los sabios de oriente.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—¡</a:t>
            </a:r>
            <a:r>
              <a:rPr lang="es-MX" sz="2000" b="1" dirty="0">
                <a:latin typeface="Arial Black" panose="020B0A04020102020204" pitchFamily="34" charset="0"/>
              </a:rPr>
              <a:t>Mensajero! ¡Mensajero! </a:t>
            </a:r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¡Ven pronto!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0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2452765"/>
            <a:ext cx="3611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—¡Dígame mi señor! </a:t>
            </a:r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¿</a:t>
            </a:r>
            <a:r>
              <a:rPr lang="es-MX" sz="3600" b="1" dirty="0">
                <a:latin typeface="Arial Black" panose="020B0A04020102020204" pitchFamily="34" charset="0"/>
              </a:rPr>
              <a:t>Cuál es la encomienda?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896" y="0"/>
            <a:ext cx="5532104" cy="792934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611896" y="0"/>
            <a:ext cx="5532104" cy="646331"/>
          </a:xfrm>
          <a:prstGeom prst="rect">
            <a:avLst/>
          </a:prstGeom>
          <a:solidFill>
            <a:srgbClr val="996600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3611896" y="6244357"/>
            <a:ext cx="5532104" cy="646331"/>
          </a:xfrm>
          <a:prstGeom prst="rect">
            <a:avLst/>
          </a:prstGeom>
          <a:solidFill>
            <a:srgbClr val="996600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3559686" y="6858000"/>
            <a:ext cx="563652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4489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4049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—Lleva un mensaje muy especial a mis amigos los sabios de oriente y espero su respuesta</a:t>
            </a:r>
            <a:r>
              <a:rPr lang="es-MX" sz="2400" b="1" dirty="0" smtClean="0">
                <a:latin typeface="Arial Black" panose="020B0A04020102020204" pitchFamily="34" charset="0"/>
              </a:rPr>
              <a:t>. </a:t>
            </a:r>
            <a:r>
              <a:rPr lang="es-MX" sz="2400" b="1" dirty="0">
                <a:latin typeface="Arial Black" panose="020B0A04020102020204" pitchFamily="34" charset="0"/>
              </a:rPr>
              <a:t>—Prepararé un presente para el encuentro especial con ese bebé tan esperado.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¡</a:t>
            </a:r>
            <a:r>
              <a:rPr lang="es-MX" sz="2400" b="1" dirty="0">
                <a:latin typeface="Arial Black" panose="020B0A04020102020204" pitchFamily="34" charset="0"/>
              </a:rPr>
              <a:t>Sí! </a:t>
            </a:r>
            <a:r>
              <a:rPr lang="es-MX" sz="2400" b="1" dirty="0" smtClean="0">
                <a:latin typeface="Arial Black" panose="020B0A04020102020204" pitchFamily="34" charset="0"/>
              </a:rPr>
              <a:t>llevaré </a:t>
            </a:r>
            <a:r>
              <a:rPr lang="es-MX" sz="2400" b="1" dirty="0">
                <a:latin typeface="Arial Black" panose="020B0A04020102020204" pitchFamily="34" charset="0"/>
              </a:rPr>
              <a:t>Mirra.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611"/>
            <a:ext cx="9144000" cy="49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1786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/>
              <a:t> </a:t>
            </a:r>
            <a:r>
              <a:rPr lang="es-MX" sz="2400" b="1" dirty="0">
                <a:latin typeface="Arial Black" panose="020B0A04020102020204" pitchFamily="34" charset="0"/>
              </a:rPr>
              <a:t>—¡Sí mi señor, iré lo más pronto posible! </a:t>
            </a:r>
            <a:r>
              <a:rPr lang="es-MX" sz="2400" b="1" dirty="0" smtClean="0">
                <a:latin typeface="Arial Black" panose="020B0A04020102020204" pitchFamily="34" charset="0"/>
              </a:rPr>
              <a:t>Niño 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—¡Con permiso señor!, el sabio de oriente, le envía este mensaje especial y urgente.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34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2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2637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SABIO 2—¡</a:t>
            </a:r>
            <a:r>
              <a:rPr lang="es-MX" sz="2800" b="1" dirty="0">
                <a:latin typeface="Arial Black" panose="020B0A04020102020204" pitchFamily="34" charset="0"/>
              </a:rPr>
              <a:t>Oh! Mi amigo. Cuanto tiempo ha pasado que no lo he visto.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¿</a:t>
            </a:r>
            <a:r>
              <a:rPr lang="es-MX" sz="2800" b="1" dirty="0">
                <a:latin typeface="Arial Black" panose="020B0A04020102020204" pitchFamily="34" charset="0"/>
              </a:rPr>
              <a:t>Qué mensaje urgente </a:t>
            </a:r>
            <a:r>
              <a:rPr lang="es-MX" sz="2800" b="1" dirty="0" smtClean="0">
                <a:latin typeface="Arial Black" panose="020B0A04020102020204" pitchFamily="34" charset="0"/>
              </a:rPr>
              <a:t>será este?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937" y="208126"/>
            <a:ext cx="4664125" cy="46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3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1024</TotalTime>
  <Words>907</Words>
  <Application>Microsoft Office PowerPoint</Application>
  <PresentationFormat>Presentación en pantalla (4:3)</PresentationFormat>
  <Paragraphs>91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54</cp:revision>
  <dcterms:created xsi:type="dcterms:W3CDTF">2021-12-21T18:25:46Z</dcterms:created>
  <dcterms:modified xsi:type="dcterms:W3CDTF">2021-12-22T13:09:05Z</dcterms:modified>
</cp:coreProperties>
</file>