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64" r:id="rId5"/>
    <p:sldId id="257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73" r:id="rId20"/>
    <p:sldId id="277" r:id="rId21"/>
    <p:sldId id="278" r:id="rId22"/>
    <p:sldId id="274" r:id="rId23"/>
    <p:sldId id="275" r:id="rId24"/>
    <p:sldId id="276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CCFF"/>
    <a:srgbClr val="FF99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987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47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526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135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8720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495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933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388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351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677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112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B38EA-7913-4774-8DA1-59486A8AFFED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65F40-2D0A-4606-8B5C-C22000276D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52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CÓMO CONECTARSE CON LA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COMUNIDAD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" y="5923129"/>
            <a:ext cx="1037231" cy="10372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28299" y="5923129"/>
            <a:ext cx="8516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329"/>
            <a:ext cx="9144000" cy="46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NUESTRO EJEMPLO A SEGUIR ES JESÚS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4533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Existen organizaciones de apoyo social que velan por las personas necesitadas, organizaciones que ayudan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familias en conflictos, a niños, a mujeres, etc. Pero, no hay mayor organización que la dirigida por Cristo, 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decir su iglesia, de la cual Cristo es la cabeza (Efesios 5:23)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2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36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“Es como el hombre que, yéndose lejos, dejó su casa, y dio autoridad a sus siervos, y a cada uno su obra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y al </a:t>
            </a:r>
            <a:r>
              <a:rPr lang="es-MX" sz="2400" b="1" dirty="0" smtClean="0">
                <a:latin typeface="Arial Black" panose="020B0A04020102020204" pitchFamily="34" charset="0"/>
              </a:rPr>
              <a:t>portero </a:t>
            </a:r>
            <a:r>
              <a:rPr lang="es-MX" sz="2400" b="1" dirty="0">
                <a:latin typeface="Arial Black" panose="020B0A04020102020204" pitchFamily="34" charset="0"/>
              </a:rPr>
              <a:t>mandó que velase” (Marcos. 13:34)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59577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¿DÓNDE ESTÁ TU HERMANO?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0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504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“Los ciegos ven, los cojos andan, los leprosos son limpiados, los sordos oyen, los muertos son resucitados, y </a:t>
            </a:r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los pobres es anunciado el evangelio” (Mateo. 11:5)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5772" y="584774"/>
            <a:ext cx="11025116" cy="62732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49670" y="2442950"/>
            <a:ext cx="1874231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# 492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9014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nos toca poner de nuestra parte y cumplir la misión de Dios, con amor y perseverancia dedicar tiempo </a:t>
            </a:r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la obra.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3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194"/>
            <a:ext cx="9144000" cy="514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465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“No hemos de esperar que las almas vengan a nosotros; debemos buscarlas donde estén. Cuando la Palabra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 sido predicada en el púlpito, la obra sólo ha comenzado.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Hay </a:t>
            </a:r>
            <a:r>
              <a:rPr lang="es-MX" sz="2000" b="1" dirty="0">
                <a:latin typeface="Arial Black" panose="020B0A04020102020204" pitchFamily="34" charset="0"/>
              </a:rPr>
              <a:t>multitudes que nunca recibirán el Evangelio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menos que éste les sea llevado.” SC, p. 152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68118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5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25692" cy="633478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275462" y="1657151"/>
            <a:ext cx="65236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#217 “Bienvenida da Jesús” </a:t>
            </a:r>
          </a:p>
          <a:p>
            <a:endParaRPr lang="es-MX" sz="2800" b="1" dirty="0" smtClean="0">
              <a:latin typeface="Arial Black" panose="020B0A04020102020204" pitchFamily="34" charset="0"/>
            </a:endParaRPr>
          </a:p>
          <a:p>
            <a:r>
              <a:rPr lang="es-MX" sz="2800" b="1" dirty="0" smtClean="0">
                <a:latin typeface="Arial Black" panose="020B0A04020102020204" pitchFamily="34" charset="0"/>
              </a:rPr>
              <a:t>#</a:t>
            </a:r>
            <a:r>
              <a:rPr lang="es-MX" sz="2800" b="1" dirty="0">
                <a:latin typeface="Arial Black" panose="020B0A04020102020204" pitchFamily="34" charset="0"/>
              </a:rPr>
              <a:t>501 “Mi Vida al Servicio de </a:t>
            </a:r>
            <a:r>
              <a:rPr lang="es-MX" sz="2800" b="1" dirty="0" smtClean="0">
                <a:latin typeface="Arial Black" panose="020B0A04020102020204" pitchFamily="34" charset="0"/>
              </a:rPr>
              <a:t>     Dios</a:t>
            </a:r>
            <a:r>
              <a:rPr lang="es-MX" sz="2800" b="1" dirty="0">
                <a:latin typeface="Arial Black" panose="020B0A04020102020204" pitchFamily="34" charset="0"/>
              </a:rPr>
              <a:t>” </a:t>
            </a:r>
          </a:p>
          <a:p>
            <a:endParaRPr lang="es-MX" sz="2800" b="1" dirty="0" smtClean="0">
              <a:latin typeface="Arial Black" panose="020B0A04020102020204" pitchFamily="34" charset="0"/>
            </a:endParaRPr>
          </a:p>
          <a:p>
            <a:r>
              <a:rPr lang="es-MX" sz="2800" b="1" dirty="0" smtClean="0">
                <a:latin typeface="Arial Black" panose="020B0A04020102020204" pitchFamily="34" charset="0"/>
              </a:rPr>
              <a:t>#</a:t>
            </a:r>
            <a:r>
              <a:rPr lang="es-MX" sz="2800" b="1" dirty="0">
                <a:latin typeface="Arial Black" panose="020B0A04020102020204" pitchFamily="34" charset="0"/>
              </a:rPr>
              <a:t>354 “Voy Caminando”</a:t>
            </a:r>
          </a:p>
        </p:txBody>
      </p:sp>
    </p:spTree>
    <p:extLst>
      <p:ext uri="{BB962C8B-B14F-4D97-AF65-F5344CB8AC3E}">
        <p14:creationId xmlns:p14="http://schemas.microsoft.com/office/powerpoint/2010/main" val="20728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571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“Sólo el método de Cristo será el que dará éxito para llegar a la gente. El Salvador trataba con los hombres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quien deseaba hacerles bien. Les mostraba simpatía, atendía a sus necesidades y se ganaba su </a:t>
            </a:r>
            <a:r>
              <a:rPr lang="es-MX" sz="2000" b="1" dirty="0" smtClean="0">
                <a:latin typeface="Arial Black" panose="020B0A04020102020204" pitchFamily="34" charset="0"/>
              </a:rPr>
              <a:t>confianza.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Entonces </a:t>
            </a:r>
            <a:r>
              <a:rPr lang="es-MX" sz="2000" b="1" dirty="0">
                <a:latin typeface="Arial Black" panose="020B0A04020102020204" pitchFamily="34" charset="0"/>
              </a:rPr>
              <a:t>les decía: Seguidme.” MC, p. 102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487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¡Hermanos, hagamos nuestra parte en nuestra </a:t>
            </a:r>
            <a:r>
              <a:rPr lang="es-MX" sz="3600" b="1" dirty="0" smtClean="0">
                <a:latin typeface="Arial Black" panose="020B0A04020102020204" pitchFamily="34" charset="0"/>
              </a:rPr>
              <a:t>comunidad!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9144000" cy="62116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785" y="5431809"/>
            <a:ext cx="34119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1° DE CORINTIOS 10:3-4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2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279594" cy="62184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79594" y="707886"/>
            <a:ext cx="3864406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LA LECCIÓN DE HISTORIA DE MOISÉS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595" y="3262430"/>
            <a:ext cx="3864406" cy="294730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79594" y="6209731"/>
            <a:ext cx="3864405" cy="7378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2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9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1" y="790302"/>
            <a:ext cx="6067698" cy="60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2" y="0"/>
            <a:ext cx="6816852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0788" y="6361612"/>
            <a:ext cx="121484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6191794" y="5512526"/>
            <a:ext cx="1889570" cy="2743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7040880" y="6488668"/>
            <a:ext cx="104048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479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9731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Con cuantas ansias los Ángeles quisieran predicar el evangelio en todo el mundo y ayudar a aquellos que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necesitan; pero es un trabajo que Dios nos dejó; a su iglesia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50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84005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4908562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“Porque tuve hambre, y me disteis de comer; tuve sed, y me disteis de beber; fui forastero, y me recogisteis; </a:t>
            </a:r>
            <a:r>
              <a:rPr lang="es-MX" sz="2400" b="1" dirty="0" smtClean="0">
                <a:latin typeface="Arial Black" panose="020B0A04020102020204" pitchFamily="34" charset="0"/>
              </a:rPr>
              <a:t>estuve </a:t>
            </a:r>
            <a:r>
              <a:rPr lang="es-MX" sz="2400" b="1" dirty="0">
                <a:latin typeface="Arial Black" panose="020B0A04020102020204" pitchFamily="34" charset="0"/>
              </a:rPr>
              <a:t>desnudo, y me cubristeis; enfermo, y me visitasteis; </a:t>
            </a:r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la cárcel, y vinisteis a mí” (Mateo. 25:35, 36).</a:t>
            </a:r>
          </a:p>
        </p:txBody>
      </p:sp>
    </p:spTree>
    <p:extLst>
      <p:ext uri="{BB962C8B-B14F-4D97-AF65-F5344CB8AC3E}">
        <p14:creationId xmlns:p14="http://schemas.microsoft.com/office/powerpoint/2010/main" val="2091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285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Inspirar a la iglesia a ser solidarios, ayudando a las comunidades marginadas, con el objetivo de mostrarles </a:t>
            </a:r>
            <a:r>
              <a:rPr lang="es-MX" sz="2400" b="1" dirty="0" smtClean="0">
                <a:latin typeface="Arial Black" panose="020B0A04020102020204" pitchFamily="34" charset="0"/>
              </a:rPr>
              <a:t>del </a:t>
            </a:r>
            <a:r>
              <a:rPr lang="es-MX" sz="2400" b="1" dirty="0">
                <a:latin typeface="Arial Black" panose="020B0A04020102020204" pitchFamily="34" charset="0"/>
              </a:rPr>
              <a:t>evangelio de Jesús.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8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894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Podemos leer en el Antiguo Testamento que cuando fue creado Adán y Eva, gozaban de una comunión </a:t>
            </a:r>
            <a:r>
              <a:rPr lang="es-MX" sz="2000" b="1" dirty="0" smtClean="0">
                <a:latin typeface="Arial Black" panose="020B0A04020102020204" pitchFamily="34" charset="0"/>
              </a:rPr>
              <a:t>directa </a:t>
            </a:r>
            <a:r>
              <a:rPr lang="es-MX" sz="2000" b="1" dirty="0">
                <a:latin typeface="Arial Black" panose="020B0A04020102020204" pitchFamily="34" charset="0"/>
              </a:rPr>
              <a:t>con Dios, una amistad cara a cara, ya que ellos fueron la corona de la creación.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7178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1. Conectar es definida por la RAE (Real Academia Española) como: “Unir o poner en comunicación dos cosas </a:t>
            </a:r>
            <a:r>
              <a:rPr lang="es-MX" sz="2400" b="1" dirty="0" smtClean="0">
                <a:latin typeface="Arial Black" panose="020B0A04020102020204" pitchFamily="34" charset="0"/>
              </a:rPr>
              <a:t>o </a:t>
            </a:r>
            <a:r>
              <a:rPr lang="es-MX" sz="2400" b="1" dirty="0">
                <a:latin typeface="Arial Black" panose="020B0A04020102020204" pitchFamily="34" charset="0"/>
              </a:rPr>
              <a:t>dos personas, o una con otra”.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37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2. Así Dios conectó al hombre con él, por medio de su amor, hoy nos corresponde hacer lo mismo; </a:t>
            </a:r>
            <a:r>
              <a:rPr lang="es-MX" sz="2400" b="1" dirty="0" smtClean="0">
                <a:latin typeface="Arial Black" panose="020B0A04020102020204" pitchFamily="34" charset="0"/>
              </a:rPr>
              <a:t>conectarnos </a:t>
            </a:r>
            <a:r>
              <a:rPr lang="es-MX" sz="2400" b="1" dirty="0">
                <a:latin typeface="Arial Black" panose="020B0A04020102020204" pitchFamily="34" charset="0"/>
              </a:rPr>
              <a:t>con nuestra comunidad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5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74992" cy="54475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032310"/>
            <a:ext cx="9144000" cy="101675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899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</TotalTime>
  <Words>582</Words>
  <Application>Microsoft Office PowerPoint</Application>
  <PresentationFormat>Presentación en pantalla (4:3)</PresentationFormat>
  <Paragraphs>51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2021-10-05T20:29:08Z</dcterms:created>
  <dcterms:modified xsi:type="dcterms:W3CDTF">2021-10-06T12:35:07Z</dcterms:modified>
</cp:coreProperties>
</file>