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70" r:id="rId13"/>
    <p:sldId id="273" r:id="rId14"/>
    <p:sldId id="274" r:id="rId15"/>
    <p:sldId id="275" r:id="rId16"/>
    <p:sldId id="271" r:id="rId17"/>
    <p:sldId id="267" r:id="rId18"/>
    <p:sldId id="276" r:id="rId19"/>
    <p:sldId id="278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078F-5518-46B1-9C1A-26AA29A009EB}" type="datetimeFigureOut">
              <a:rPr lang="es-MX" smtClean="0"/>
              <a:t>28/10/2021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30B1-66CC-4F91-AA13-E4795E922C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8968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078F-5518-46B1-9C1A-26AA29A009EB}" type="datetimeFigureOut">
              <a:rPr lang="es-MX" smtClean="0"/>
              <a:t>28/10/2021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30B1-66CC-4F91-AA13-E4795E922C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872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078F-5518-46B1-9C1A-26AA29A009EB}" type="datetimeFigureOut">
              <a:rPr lang="es-MX" smtClean="0"/>
              <a:t>28/10/2021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30B1-66CC-4F91-AA13-E4795E922C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8115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078F-5518-46B1-9C1A-26AA29A009EB}" type="datetimeFigureOut">
              <a:rPr lang="es-MX" smtClean="0"/>
              <a:t>28/10/2021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30B1-66CC-4F91-AA13-E4795E922C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1345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078F-5518-46B1-9C1A-26AA29A009EB}" type="datetimeFigureOut">
              <a:rPr lang="es-MX" smtClean="0"/>
              <a:t>28/10/2021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30B1-66CC-4F91-AA13-E4795E922C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5459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078F-5518-46B1-9C1A-26AA29A009EB}" type="datetimeFigureOut">
              <a:rPr lang="es-MX" smtClean="0"/>
              <a:t>28/10/2021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30B1-66CC-4F91-AA13-E4795E922C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9016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078F-5518-46B1-9C1A-26AA29A009EB}" type="datetimeFigureOut">
              <a:rPr lang="es-MX" smtClean="0"/>
              <a:t>28/10/2021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30B1-66CC-4F91-AA13-E4795E922C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6433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078F-5518-46B1-9C1A-26AA29A009EB}" type="datetimeFigureOut">
              <a:rPr lang="es-MX" smtClean="0"/>
              <a:t>28/10/2021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30B1-66CC-4F91-AA13-E4795E922C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8373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078F-5518-46B1-9C1A-26AA29A009EB}" type="datetimeFigureOut">
              <a:rPr lang="es-MX" smtClean="0"/>
              <a:t>28/10/2021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30B1-66CC-4F91-AA13-E4795E922C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0505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078F-5518-46B1-9C1A-26AA29A009EB}" type="datetimeFigureOut">
              <a:rPr lang="es-MX" smtClean="0"/>
              <a:t>28/10/2021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30B1-66CC-4F91-AA13-E4795E922C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8255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078F-5518-46B1-9C1A-26AA29A009EB}" type="datetimeFigureOut">
              <a:rPr lang="es-MX" smtClean="0"/>
              <a:t>28/10/2021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30B1-66CC-4F91-AA13-E4795E922C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3512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5078F-5518-46B1-9C1A-26AA29A009EB}" type="datetimeFigureOut">
              <a:rPr lang="es-MX" smtClean="0"/>
              <a:t>28/10/2021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C30B1-66CC-4F91-AA13-E4795E922C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440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44312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También “Los que le traspasaron”, los que se mofaron,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rieron de la agonía de Cristo y los enemigos más acérrimos de su verdad y de su pueblo, son resucitados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mirarle en su </a:t>
            </a:r>
            <a:r>
              <a:rPr lang="es-MX" sz="2000" b="1" dirty="0" smtClean="0">
                <a:latin typeface="Arial Black" panose="020B0A04020102020204" pitchFamily="34" charset="0"/>
              </a:rPr>
              <a:t>gloria.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3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6) Dos </a:t>
            </a:r>
            <a:r>
              <a:rPr lang="es-MX" sz="4000" b="1" dirty="0" smtClean="0">
                <a:latin typeface="Arial Black" panose="020B0A04020102020204" pitchFamily="34" charset="0"/>
              </a:rPr>
              <a:t>Grupos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095039" y="1028676"/>
            <a:ext cx="304896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“Al aparecer Jesús en las nubes de los cielos entre relámpagos y truenos, el Hijo de Dios llama a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vida a los santos dormidos exclamando: ¡despertaos, despertaos, despertaos, los que dormís en el polvo,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levantaos!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961"/>
            <a:ext cx="6095039" cy="609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9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39661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 Por toda la superficie de la tierra, los muertos oirán esa voz;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y </a:t>
            </a:r>
            <a:r>
              <a:rPr lang="es-MX" b="1" dirty="0">
                <a:latin typeface="Arial Black" panose="020B0A04020102020204" pitchFamily="34" charset="0"/>
              </a:rPr>
              <a:t>los que la oigan vivirán. Y los justos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vivos unen sus voces a las de los santos resucitados </a:t>
            </a:r>
            <a:r>
              <a:rPr lang="es-MX" b="1" dirty="0" smtClean="0">
                <a:latin typeface="Arial Black" panose="020B0A04020102020204" pitchFamily="34" charset="0"/>
              </a:rPr>
              <a:t>en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</a:t>
            </a:r>
            <a:r>
              <a:rPr lang="es-MX" b="1" dirty="0">
                <a:latin typeface="Arial Black" panose="020B0A04020102020204" pitchFamily="34" charset="0"/>
              </a:rPr>
              <a:t>prolongada y alegre aclamación de victoria, todos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resucitan con la misma estatura, pero con la lozanía y el vigor de la eterna juventud.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3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5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42096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los impíos dirán a los montes y a las peñas: “Caed sobre nosotros, y escondednos del rostro de aquel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está sentado sobre el trono, y de la ira del Cordero” (Apocalipsis 6:16).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9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74104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“Los justos vivos son mudados en un abrir y cerrar de ojos.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A </a:t>
            </a:r>
            <a:r>
              <a:rPr lang="es-MX" b="1" dirty="0">
                <a:latin typeface="Arial Black" panose="020B0A04020102020204" pitchFamily="34" charset="0"/>
              </a:rPr>
              <a:t>la voz de Dios fueron glorificados;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ahora son hechos inmortales, y juntamente con los santos resucitados son arrebatados para recibir a Cristo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su Señor en los aires.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7) </a:t>
            </a:r>
            <a:r>
              <a:rPr lang="es-MX" sz="2800" b="1" dirty="0" smtClean="0">
                <a:latin typeface="Arial Black" panose="020B0A04020102020204" pitchFamily="34" charset="0"/>
              </a:rPr>
              <a:t>¡VUESTRO CONFLICTO HA TERMINADO!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22186"/>
            <a:ext cx="9144001" cy="445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4163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ángeles juntarán a los escogidos desde los cuatro extremos de la tierra. Santos </a:t>
            </a:r>
            <a:r>
              <a:rPr lang="es-MX" sz="2000" b="1" dirty="0" smtClean="0">
                <a:latin typeface="Arial Black" panose="020B0A04020102020204" pitchFamily="34" charset="0"/>
              </a:rPr>
              <a:t>ángeles </a:t>
            </a:r>
            <a:r>
              <a:rPr lang="es-MX" sz="2000" b="1" dirty="0">
                <a:latin typeface="Arial Black" panose="020B0A04020102020204" pitchFamily="34" charset="0"/>
              </a:rPr>
              <a:t>llevarán niñitos a los brazos de sus madres. ¡Amigos!, a quienes la muerte tenía separados desde largo </a:t>
            </a:r>
            <a:r>
              <a:rPr lang="es-MX" sz="2000" b="1" dirty="0" smtClean="0">
                <a:latin typeface="Arial Black" panose="020B0A04020102020204" pitchFamily="34" charset="0"/>
              </a:rPr>
              <a:t>tiempo</a:t>
            </a:r>
            <a:r>
              <a:rPr lang="es-MX" sz="2000" b="1" dirty="0">
                <a:latin typeface="Arial Black" panose="020B0A04020102020204" pitchFamily="34" charset="0"/>
              </a:rPr>
              <a:t>, se reúnen para no separarse jamás, y con cantos de alegría suben juntos a la ciudad de Dios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2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7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02907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Luego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oye aquella voz, más armoniosa que cualquier música que haya acariciado jamás el oído de los hombres,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que dice: “Vuestro conflicto ha terminado”.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758" cy="530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0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04185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88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5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5096698" cy="615139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096698" y="707886"/>
            <a:ext cx="4047302" cy="34163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endParaRPr lang="es-MX" sz="3600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EL EXTRANJERO DENTRO DE </a:t>
            </a:r>
          </a:p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TUS PUERTAS</a:t>
            </a: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698" y="3758825"/>
            <a:ext cx="4047302" cy="258006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096698" y="3783584"/>
            <a:ext cx="4047302" cy="11234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826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#186 “Hace años escuché”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58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ORACION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177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vano tratan de esconderse en las hondas cuevas de la tierra desgarrada por la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conmoción de los elementos, para luego morir </a:t>
            </a:r>
            <a:r>
              <a:rPr lang="es-MX" sz="2400" b="1" dirty="0" smtClean="0">
                <a:latin typeface="Arial Black" panose="020B0A04020102020204" pitchFamily="34" charset="0"/>
              </a:rPr>
              <a:t>eternamente.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08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4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4) La Ley en el Cielo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5360352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"</a:t>
            </a:r>
            <a:r>
              <a:rPr lang="es-MX" sz="2000" b="1" dirty="0">
                <a:latin typeface="Arial Black" panose="020B0A04020102020204" pitchFamily="34" charset="0"/>
              </a:rPr>
              <a:t>Pronto el cielo se ilumina y Dios confirma la fidelidad e integridad de su pueblo ante la misma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muerte y “Entonces aparece en el cielo una mano que sostiene dos tablas de piedra puestas una sobre otra…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6513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71" y="2384243"/>
            <a:ext cx="30480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6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29479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mano abre las tablas en las cuales se ven los preceptos del Decálogo inscritos como con letras de fuego.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palabras son tan claras que todos pueden leerlas.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61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4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3137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10271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5) ¡Cristo Viene!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52972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“Desde el cielo se oye la voz de Dios que proclama el día y la hora de la venida de Jesús, y promulga a su pueblo el pacto eterno.</a:t>
            </a:r>
          </a:p>
        </p:txBody>
      </p:sp>
    </p:spTree>
    <p:extLst>
      <p:ext uri="{BB962C8B-B14F-4D97-AF65-F5344CB8AC3E}">
        <p14:creationId xmlns:p14="http://schemas.microsoft.com/office/powerpoint/2010/main" val="291007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348548" y="766732"/>
            <a:ext cx="279545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Pronto aparece en el este una pequeña nube negra, de un tamaño como la </a:t>
            </a:r>
            <a:r>
              <a:rPr lang="es-MX" sz="2000" b="1" dirty="0" smtClean="0">
                <a:latin typeface="Arial Black" panose="020B0A04020102020204" pitchFamily="34" charset="0"/>
              </a:rPr>
              <a:t>mitad </a:t>
            </a:r>
            <a:r>
              <a:rPr lang="es-MX" sz="2000" b="1" dirty="0">
                <a:latin typeface="Arial Black" panose="020B0A04020102020204" pitchFamily="34" charset="0"/>
              </a:rPr>
              <a:t>de la palma de la mano. Es la nube que envuelve al Salvador y que a la distancia parece rodeada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obscuridad. El pueblo de Dios sabe que es la señal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del </a:t>
            </a:r>
            <a:r>
              <a:rPr lang="es-MX" sz="2000" b="1" dirty="0">
                <a:latin typeface="Arial Black" panose="020B0A04020102020204" pitchFamily="34" charset="0"/>
              </a:rPr>
              <a:t>Hijo del hombre.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348549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22068" y="87463"/>
            <a:ext cx="1188720" cy="67926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5286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3378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silencio solemne la contemplan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mientras va acercándose a la tierra, volviéndose más luminosa y más gloriosa hasta convertirse en una gran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nube blanca, cuya base es como fuego consumidor, y sobre ella el arco iris del pacto.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7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8603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Todos los ojos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ven al príncipe de la vida. Su rostro brilla más que la luz deslumbradora del sol de mediodía. “Y en su vestidura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en su muslo tiene escrito este nombre: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Rey </a:t>
            </a:r>
            <a:r>
              <a:rPr lang="es-MX" sz="2000" b="1" dirty="0">
                <a:latin typeface="Arial Black" panose="020B0A04020102020204" pitchFamily="34" charset="0"/>
              </a:rPr>
              <a:t>de reyes y Señor de señores”.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08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3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80713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 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20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</TotalTime>
  <Words>647</Words>
  <Application>Microsoft Office PowerPoint</Application>
  <PresentationFormat>Presentación en pantalla (4:3)</PresentationFormat>
  <Paragraphs>51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30</cp:revision>
  <dcterms:created xsi:type="dcterms:W3CDTF">2021-10-27T20:26:53Z</dcterms:created>
  <dcterms:modified xsi:type="dcterms:W3CDTF">2021-10-28T18:17:33Z</dcterms:modified>
</cp:coreProperties>
</file>