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x="18288000" cy="10287000"/>
  <p:notesSz cx="6858000" cy="9144000"/>
  <p:embeddedFontLst>
    <p:embeddedFont>
      <p:font typeface="Marykate 1" charset="1" panose="00000000000000000000"/>
      <p:regular r:id="rId23"/>
    </p:embeddedFont>
    <p:embeddedFont>
      <p:font typeface="Canva Sans 1 Bold Italics" charset="1" panose="020B0803030501040103"/>
      <p:regular r:id="rId24"/>
    </p:embeddedFont>
    <p:embeddedFont>
      <p:font typeface="Marykate 2" charset="1" panose="00000000000000000000"/>
      <p:regular r:id="rId25"/>
    </p:embeddedFont>
    <p:embeddedFont>
      <p:font typeface="Canva Sans 2 Medium" charset="1" panose="020B0603030501040103"/>
      <p:regular r:id="rId26"/>
    </p:embeddedFont>
    <p:embeddedFont>
      <p:font typeface="Canva Sans 2 Bold Italics" charset="1" panose="020B0803030501040103"/>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13" Target="../media/image12.png" Type="http://schemas.openxmlformats.org/officeDocument/2006/relationships/image"/><Relationship Id="rId14" Target="../media/image13.png" Type="http://schemas.openxmlformats.org/officeDocument/2006/relationships/image"/><Relationship Id="rId15" Target="../media/image14.png" Type="http://schemas.openxmlformats.org/officeDocument/2006/relationships/image"/><Relationship Id="rId16" Target="../media/image15.png" Type="http://schemas.openxmlformats.org/officeDocument/2006/relationships/image"/><Relationship Id="rId17" Target="../media/image16.png" Type="http://schemas.openxmlformats.org/officeDocument/2006/relationships/image"/><Relationship Id="rId18" Target="../media/image17.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svg" Type="http://schemas.openxmlformats.org/officeDocument/2006/relationships/image"/><Relationship Id="rId4" Target="../media/image20.png" Type="http://schemas.openxmlformats.org/officeDocument/2006/relationships/image"/><Relationship Id="rId5" Target="../media/image21.svg" Type="http://schemas.openxmlformats.org/officeDocument/2006/relationships/image"/><Relationship Id="rId6" Target="../media/image22.png" Type="http://schemas.openxmlformats.org/officeDocument/2006/relationships/image"/><Relationship Id="rId7" Target="../media/image23.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0.png" Type="http://schemas.openxmlformats.org/officeDocument/2006/relationships/image"/><Relationship Id="rId11" Target="../media/image21.svg" Type="http://schemas.openxmlformats.org/officeDocument/2006/relationships/image"/><Relationship Id="rId12" Target="../media/image30.png" Type="http://schemas.openxmlformats.org/officeDocument/2006/relationships/image"/><Relationship Id="rId13" Target="../media/image31.svg" Type="http://schemas.openxmlformats.org/officeDocument/2006/relationships/image"/><Relationship Id="rId14" Target="../media/image32.png" Type="http://schemas.openxmlformats.org/officeDocument/2006/relationships/image"/><Relationship Id="rId15" Target="../media/image33.svg" Type="http://schemas.openxmlformats.org/officeDocument/2006/relationships/image"/><Relationship Id="rId2" Target="../media/image24.png" Type="http://schemas.openxmlformats.org/officeDocument/2006/relationships/image"/><Relationship Id="rId3" Target="../media/image25.svg" Type="http://schemas.openxmlformats.org/officeDocument/2006/relationships/image"/><Relationship Id="rId4" Target="../media/image18.png" Type="http://schemas.openxmlformats.org/officeDocument/2006/relationships/image"/><Relationship Id="rId5" Target="../media/image19.svg" Type="http://schemas.openxmlformats.org/officeDocument/2006/relationships/image"/><Relationship Id="rId6" Target="../media/image26.png" Type="http://schemas.openxmlformats.org/officeDocument/2006/relationships/image"/><Relationship Id="rId7" Target="../media/image27.svg" Type="http://schemas.openxmlformats.org/officeDocument/2006/relationships/image"/><Relationship Id="rId8" Target="../media/image28.png" Type="http://schemas.openxmlformats.org/officeDocument/2006/relationships/image"/><Relationship Id="rId9" Target="../media/image29.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0.png" Type="http://schemas.openxmlformats.org/officeDocument/2006/relationships/image"/><Relationship Id="rId11" Target="../media/image21.svg" Type="http://schemas.openxmlformats.org/officeDocument/2006/relationships/image"/><Relationship Id="rId12" Target="../media/image38.png" Type="http://schemas.openxmlformats.org/officeDocument/2006/relationships/image"/><Relationship Id="rId13" Target="../media/image39.svg" Type="http://schemas.openxmlformats.org/officeDocument/2006/relationships/image"/><Relationship Id="rId14" Target="../media/image22.png" Type="http://schemas.openxmlformats.org/officeDocument/2006/relationships/image"/><Relationship Id="rId15" Target="../media/image23.svg" Type="http://schemas.openxmlformats.org/officeDocument/2006/relationships/image"/><Relationship Id="rId2" Target="../media/image34.png" Type="http://schemas.openxmlformats.org/officeDocument/2006/relationships/image"/><Relationship Id="rId3" Target="../media/image35.svg" Type="http://schemas.openxmlformats.org/officeDocument/2006/relationships/image"/><Relationship Id="rId4" Target="../media/image28.png" Type="http://schemas.openxmlformats.org/officeDocument/2006/relationships/image"/><Relationship Id="rId5" Target="../media/image29.svg" Type="http://schemas.openxmlformats.org/officeDocument/2006/relationships/image"/><Relationship Id="rId6" Target="../media/image36.png" Type="http://schemas.openxmlformats.org/officeDocument/2006/relationships/image"/><Relationship Id="rId7" Target="../media/image37.svg" Type="http://schemas.openxmlformats.org/officeDocument/2006/relationships/image"/><Relationship Id="rId8" Target="../media/image18.png" Type="http://schemas.openxmlformats.org/officeDocument/2006/relationships/image"/><Relationship Id="rId9" Target="../media/image19.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svg" Type="http://schemas.openxmlformats.org/officeDocument/2006/relationships/image"/><Relationship Id="rId4" Target="../media/image40.png" Type="http://schemas.openxmlformats.org/officeDocument/2006/relationships/image"/><Relationship Id="rId5" Target="../media/image41.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4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sv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3.png" Type="http://schemas.openxmlformats.org/officeDocument/2006/relationships/image"/><Relationship Id="rId2" Target="../media/image24.png" Type="http://schemas.openxmlformats.org/officeDocument/2006/relationships/image"/><Relationship Id="rId3" Target="../media/image25.svg" Type="http://schemas.openxmlformats.org/officeDocument/2006/relationships/image"/><Relationship Id="rId4" Target="../media/image18.png" Type="http://schemas.openxmlformats.org/officeDocument/2006/relationships/image"/><Relationship Id="rId5" Target="../media/image19.svg" Type="http://schemas.openxmlformats.org/officeDocument/2006/relationships/image"/><Relationship Id="rId6" Target="../media/image28.png" Type="http://schemas.openxmlformats.org/officeDocument/2006/relationships/image"/><Relationship Id="rId7" Target="../media/image29.svg" Type="http://schemas.openxmlformats.org/officeDocument/2006/relationships/image"/><Relationship Id="rId8" Target="../media/image20.png" Type="http://schemas.openxmlformats.org/officeDocument/2006/relationships/image"/><Relationship Id="rId9" Target="../media/image21.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png" Type="http://schemas.openxmlformats.org/officeDocument/2006/relationships/image"/><Relationship Id="rId11" Target="../media/image19.svg" Type="http://schemas.openxmlformats.org/officeDocument/2006/relationships/image"/><Relationship Id="rId12" Target="../media/image28.png" Type="http://schemas.openxmlformats.org/officeDocument/2006/relationships/image"/><Relationship Id="rId13" Target="../media/image29.svg" Type="http://schemas.openxmlformats.org/officeDocument/2006/relationships/image"/><Relationship Id="rId14" Target="../media/image36.png" Type="http://schemas.openxmlformats.org/officeDocument/2006/relationships/image"/><Relationship Id="rId15" Target="../media/image37.svg" Type="http://schemas.openxmlformats.org/officeDocument/2006/relationships/image"/><Relationship Id="rId16" Target="../media/image20.png" Type="http://schemas.openxmlformats.org/officeDocument/2006/relationships/image"/><Relationship Id="rId17" Target="../media/image21.svg" Type="http://schemas.openxmlformats.org/officeDocument/2006/relationships/image"/><Relationship Id="rId18" Target="../media/image48.png" Type="http://schemas.openxmlformats.org/officeDocument/2006/relationships/image"/><Relationship Id="rId2" Target="../media/image22.png" Type="http://schemas.openxmlformats.org/officeDocument/2006/relationships/image"/><Relationship Id="rId3" Target="../media/image23.svg" Type="http://schemas.openxmlformats.org/officeDocument/2006/relationships/image"/><Relationship Id="rId4" Target="../media/image44.png" Type="http://schemas.openxmlformats.org/officeDocument/2006/relationships/image"/><Relationship Id="rId5" Target="../media/image45.svg" Type="http://schemas.openxmlformats.org/officeDocument/2006/relationships/image"/><Relationship Id="rId6" Target="../media/image26.png" Type="http://schemas.openxmlformats.org/officeDocument/2006/relationships/image"/><Relationship Id="rId7" Target="../media/image27.svg" Type="http://schemas.openxmlformats.org/officeDocument/2006/relationships/image"/><Relationship Id="rId8" Target="../media/image46.png" Type="http://schemas.openxmlformats.org/officeDocument/2006/relationships/image"/><Relationship Id="rId9" Target="../media/image47.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svg" Type="http://schemas.openxmlformats.org/officeDocument/2006/relationships/image"/><Relationship Id="rId4" Target="../media/image40.png" Type="http://schemas.openxmlformats.org/officeDocument/2006/relationships/image"/><Relationship Id="rId5" Target="../media/image41.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49.png" Type="http://schemas.openxmlformats.org/officeDocument/2006/relationships/image"/><Relationship Id="rId9" Target="../media/image50.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8.png" Type="http://schemas.openxmlformats.org/officeDocument/2006/relationships/image"/><Relationship Id="rId11" Target="../media/image29.svg" Type="http://schemas.openxmlformats.org/officeDocument/2006/relationships/image"/><Relationship Id="rId12" Target="../media/image36.png" Type="http://schemas.openxmlformats.org/officeDocument/2006/relationships/image"/><Relationship Id="rId13" Target="../media/image37.svg" Type="http://schemas.openxmlformats.org/officeDocument/2006/relationships/image"/><Relationship Id="rId14" Target="../media/image20.png" Type="http://schemas.openxmlformats.org/officeDocument/2006/relationships/image"/><Relationship Id="rId15" Target="../media/image21.svg" Type="http://schemas.openxmlformats.org/officeDocument/2006/relationships/image"/><Relationship Id="rId16" Target="../media/image51.jpeg" Type="http://schemas.openxmlformats.org/officeDocument/2006/relationships/image"/><Relationship Id="rId17" Target="../media/image52.png" Type="http://schemas.openxmlformats.org/officeDocument/2006/relationships/image"/><Relationship Id="rId2" Target="../media/image22.png" Type="http://schemas.openxmlformats.org/officeDocument/2006/relationships/image"/><Relationship Id="rId3" Target="../media/image23.svg" Type="http://schemas.openxmlformats.org/officeDocument/2006/relationships/image"/><Relationship Id="rId4" Target="../media/image44.png" Type="http://schemas.openxmlformats.org/officeDocument/2006/relationships/image"/><Relationship Id="rId5" Target="../media/image45.svg" Type="http://schemas.openxmlformats.org/officeDocument/2006/relationships/image"/><Relationship Id="rId6" Target="../media/image26.png" Type="http://schemas.openxmlformats.org/officeDocument/2006/relationships/image"/><Relationship Id="rId7" Target="../media/image27.svg" Type="http://schemas.openxmlformats.org/officeDocument/2006/relationships/image"/><Relationship Id="rId8" Target="../media/image18.png" Type="http://schemas.openxmlformats.org/officeDocument/2006/relationships/image"/><Relationship Id="rId9" Target="../media/image19.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3.png" Type="http://schemas.openxmlformats.org/officeDocument/2006/relationships/image"/><Relationship Id="rId2" Target="../media/image24.png" Type="http://schemas.openxmlformats.org/officeDocument/2006/relationships/image"/><Relationship Id="rId3" Target="../media/image25.svg" Type="http://schemas.openxmlformats.org/officeDocument/2006/relationships/image"/><Relationship Id="rId4" Target="../media/image18.png" Type="http://schemas.openxmlformats.org/officeDocument/2006/relationships/image"/><Relationship Id="rId5" Target="../media/image19.svg" Type="http://schemas.openxmlformats.org/officeDocument/2006/relationships/image"/><Relationship Id="rId6" Target="../media/image28.png" Type="http://schemas.openxmlformats.org/officeDocument/2006/relationships/image"/><Relationship Id="rId7" Target="../media/image29.svg" Type="http://schemas.openxmlformats.org/officeDocument/2006/relationships/image"/><Relationship Id="rId8" Target="../media/image20.png" Type="http://schemas.openxmlformats.org/officeDocument/2006/relationships/image"/><Relationship Id="rId9" Target="../media/image21.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8.png" Type="http://schemas.openxmlformats.org/officeDocument/2006/relationships/image"/><Relationship Id="rId11" Target="../media/image29.svg" Type="http://schemas.openxmlformats.org/officeDocument/2006/relationships/image"/><Relationship Id="rId12" Target="../media/image36.png" Type="http://schemas.openxmlformats.org/officeDocument/2006/relationships/image"/><Relationship Id="rId13" Target="../media/image37.svg" Type="http://schemas.openxmlformats.org/officeDocument/2006/relationships/image"/><Relationship Id="rId14" Target="../media/image20.png" Type="http://schemas.openxmlformats.org/officeDocument/2006/relationships/image"/><Relationship Id="rId15" Target="../media/image21.svg" Type="http://schemas.openxmlformats.org/officeDocument/2006/relationships/image"/><Relationship Id="rId16" Target="../media/image54.jpeg" Type="http://schemas.openxmlformats.org/officeDocument/2006/relationships/image"/><Relationship Id="rId2" Target="../media/image22.png" Type="http://schemas.openxmlformats.org/officeDocument/2006/relationships/image"/><Relationship Id="rId3" Target="../media/image23.svg" Type="http://schemas.openxmlformats.org/officeDocument/2006/relationships/image"/><Relationship Id="rId4" Target="../media/image44.png" Type="http://schemas.openxmlformats.org/officeDocument/2006/relationships/image"/><Relationship Id="rId5" Target="../media/image45.svg" Type="http://schemas.openxmlformats.org/officeDocument/2006/relationships/image"/><Relationship Id="rId6" Target="../media/image26.png" Type="http://schemas.openxmlformats.org/officeDocument/2006/relationships/image"/><Relationship Id="rId7" Target="../media/image27.svg" Type="http://schemas.openxmlformats.org/officeDocument/2006/relationships/image"/><Relationship Id="rId8" Target="../media/image18.png" Type="http://schemas.openxmlformats.org/officeDocument/2006/relationships/image"/><Relationship Id="rId9" Target="../media/image19.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svg" Type="http://schemas.openxmlformats.org/officeDocument/2006/relationships/image"/><Relationship Id="rId4" Target="../media/image40.png" Type="http://schemas.openxmlformats.org/officeDocument/2006/relationships/image"/><Relationship Id="rId5" Target="../media/image41.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55.png" Type="http://schemas.openxmlformats.org/officeDocument/2006/relationships/image"/><Relationship Id="rId9" Target="../media/image56.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8.png" Type="http://schemas.openxmlformats.org/officeDocument/2006/relationships/image"/><Relationship Id="rId11" Target="../media/image29.svg" Type="http://schemas.openxmlformats.org/officeDocument/2006/relationships/image"/><Relationship Id="rId12" Target="../media/image36.png" Type="http://schemas.openxmlformats.org/officeDocument/2006/relationships/image"/><Relationship Id="rId13" Target="../media/image37.svg" Type="http://schemas.openxmlformats.org/officeDocument/2006/relationships/image"/><Relationship Id="rId14" Target="../media/image20.png" Type="http://schemas.openxmlformats.org/officeDocument/2006/relationships/image"/><Relationship Id="rId15" Target="../media/image21.svg" Type="http://schemas.openxmlformats.org/officeDocument/2006/relationships/image"/><Relationship Id="rId16" Target="../media/image57.png" Type="http://schemas.openxmlformats.org/officeDocument/2006/relationships/image"/><Relationship Id="rId2" Target="../media/image22.png" Type="http://schemas.openxmlformats.org/officeDocument/2006/relationships/image"/><Relationship Id="rId3" Target="../media/image23.svg" Type="http://schemas.openxmlformats.org/officeDocument/2006/relationships/image"/><Relationship Id="rId4" Target="../media/image44.png" Type="http://schemas.openxmlformats.org/officeDocument/2006/relationships/image"/><Relationship Id="rId5" Target="../media/image45.svg" Type="http://schemas.openxmlformats.org/officeDocument/2006/relationships/image"/><Relationship Id="rId6" Target="../media/image26.png" Type="http://schemas.openxmlformats.org/officeDocument/2006/relationships/image"/><Relationship Id="rId7" Target="../media/image27.svg" Type="http://schemas.openxmlformats.org/officeDocument/2006/relationships/image"/><Relationship Id="rId8" Target="../media/image18.png" Type="http://schemas.openxmlformats.org/officeDocument/2006/relationships/image"/><Relationship Id="rId9" Target="../media/image19.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8.png" Type="http://schemas.openxmlformats.org/officeDocument/2006/relationships/image"/><Relationship Id="rId11" Target="../media/image29.svg" Type="http://schemas.openxmlformats.org/officeDocument/2006/relationships/image"/><Relationship Id="rId12" Target="../media/image36.png" Type="http://schemas.openxmlformats.org/officeDocument/2006/relationships/image"/><Relationship Id="rId13" Target="../media/image37.svg" Type="http://schemas.openxmlformats.org/officeDocument/2006/relationships/image"/><Relationship Id="rId14" Target="../media/image20.png" Type="http://schemas.openxmlformats.org/officeDocument/2006/relationships/image"/><Relationship Id="rId15" Target="../media/image21.svg" Type="http://schemas.openxmlformats.org/officeDocument/2006/relationships/image"/><Relationship Id="rId16" Target="../media/image58.png" Type="http://schemas.openxmlformats.org/officeDocument/2006/relationships/image"/><Relationship Id="rId17" Target="../media/image59.png" Type="http://schemas.openxmlformats.org/officeDocument/2006/relationships/image"/><Relationship Id="rId2" Target="../media/image22.png" Type="http://schemas.openxmlformats.org/officeDocument/2006/relationships/image"/><Relationship Id="rId3" Target="../media/image23.svg" Type="http://schemas.openxmlformats.org/officeDocument/2006/relationships/image"/><Relationship Id="rId4" Target="../media/image44.png" Type="http://schemas.openxmlformats.org/officeDocument/2006/relationships/image"/><Relationship Id="rId5" Target="../media/image45.svg" Type="http://schemas.openxmlformats.org/officeDocument/2006/relationships/image"/><Relationship Id="rId6" Target="../media/image26.png" Type="http://schemas.openxmlformats.org/officeDocument/2006/relationships/image"/><Relationship Id="rId7" Target="../media/image27.svg" Type="http://schemas.openxmlformats.org/officeDocument/2006/relationships/image"/><Relationship Id="rId8" Target="../media/image18.png" Type="http://schemas.openxmlformats.org/officeDocument/2006/relationships/image"/><Relationship Id="rId9" Target="../media/image19.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svg" Type="http://schemas.openxmlformats.org/officeDocument/2006/relationships/image"/><Relationship Id="rId4" Target="../media/image20.png" Type="http://schemas.openxmlformats.org/officeDocument/2006/relationships/image"/><Relationship Id="rId5" Target="../media/image21.svg" Type="http://schemas.openxmlformats.org/officeDocument/2006/relationships/image"/><Relationship Id="rId6" Target="../media/image22.png" Type="http://schemas.openxmlformats.org/officeDocument/2006/relationships/image"/><Relationship Id="rId7" Target="../media/image23.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0.png" Type="http://schemas.openxmlformats.org/officeDocument/2006/relationships/image"/><Relationship Id="rId11" Target="../media/image21.svg" Type="http://schemas.openxmlformats.org/officeDocument/2006/relationships/image"/><Relationship Id="rId12" Target="../media/image38.png" Type="http://schemas.openxmlformats.org/officeDocument/2006/relationships/image"/><Relationship Id="rId13" Target="../media/image39.svg" Type="http://schemas.openxmlformats.org/officeDocument/2006/relationships/image"/><Relationship Id="rId14" Target="../media/image22.png" Type="http://schemas.openxmlformats.org/officeDocument/2006/relationships/image"/><Relationship Id="rId15" Target="../media/image23.svg" Type="http://schemas.openxmlformats.org/officeDocument/2006/relationships/image"/><Relationship Id="rId2" Target="../media/image34.png" Type="http://schemas.openxmlformats.org/officeDocument/2006/relationships/image"/><Relationship Id="rId3" Target="../media/image35.svg" Type="http://schemas.openxmlformats.org/officeDocument/2006/relationships/image"/><Relationship Id="rId4" Target="../media/image28.png" Type="http://schemas.openxmlformats.org/officeDocument/2006/relationships/image"/><Relationship Id="rId5" Target="../media/image29.svg" Type="http://schemas.openxmlformats.org/officeDocument/2006/relationships/image"/><Relationship Id="rId6" Target="../media/image36.png" Type="http://schemas.openxmlformats.org/officeDocument/2006/relationships/image"/><Relationship Id="rId7" Target="../media/image37.svg" Type="http://schemas.openxmlformats.org/officeDocument/2006/relationships/image"/><Relationship Id="rId8" Target="../media/image18.png" Type="http://schemas.openxmlformats.org/officeDocument/2006/relationships/image"/><Relationship Id="rId9" Target="../media/image19.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0" y="0"/>
            <a:ext cx="657225" cy="1076325"/>
          </a:xfrm>
          <a:custGeom>
            <a:avLst/>
            <a:gdLst/>
            <a:ahLst/>
            <a:cxnLst/>
            <a:rect r="r" b="b" t="t" l="l"/>
            <a:pathLst>
              <a:path h="1076325" w="657225">
                <a:moveTo>
                  <a:pt x="0" y="0"/>
                </a:moveTo>
                <a:lnTo>
                  <a:pt x="657225" y="0"/>
                </a:lnTo>
                <a:lnTo>
                  <a:pt x="657225" y="1076325"/>
                </a:lnTo>
                <a:lnTo>
                  <a:pt x="0" y="1076325"/>
                </a:lnTo>
                <a:lnTo>
                  <a:pt x="0" y="0"/>
                </a:lnTo>
                <a:close/>
              </a:path>
            </a:pathLst>
          </a:custGeom>
          <a:blipFill>
            <a:blip r:embed="rId3"/>
            <a:stretch>
              <a:fillRect l="0" t="0" r="0" b="0"/>
            </a:stretch>
          </a:blipFill>
        </p:spPr>
      </p:sp>
      <p:sp>
        <p:nvSpPr>
          <p:cNvPr name="Freeform 4" id="4"/>
          <p:cNvSpPr/>
          <p:nvPr/>
        </p:nvSpPr>
        <p:spPr>
          <a:xfrm flipH="false" flipV="false" rot="0">
            <a:off x="17411700" y="0"/>
            <a:ext cx="876300" cy="647700"/>
          </a:xfrm>
          <a:custGeom>
            <a:avLst/>
            <a:gdLst/>
            <a:ahLst/>
            <a:cxnLst/>
            <a:rect r="r" b="b" t="t" l="l"/>
            <a:pathLst>
              <a:path h="647700" w="876300">
                <a:moveTo>
                  <a:pt x="0" y="0"/>
                </a:moveTo>
                <a:lnTo>
                  <a:pt x="876300" y="0"/>
                </a:lnTo>
                <a:lnTo>
                  <a:pt x="876300" y="647700"/>
                </a:lnTo>
                <a:lnTo>
                  <a:pt x="0" y="647700"/>
                </a:lnTo>
                <a:lnTo>
                  <a:pt x="0" y="0"/>
                </a:lnTo>
                <a:close/>
              </a:path>
            </a:pathLst>
          </a:custGeom>
          <a:blipFill>
            <a:blip r:embed="rId4"/>
            <a:stretch>
              <a:fillRect l="0" t="0" r="0" b="0"/>
            </a:stretch>
          </a:blipFill>
        </p:spPr>
      </p:sp>
      <p:sp>
        <p:nvSpPr>
          <p:cNvPr name="Freeform 5" id="5"/>
          <p:cNvSpPr/>
          <p:nvPr/>
        </p:nvSpPr>
        <p:spPr>
          <a:xfrm flipH="false" flipV="false" rot="0">
            <a:off x="866775" y="857250"/>
            <a:ext cx="2748477" cy="816142"/>
          </a:xfrm>
          <a:custGeom>
            <a:avLst/>
            <a:gdLst/>
            <a:ahLst/>
            <a:cxnLst/>
            <a:rect r="r" b="b" t="t" l="l"/>
            <a:pathLst>
              <a:path h="816142" w="2748477">
                <a:moveTo>
                  <a:pt x="0" y="0"/>
                </a:moveTo>
                <a:lnTo>
                  <a:pt x="2748477" y="0"/>
                </a:lnTo>
                <a:lnTo>
                  <a:pt x="2748477" y="816142"/>
                </a:lnTo>
                <a:lnTo>
                  <a:pt x="0" y="816142"/>
                </a:lnTo>
                <a:lnTo>
                  <a:pt x="0" y="0"/>
                </a:lnTo>
                <a:close/>
              </a:path>
            </a:pathLst>
          </a:custGeom>
          <a:blipFill>
            <a:blip r:embed="rId5"/>
            <a:stretch>
              <a:fillRect l="0" t="0" r="0" b="0"/>
            </a:stretch>
          </a:blipFill>
        </p:spPr>
      </p:sp>
      <p:sp>
        <p:nvSpPr>
          <p:cNvPr name="TextBox 6" id="6"/>
          <p:cNvSpPr txBox="true"/>
          <p:nvPr/>
        </p:nvSpPr>
        <p:spPr>
          <a:xfrm rot="0">
            <a:off x="1592338" y="2454222"/>
            <a:ext cx="7313537" cy="3765603"/>
          </a:xfrm>
          <a:prstGeom prst="rect">
            <a:avLst/>
          </a:prstGeom>
        </p:spPr>
        <p:txBody>
          <a:bodyPr anchor="t" rtlCol="false" tIns="0" lIns="0" bIns="0" rIns="0">
            <a:spAutoFit/>
          </a:bodyPr>
          <a:lstStyle/>
          <a:p>
            <a:pPr algn="l" marL="0" indent="0" lvl="0">
              <a:lnSpc>
                <a:spcPts val="15178"/>
              </a:lnSpc>
              <a:spcBef>
                <a:spcPct val="0"/>
              </a:spcBef>
            </a:pPr>
            <a:r>
              <a:rPr lang="en-US" sz="10841" strike="noStrike" u="none">
                <a:solidFill>
                  <a:srgbClr val="0C3A69"/>
                </a:solidFill>
                <a:latin typeface="Marykate 1"/>
                <a:ea typeface="Marykate 1"/>
                <a:cs typeface="Marykate 1"/>
                <a:sym typeface="Marykate 1"/>
              </a:rPr>
              <a:t>QUÉ NECESITA UN LÍDER</a:t>
            </a:r>
          </a:p>
        </p:txBody>
      </p:sp>
      <p:sp>
        <p:nvSpPr>
          <p:cNvPr name="Freeform 7" id="7"/>
          <p:cNvSpPr/>
          <p:nvPr/>
        </p:nvSpPr>
        <p:spPr>
          <a:xfrm flipH="false" flipV="false" rot="0">
            <a:off x="1304925" y="6858000"/>
            <a:ext cx="6592414" cy="1076325"/>
          </a:xfrm>
          <a:custGeom>
            <a:avLst/>
            <a:gdLst/>
            <a:ahLst/>
            <a:cxnLst/>
            <a:rect r="r" b="b" t="t" l="l"/>
            <a:pathLst>
              <a:path h="1076325" w="6592414">
                <a:moveTo>
                  <a:pt x="0" y="0"/>
                </a:moveTo>
                <a:lnTo>
                  <a:pt x="6592414" y="0"/>
                </a:lnTo>
                <a:lnTo>
                  <a:pt x="6592414" y="1076325"/>
                </a:lnTo>
                <a:lnTo>
                  <a:pt x="0" y="1076325"/>
                </a:lnTo>
                <a:lnTo>
                  <a:pt x="0" y="0"/>
                </a:lnTo>
                <a:close/>
              </a:path>
            </a:pathLst>
          </a:custGeom>
          <a:blipFill>
            <a:blip r:embed="rId6"/>
            <a:stretch>
              <a:fillRect l="0" t="-10499" r="0" b="-10499"/>
            </a:stretch>
          </a:blipFill>
        </p:spPr>
      </p:sp>
      <p:sp>
        <p:nvSpPr>
          <p:cNvPr name="Freeform 8" id="8"/>
          <p:cNvSpPr/>
          <p:nvPr/>
        </p:nvSpPr>
        <p:spPr>
          <a:xfrm flipH="false" flipV="false" rot="0">
            <a:off x="8486775" y="2143125"/>
            <a:ext cx="8496300" cy="6648450"/>
          </a:xfrm>
          <a:custGeom>
            <a:avLst/>
            <a:gdLst/>
            <a:ahLst/>
            <a:cxnLst/>
            <a:rect r="r" b="b" t="t" l="l"/>
            <a:pathLst>
              <a:path h="6648450" w="8496300">
                <a:moveTo>
                  <a:pt x="0" y="0"/>
                </a:moveTo>
                <a:lnTo>
                  <a:pt x="8496300" y="0"/>
                </a:lnTo>
                <a:lnTo>
                  <a:pt x="8496300" y="6648450"/>
                </a:lnTo>
                <a:lnTo>
                  <a:pt x="0" y="6648450"/>
                </a:lnTo>
                <a:lnTo>
                  <a:pt x="0" y="0"/>
                </a:lnTo>
                <a:close/>
              </a:path>
            </a:pathLst>
          </a:custGeom>
          <a:blipFill>
            <a:blip r:embed="rId7"/>
            <a:stretch>
              <a:fillRect l="0" t="0" r="0" b="0"/>
            </a:stretch>
          </a:blipFill>
        </p:spPr>
      </p:sp>
      <p:sp>
        <p:nvSpPr>
          <p:cNvPr name="Freeform 9" id="9"/>
          <p:cNvSpPr/>
          <p:nvPr/>
        </p:nvSpPr>
        <p:spPr>
          <a:xfrm flipH="false" flipV="false" rot="0">
            <a:off x="13716000" y="1924050"/>
            <a:ext cx="438150" cy="647700"/>
          </a:xfrm>
          <a:custGeom>
            <a:avLst/>
            <a:gdLst/>
            <a:ahLst/>
            <a:cxnLst/>
            <a:rect r="r" b="b" t="t" l="l"/>
            <a:pathLst>
              <a:path h="647700" w="438150">
                <a:moveTo>
                  <a:pt x="0" y="0"/>
                </a:moveTo>
                <a:lnTo>
                  <a:pt x="438150" y="0"/>
                </a:lnTo>
                <a:lnTo>
                  <a:pt x="438150" y="647700"/>
                </a:lnTo>
                <a:lnTo>
                  <a:pt x="0" y="647700"/>
                </a:lnTo>
                <a:lnTo>
                  <a:pt x="0" y="0"/>
                </a:lnTo>
                <a:close/>
              </a:path>
            </a:pathLst>
          </a:custGeom>
          <a:blipFill>
            <a:blip r:embed="rId8"/>
            <a:stretch>
              <a:fillRect l="0" t="0" r="0" b="0"/>
            </a:stretch>
          </a:blipFill>
        </p:spPr>
      </p:sp>
      <p:sp>
        <p:nvSpPr>
          <p:cNvPr name="Freeform 10" id="10"/>
          <p:cNvSpPr/>
          <p:nvPr/>
        </p:nvSpPr>
        <p:spPr>
          <a:xfrm flipH="false" flipV="false" rot="0">
            <a:off x="9572625" y="3000375"/>
            <a:ext cx="447675" cy="428625"/>
          </a:xfrm>
          <a:custGeom>
            <a:avLst/>
            <a:gdLst/>
            <a:ahLst/>
            <a:cxnLst/>
            <a:rect r="r" b="b" t="t" l="l"/>
            <a:pathLst>
              <a:path h="428625" w="447675">
                <a:moveTo>
                  <a:pt x="0" y="0"/>
                </a:moveTo>
                <a:lnTo>
                  <a:pt x="447675" y="0"/>
                </a:lnTo>
                <a:lnTo>
                  <a:pt x="447675" y="428625"/>
                </a:lnTo>
                <a:lnTo>
                  <a:pt x="0" y="428625"/>
                </a:lnTo>
                <a:lnTo>
                  <a:pt x="0" y="0"/>
                </a:lnTo>
                <a:close/>
              </a:path>
            </a:pathLst>
          </a:custGeom>
          <a:blipFill>
            <a:blip r:embed="rId9"/>
            <a:stretch>
              <a:fillRect l="0" t="0" r="0" b="0"/>
            </a:stretch>
          </a:blipFill>
        </p:spPr>
      </p:sp>
      <p:sp>
        <p:nvSpPr>
          <p:cNvPr name="Freeform 11" id="11"/>
          <p:cNvSpPr/>
          <p:nvPr/>
        </p:nvSpPr>
        <p:spPr>
          <a:xfrm flipH="false" flipV="false" rot="0">
            <a:off x="16106775" y="3857625"/>
            <a:ext cx="657225" cy="647700"/>
          </a:xfrm>
          <a:custGeom>
            <a:avLst/>
            <a:gdLst/>
            <a:ahLst/>
            <a:cxnLst/>
            <a:rect r="r" b="b" t="t" l="l"/>
            <a:pathLst>
              <a:path h="647700" w="657225">
                <a:moveTo>
                  <a:pt x="0" y="0"/>
                </a:moveTo>
                <a:lnTo>
                  <a:pt x="657225" y="0"/>
                </a:lnTo>
                <a:lnTo>
                  <a:pt x="657225" y="647700"/>
                </a:lnTo>
                <a:lnTo>
                  <a:pt x="0" y="647700"/>
                </a:lnTo>
                <a:lnTo>
                  <a:pt x="0" y="0"/>
                </a:lnTo>
                <a:close/>
              </a:path>
            </a:pathLst>
          </a:custGeom>
          <a:blipFill>
            <a:blip r:embed="rId10"/>
            <a:stretch>
              <a:fillRect l="0" t="0" r="0" b="0"/>
            </a:stretch>
          </a:blipFill>
        </p:spPr>
      </p:sp>
      <p:sp>
        <p:nvSpPr>
          <p:cNvPr name="Freeform 12" id="12"/>
          <p:cNvSpPr/>
          <p:nvPr/>
        </p:nvSpPr>
        <p:spPr>
          <a:xfrm flipH="false" flipV="false" rot="0">
            <a:off x="8267700" y="5572125"/>
            <a:ext cx="876300" cy="647700"/>
          </a:xfrm>
          <a:custGeom>
            <a:avLst/>
            <a:gdLst/>
            <a:ahLst/>
            <a:cxnLst/>
            <a:rect r="r" b="b" t="t" l="l"/>
            <a:pathLst>
              <a:path h="647700" w="876300">
                <a:moveTo>
                  <a:pt x="0" y="0"/>
                </a:moveTo>
                <a:lnTo>
                  <a:pt x="876300" y="0"/>
                </a:lnTo>
                <a:lnTo>
                  <a:pt x="876300" y="647700"/>
                </a:lnTo>
                <a:lnTo>
                  <a:pt x="0" y="647700"/>
                </a:lnTo>
                <a:lnTo>
                  <a:pt x="0" y="0"/>
                </a:lnTo>
                <a:close/>
              </a:path>
            </a:pathLst>
          </a:custGeom>
          <a:blipFill>
            <a:blip r:embed="rId11"/>
            <a:stretch>
              <a:fillRect l="0" t="0" r="0" b="0"/>
            </a:stretch>
          </a:blipFill>
        </p:spPr>
      </p:sp>
      <p:sp>
        <p:nvSpPr>
          <p:cNvPr name="Freeform 13" id="13"/>
          <p:cNvSpPr/>
          <p:nvPr/>
        </p:nvSpPr>
        <p:spPr>
          <a:xfrm flipH="false" flipV="false" rot="0">
            <a:off x="16544925" y="5781675"/>
            <a:ext cx="657225" cy="647700"/>
          </a:xfrm>
          <a:custGeom>
            <a:avLst/>
            <a:gdLst/>
            <a:ahLst/>
            <a:cxnLst/>
            <a:rect r="r" b="b" t="t" l="l"/>
            <a:pathLst>
              <a:path h="647700" w="657225">
                <a:moveTo>
                  <a:pt x="0" y="0"/>
                </a:moveTo>
                <a:lnTo>
                  <a:pt x="657225" y="0"/>
                </a:lnTo>
                <a:lnTo>
                  <a:pt x="657225" y="647700"/>
                </a:lnTo>
                <a:lnTo>
                  <a:pt x="0" y="647700"/>
                </a:lnTo>
                <a:lnTo>
                  <a:pt x="0" y="0"/>
                </a:lnTo>
                <a:close/>
              </a:path>
            </a:pathLst>
          </a:custGeom>
          <a:blipFill>
            <a:blip r:embed="rId12"/>
            <a:stretch>
              <a:fillRect l="0" t="0" r="0" b="0"/>
            </a:stretch>
          </a:blipFill>
        </p:spPr>
      </p:sp>
      <p:sp>
        <p:nvSpPr>
          <p:cNvPr name="Freeform 14" id="14"/>
          <p:cNvSpPr/>
          <p:nvPr/>
        </p:nvSpPr>
        <p:spPr>
          <a:xfrm flipH="false" flipV="false" rot="0">
            <a:off x="866775" y="8572500"/>
            <a:ext cx="876300" cy="857250"/>
          </a:xfrm>
          <a:custGeom>
            <a:avLst/>
            <a:gdLst/>
            <a:ahLst/>
            <a:cxnLst/>
            <a:rect r="r" b="b" t="t" l="l"/>
            <a:pathLst>
              <a:path h="857250" w="876300">
                <a:moveTo>
                  <a:pt x="0" y="0"/>
                </a:moveTo>
                <a:lnTo>
                  <a:pt x="876300" y="0"/>
                </a:lnTo>
                <a:lnTo>
                  <a:pt x="876300" y="857250"/>
                </a:lnTo>
                <a:lnTo>
                  <a:pt x="0" y="857250"/>
                </a:lnTo>
                <a:lnTo>
                  <a:pt x="0" y="0"/>
                </a:lnTo>
                <a:close/>
              </a:path>
            </a:pathLst>
          </a:custGeom>
          <a:blipFill>
            <a:blip r:embed="rId13"/>
            <a:stretch>
              <a:fillRect l="0" t="0" r="0" b="0"/>
            </a:stretch>
          </a:blipFill>
        </p:spPr>
      </p:sp>
      <p:sp>
        <p:nvSpPr>
          <p:cNvPr name="Freeform 15" id="15"/>
          <p:cNvSpPr/>
          <p:nvPr/>
        </p:nvSpPr>
        <p:spPr>
          <a:xfrm flipH="false" flipV="false" rot="0">
            <a:off x="0" y="9210675"/>
            <a:ext cx="1095375" cy="1076325"/>
          </a:xfrm>
          <a:custGeom>
            <a:avLst/>
            <a:gdLst/>
            <a:ahLst/>
            <a:cxnLst/>
            <a:rect r="r" b="b" t="t" l="l"/>
            <a:pathLst>
              <a:path h="1076325" w="1095375">
                <a:moveTo>
                  <a:pt x="0" y="0"/>
                </a:moveTo>
                <a:lnTo>
                  <a:pt x="1095375" y="0"/>
                </a:lnTo>
                <a:lnTo>
                  <a:pt x="1095375" y="1076325"/>
                </a:lnTo>
                <a:lnTo>
                  <a:pt x="0" y="1076325"/>
                </a:lnTo>
                <a:lnTo>
                  <a:pt x="0" y="0"/>
                </a:lnTo>
                <a:close/>
              </a:path>
            </a:pathLst>
          </a:custGeom>
          <a:blipFill>
            <a:blip r:embed="rId14"/>
            <a:stretch>
              <a:fillRect l="0" t="0" r="0" b="0"/>
            </a:stretch>
          </a:blipFill>
        </p:spPr>
      </p:sp>
      <p:sp>
        <p:nvSpPr>
          <p:cNvPr name="Freeform 16" id="16"/>
          <p:cNvSpPr/>
          <p:nvPr/>
        </p:nvSpPr>
        <p:spPr>
          <a:xfrm flipH="false" flipV="false" rot="0">
            <a:off x="17411700" y="8353425"/>
            <a:ext cx="876300" cy="1504950"/>
          </a:xfrm>
          <a:custGeom>
            <a:avLst/>
            <a:gdLst/>
            <a:ahLst/>
            <a:cxnLst/>
            <a:rect r="r" b="b" t="t" l="l"/>
            <a:pathLst>
              <a:path h="1504950" w="876300">
                <a:moveTo>
                  <a:pt x="0" y="0"/>
                </a:moveTo>
                <a:lnTo>
                  <a:pt x="876300" y="0"/>
                </a:lnTo>
                <a:lnTo>
                  <a:pt x="876300" y="1504950"/>
                </a:lnTo>
                <a:lnTo>
                  <a:pt x="0" y="1504950"/>
                </a:lnTo>
                <a:lnTo>
                  <a:pt x="0" y="0"/>
                </a:lnTo>
                <a:close/>
              </a:path>
            </a:pathLst>
          </a:custGeom>
          <a:blipFill>
            <a:blip r:embed="rId15"/>
            <a:stretch>
              <a:fillRect l="0" t="0" r="0" b="0"/>
            </a:stretch>
          </a:blipFill>
        </p:spPr>
      </p:sp>
      <p:sp>
        <p:nvSpPr>
          <p:cNvPr name="Freeform 17" id="17"/>
          <p:cNvSpPr/>
          <p:nvPr/>
        </p:nvSpPr>
        <p:spPr>
          <a:xfrm flipH="false" flipV="false" rot="0">
            <a:off x="16973550" y="9639300"/>
            <a:ext cx="666750" cy="647700"/>
          </a:xfrm>
          <a:custGeom>
            <a:avLst/>
            <a:gdLst/>
            <a:ahLst/>
            <a:cxnLst/>
            <a:rect r="r" b="b" t="t" l="l"/>
            <a:pathLst>
              <a:path h="647700" w="666750">
                <a:moveTo>
                  <a:pt x="0" y="0"/>
                </a:moveTo>
                <a:lnTo>
                  <a:pt x="666750" y="0"/>
                </a:lnTo>
                <a:lnTo>
                  <a:pt x="666750" y="647700"/>
                </a:lnTo>
                <a:lnTo>
                  <a:pt x="0" y="647700"/>
                </a:lnTo>
                <a:lnTo>
                  <a:pt x="0" y="0"/>
                </a:lnTo>
                <a:close/>
              </a:path>
            </a:pathLst>
          </a:custGeom>
          <a:blipFill>
            <a:blip r:embed="rId16"/>
            <a:stretch>
              <a:fillRect l="0" t="0" r="0" b="0"/>
            </a:stretch>
          </a:blipFill>
        </p:spPr>
      </p:sp>
      <p:sp>
        <p:nvSpPr>
          <p:cNvPr name="Freeform 18" id="18"/>
          <p:cNvSpPr/>
          <p:nvPr/>
        </p:nvSpPr>
        <p:spPr>
          <a:xfrm flipH="false" flipV="false" rot="0">
            <a:off x="5738934" y="5306808"/>
            <a:ext cx="623584" cy="913017"/>
          </a:xfrm>
          <a:custGeom>
            <a:avLst/>
            <a:gdLst/>
            <a:ahLst/>
            <a:cxnLst/>
            <a:rect r="r" b="b" t="t" l="l"/>
            <a:pathLst>
              <a:path h="913017" w="623584">
                <a:moveTo>
                  <a:pt x="0" y="0"/>
                </a:moveTo>
                <a:lnTo>
                  <a:pt x="623584" y="0"/>
                </a:lnTo>
                <a:lnTo>
                  <a:pt x="623584" y="913017"/>
                </a:lnTo>
                <a:lnTo>
                  <a:pt x="0" y="913017"/>
                </a:lnTo>
                <a:lnTo>
                  <a:pt x="0" y="0"/>
                </a:lnTo>
                <a:close/>
              </a:path>
            </a:pathLst>
          </a:custGeom>
          <a:blipFill>
            <a:blip r:embed="rId17"/>
            <a:stretch>
              <a:fillRect l="0" t="-2136" r="0" b="-2136"/>
            </a:stretch>
          </a:blipFill>
        </p:spPr>
      </p:sp>
      <p:sp>
        <p:nvSpPr>
          <p:cNvPr name="Freeform 19" id="19"/>
          <p:cNvSpPr/>
          <p:nvPr/>
        </p:nvSpPr>
        <p:spPr>
          <a:xfrm flipH="false" flipV="false" rot="0">
            <a:off x="9589289" y="3181350"/>
            <a:ext cx="6291272" cy="4592628"/>
          </a:xfrm>
          <a:custGeom>
            <a:avLst/>
            <a:gdLst/>
            <a:ahLst/>
            <a:cxnLst/>
            <a:rect r="r" b="b" t="t" l="l"/>
            <a:pathLst>
              <a:path h="4592628" w="6291272">
                <a:moveTo>
                  <a:pt x="0" y="0"/>
                </a:moveTo>
                <a:lnTo>
                  <a:pt x="6291272" y="0"/>
                </a:lnTo>
                <a:lnTo>
                  <a:pt x="6291272" y="4592628"/>
                </a:lnTo>
                <a:lnTo>
                  <a:pt x="0" y="4592628"/>
                </a:lnTo>
                <a:lnTo>
                  <a:pt x="0" y="0"/>
                </a:lnTo>
                <a:close/>
              </a:path>
            </a:pathLst>
          </a:custGeom>
          <a:blipFill>
            <a:blip r:embed="rId18"/>
            <a:stretch>
              <a:fillRect l="0" t="0" r="0" b="0"/>
            </a:stretch>
          </a:blipFill>
        </p:spPr>
      </p:sp>
      <p:sp>
        <p:nvSpPr>
          <p:cNvPr name="TextBox 20" id="20"/>
          <p:cNvSpPr txBox="true"/>
          <p:nvPr/>
        </p:nvSpPr>
        <p:spPr>
          <a:xfrm rot="0">
            <a:off x="1212740" y="1236746"/>
            <a:ext cx="2390899" cy="271016"/>
          </a:xfrm>
          <a:prstGeom prst="rect">
            <a:avLst/>
          </a:prstGeom>
        </p:spPr>
        <p:txBody>
          <a:bodyPr anchor="t" rtlCol="false" tIns="0" lIns="0" bIns="0" rIns="0">
            <a:spAutoFit/>
          </a:bodyPr>
          <a:lstStyle/>
          <a:p>
            <a:pPr algn="l">
              <a:lnSpc>
                <a:spcPts val="2387"/>
              </a:lnSpc>
            </a:pPr>
            <a:r>
              <a:rPr lang="en-US" sz="1705" i="true" b="true">
                <a:solidFill>
                  <a:srgbClr val="F6F6F6"/>
                </a:solidFill>
                <a:latin typeface="Canva Sans 1 Bold Italics"/>
                <a:ea typeface="Canva Sans 1 Bold Italics"/>
                <a:cs typeface="Canva Sans 1 Bold Italics"/>
                <a:sym typeface="Canva Sans 1 Bold Italics"/>
              </a:rPr>
              <a:t>Liderazgo Espiritual</a:t>
            </a:r>
          </a:p>
        </p:txBody>
      </p:sp>
      <p:sp>
        <p:nvSpPr>
          <p:cNvPr name="TextBox 21" id="21"/>
          <p:cNvSpPr txBox="true"/>
          <p:nvPr/>
        </p:nvSpPr>
        <p:spPr>
          <a:xfrm rot="0">
            <a:off x="14930625" y="1076931"/>
            <a:ext cx="2229165" cy="233580"/>
          </a:xfrm>
          <a:prstGeom prst="rect">
            <a:avLst/>
          </a:prstGeom>
        </p:spPr>
        <p:txBody>
          <a:bodyPr anchor="t" rtlCol="false" tIns="0" lIns="0" bIns="0" rIns="0">
            <a:spAutoFit/>
          </a:bodyPr>
          <a:lstStyle/>
          <a:p>
            <a:pPr algn="r">
              <a:lnSpc>
                <a:spcPts val="1825"/>
              </a:lnSpc>
            </a:pPr>
            <a:r>
              <a:rPr lang="en-US" b="true" sz="1303" i="true">
                <a:solidFill>
                  <a:srgbClr val="0C3A69">
                    <a:alpha val="31765"/>
                  </a:srgbClr>
                </a:solidFill>
                <a:latin typeface="Canva Sans 1 Bold Italics"/>
                <a:ea typeface="Canva Sans 1 Bold Italics"/>
                <a:cs typeface="Canva Sans 1 Bold Italics"/>
                <a:sym typeface="Canva Sans 1 Bold Italics"/>
              </a:rPr>
              <a:t>recursos-biblicos.com</a:t>
            </a:r>
          </a:p>
        </p:txBody>
      </p:sp>
      <p:sp>
        <p:nvSpPr>
          <p:cNvPr name="TextBox 22" id="22"/>
          <p:cNvSpPr txBox="true"/>
          <p:nvPr/>
        </p:nvSpPr>
        <p:spPr>
          <a:xfrm rot="0">
            <a:off x="1639168" y="7100457"/>
            <a:ext cx="5872277" cy="498723"/>
          </a:xfrm>
          <a:prstGeom prst="rect">
            <a:avLst/>
          </a:prstGeom>
        </p:spPr>
        <p:txBody>
          <a:bodyPr anchor="t" rtlCol="false" tIns="0" lIns="0" bIns="0" rIns="0">
            <a:spAutoFit/>
          </a:bodyPr>
          <a:lstStyle/>
          <a:p>
            <a:pPr algn="l">
              <a:lnSpc>
                <a:spcPts val="4208"/>
              </a:lnSpc>
            </a:pPr>
            <a:r>
              <a:rPr lang="en-US" sz="3005" i="true" b="true">
                <a:solidFill>
                  <a:srgbClr val="F6F6F6"/>
                </a:solidFill>
                <a:latin typeface="Canva Sans 1 Bold Italics"/>
                <a:ea typeface="Canva Sans 1 Bold Italics"/>
                <a:cs typeface="Canva Sans 1 Bold Italics"/>
                <a:sym typeface="Canva Sans 1 Bold Italics"/>
              </a:rPr>
              <a:t>Programa de Escuela Sabática</a:t>
            </a:r>
          </a:p>
        </p:txBody>
      </p:sp>
      <p:sp>
        <p:nvSpPr>
          <p:cNvPr name="Freeform 23" id="23"/>
          <p:cNvSpPr/>
          <p:nvPr/>
        </p:nvSpPr>
        <p:spPr>
          <a:xfrm flipH="true" flipV="true" rot="0">
            <a:off x="1028700" y="2571750"/>
            <a:ext cx="623584" cy="913017"/>
          </a:xfrm>
          <a:custGeom>
            <a:avLst/>
            <a:gdLst/>
            <a:ahLst/>
            <a:cxnLst/>
            <a:rect r="r" b="b" t="t" l="l"/>
            <a:pathLst>
              <a:path h="913017" w="623584">
                <a:moveTo>
                  <a:pt x="623584" y="913017"/>
                </a:moveTo>
                <a:lnTo>
                  <a:pt x="0" y="913017"/>
                </a:lnTo>
                <a:lnTo>
                  <a:pt x="0" y="0"/>
                </a:lnTo>
                <a:lnTo>
                  <a:pt x="623584" y="0"/>
                </a:lnTo>
                <a:lnTo>
                  <a:pt x="623584" y="913017"/>
                </a:lnTo>
                <a:close/>
              </a:path>
            </a:pathLst>
          </a:custGeom>
          <a:blipFill>
            <a:blip r:embed="rId17"/>
            <a:stretch>
              <a:fillRect l="0" t="-2136" r="0" b="-2136"/>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TextBox 2" id="2"/>
          <p:cNvSpPr txBox="true"/>
          <p:nvPr/>
        </p:nvSpPr>
        <p:spPr>
          <a:xfrm rot="0">
            <a:off x="2045064" y="1120914"/>
            <a:ext cx="6165061" cy="1249925"/>
          </a:xfrm>
          <a:prstGeom prst="rect">
            <a:avLst/>
          </a:prstGeom>
        </p:spPr>
        <p:txBody>
          <a:bodyPr anchor="t" rtlCol="false" tIns="0" lIns="0" bIns="0" rIns="0">
            <a:spAutoFit/>
          </a:bodyPr>
          <a:lstStyle/>
          <a:p>
            <a:pPr algn="l">
              <a:lnSpc>
                <a:spcPts val="10176"/>
              </a:lnSpc>
              <a:spcBef>
                <a:spcPct val="0"/>
              </a:spcBef>
            </a:pPr>
            <a:r>
              <a:rPr lang="en-US" sz="7268">
                <a:solidFill>
                  <a:srgbClr val="0A4179"/>
                </a:solidFill>
                <a:latin typeface="Marykate 2"/>
                <a:ea typeface="Marykate 2"/>
                <a:cs typeface="Marykate 2"/>
                <a:sym typeface="Marykate 2"/>
              </a:rPr>
              <a:t>INTRODUCCION</a:t>
            </a:r>
          </a:p>
        </p:txBody>
      </p:sp>
      <p:sp>
        <p:nvSpPr>
          <p:cNvPr name="Freeform 3" id="3"/>
          <p:cNvSpPr/>
          <p:nvPr/>
        </p:nvSpPr>
        <p:spPr>
          <a:xfrm flipH="false" flipV="false" rot="-2700000">
            <a:off x="17235392" y="9313932"/>
            <a:ext cx="568282" cy="568282"/>
          </a:xfrm>
          <a:custGeom>
            <a:avLst/>
            <a:gdLst/>
            <a:ahLst/>
            <a:cxnLst/>
            <a:rect r="r" b="b" t="t" l="l"/>
            <a:pathLst>
              <a:path h="568282" w="568282">
                <a:moveTo>
                  <a:pt x="0" y="0"/>
                </a:moveTo>
                <a:lnTo>
                  <a:pt x="568282" y="0"/>
                </a:lnTo>
                <a:lnTo>
                  <a:pt x="568282" y="568282"/>
                </a:lnTo>
                <a:lnTo>
                  <a:pt x="0" y="5682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TextBox 4" id="4"/>
          <p:cNvSpPr txBox="true"/>
          <p:nvPr/>
        </p:nvSpPr>
        <p:spPr>
          <a:xfrm rot="0">
            <a:off x="2045064" y="2343150"/>
            <a:ext cx="15153866" cy="6915150"/>
          </a:xfrm>
          <a:prstGeom prst="rect">
            <a:avLst/>
          </a:prstGeom>
        </p:spPr>
        <p:txBody>
          <a:bodyPr anchor="t" rtlCol="false" tIns="0" lIns="0" bIns="0" rIns="0">
            <a:spAutoFit/>
          </a:bodyPr>
          <a:lstStyle/>
          <a:p>
            <a:pPr algn="l">
              <a:lnSpc>
                <a:spcPts val="4200"/>
              </a:lnSpc>
              <a:spcBef>
                <a:spcPct val="0"/>
              </a:spcBef>
            </a:pPr>
            <a:r>
              <a:rPr lang="en-US" b="true" sz="3000">
                <a:solidFill>
                  <a:srgbClr val="000000"/>
                </a:solidFill>
                <a:latin typeface="Canva Sans 2 Medium"/>
                <a:ea typeface="Canva Sans 2 Medium"/>
                <a:cs typeface="Canva Sans 2 Medium"/>
                <a:sym typeface="Canva Sans 2 Medium"/>
              </a:rPr>
              <a:t>Existe una gran cantidad de información sobre el liderazgo. Los gerentes y dirigentes de empresas reciben innumerables invitaciones para asistir a talleres, congresos, conferencias y charlas. Las librerías están llenas de libros acerca del liderazgo. Mucha de esta información, tanto escrita como verbal, es de índole secular. Por otro lado, los autores cristianos John C. Maxwell y Rick Warren han tendido un puente que une lo cristiano y lo secular. De sus obras se han vendido millones de ejemplares. </a:t>
            </a:r>
          </a:p>
          <a:p>
            <a:pPr algn="l">
              <a:lnSpc>
                <a:spcPts val="4200"/>
              </a:lnSpc>
              <a:spcBef>
                <a:spcPct val="0"/>
              </a:spcBef>
            </a:pPr>
          </a:p>
          <a:p>
            <a:pPr algn="l">
              <a:lnSpc>
                <a:spcPts val="4200"/>
              </a:lnSpc>
              <a:spcBef>
                <a:spcPct val="0"/>
              </a:spcBef>
            </a:pPr>
            <a:r>
              <a:rPr lang="en-US" b="true" sz="3000">
                <a:solidFill>
                  <a:srgbClr val="000000"/>
                </a:solidFill>
                <a:latin typeface="Canva Sans 2 Medium"/>
                <a:ea typeface="Canva Sans 2 Medium"/>
                <a:cs typeface="Canva Sans 2 Medium"/>
                <a:sym typeface="Canva Sans 2 Medium"/>
              </a:rPr>
              <a:t>Sin embargo, en esta mañana iremos al corazón de los escritos de Elena G. de White para identificar las necesidades de un líder espiritual, teniendo en cuenta que los líderes espirituales operan con una mentalidad distinta a la del mundo. Si su liderazgo se acerca más a Cristo al concluir este programa, habremos alcanzado nuestro principal objetivo.</a:t>
            </a:r>
          </a:p>
        </p:txBody>
      </p:sp>
      <p:sp>
        <p:nvSpPr>
          <p:cNvPr name="Freeform 5" id="5"/>
          <p:cNvSpPr/>
          <p:nvPr/>
        </p:nvSpPr>
        <p:spPr>
          <a:xfrm flipH="false" flipV="false" rot="-2700000">
            <a:off x="-571253" y="8990510"/>
            <a:ext cx="1872614" cy="1872614"/>
          </a:xfrm>
          <a:custGeom>
            <a:avLst/>
            <a:gdLst/>
            <a:ahLst/>
            <a:cxnLst/>
            <a:rect r="r" b="b" t="t" l="l"/>
            <a:pathLst>
              <a:path h="1872614" w="1872614">
                <a:moveTo>
                  <a:pt x="0" y="0"/>
                </a:moveTo>
                <a:lnTo>
                  <a:pt x="1872614" y="0"/>
                </a:lnTo>
                <a:lnTo>
                  <a:pt x="1872614" y="1872614"/>
                </a:lnTo>
                <a:lnTo>
                  <a:pt x="0" y="187261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6" id="6"/>
          <p:cNvSpPr/>
          <p:nvPr/>
        </p:nvSpPr>
        <p:spPr>
          <a:xfrm flipH="false" flipV="false" rot="-2700000">
            <a:off x="914842" y="8467850"/>
            <a:ext cx="936307" cy="936307"/>
          </a:xfrm>
          <a:custGeom>
            <a:avLst/>
            <a:gdLst/>
            <a:ahLst/>
            <a:cxnLst/>
            <a:rect r="r" b="b" t="t" l="l"/>
            <a:pathLst>
              <a:path h="936307" w="936307">
                <a:moveTo>
                  <a:pt x="0" y="0"/>
                </a:moveTo>
                <a:lnTo>
                  <a:pt x="936307" y="0"/>
                </a:lnTo>
                <a:lnTo>
                  <a:pt x="936307" y="936307"/>
                </a:lnTo>
                <a:lnTo>
                  <a:pt x="0" y="93630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7" id="7"/>
          <p:cNvSpPr/>
          <p:nvPr/>
        </p:nvSpPr>
        <p:spPr>
          <a:xfrm flipH="false" flipV="false" rot="-2700000">
            <a:off x="17453216" y="-268269"/>
            <a:ext cx="936307" cy="936307"/>
          </a:xfrm>
          <a:custGeom>
            <a:avLst/>
            <a:gdLst/>
            <a:ahLst/>
            <a:cxnLst/>
            <a:rect r="r" b="b" t="t" l="l"/>
            <a:pathLst>
              <a:path h="936307" w="936307">
                <a:moveTo>
                  <a:pt x="0" y="0"/>
                </a:moveTo>
                <a:lnTo>
                  <a:pt x="936307" y="0"/>
                </a:lnTo>
                <a:lnTo>
                  <a:pt x="936307" y="936307"/>
                </a:lnTo>
                <a:lnTo>
                  <a:pt x="0" y="93630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TextBox 8" id="8"/>
          <p:cNvSpPr txBox="true"/>
          <p:nvPr/>
        </p:nvSpPr>
        <p:spPr>
          <a:xfrm rot="0">
            <a:off x="14930625" y="1076931"/>
            <a:ext cx="2229165" cy="233580"/>
          </a:xfrm>
          <a:prstGeom prst="rect">
            <a:avLst/>
          </a:prstGeom>
        </p:spPr>
        <p:txBody>
          <a:bodyPr anchor="t" rtlCol="false" tIns="0" lIns="0" bIns="0" rIns="0">
            <a:spAutoFit/>
          </a:bodyPr>
          <a:lstStyle/>
          <a:p>
            <a:pPr algn="r">
              <a:lnSpc>
                <a:spcPts val="1825"/>
              </a:lnSpc>
            </a:pPr>
            <a:r>
              <a:rPr lang="en-US" b="true" sz="1303" i="true">
                <a:solidFill>
                  <a:srgbClr val="0C3A69">
                    <a:alpha val="31765"/>
                  </a:srgbClr>
                </a:solidFill>
                <a:latin typeface="Canva Sans 1 Bold Italics"/>
                <a:ea typeface="Canva Sans 1 Bold Italics"/>
                <a:cs typeface="Canva Sans 1 Bold Italics"/>
                <a:sym typeface="Canva Sans 1 Bold Italics"/>
              </a:rPr>
              <a:t>recursos-biblicos.com</a:t>
            </a:r>
          </a:p>
        </p:txBody>
      </p:sp>
      <p:sp>
        <p:nvSpPr>
          <p:cNvPr name="Freeform 9" id="9"/>
          <p:cNvSpPr/>
          <p:nvPr/>
        </p:nvSpPr>
        <p:spPr>
          <a:xfrm flipH="false" flipV="false" rot="-10800000">
            <a:off x="1689192" y="1523479"/>
            <a:ext cx="312590" cy="293835"/>
          </a:xfrm>
          <a:custGeom>
            <a:avLst/>
            <a:gdLst/>
            <a:ahLst/>
            <a:cxnLst/>
            <a:rect r="r" b="b" t="t" l="l"/>
            <a:pathLst>
              <a:path h="293835" w="312590">
                <a:moveTo>
                  <a:pt x="0" y="0"/>
                </a:moveTo>
                <a:lnTo>
                  <a:pt x="312590" y="0"/>
                </a:lnTo>
                <a:lnTo>
                  <a:pt x="312590" y="293835"/>
                </a:lnTo>
                <a:lnTo>
                  <a:pt x="0" y="29383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7181925" y="2077004"/>
            <a:ext cx="312590" cy="293835"/>
          </a:xfrm>
          <a:custGeom>
            <a:avLst/>
            <a:gdLst/>
            <a:ahLst/>
            <a:cxnLst/>
            <a:rect r="r" b="b" t="t" l="l"/>
            <a:pathLst>
              <a:path h="293835" w="312590">
                <a:moveTo>
                  <a:pt x="0" y="0"/>
                </a:moveTo>
                <a:lnTo>
                  <a:pt x="312590" y="0"/>
                </a:lnTo>
                <a:lnTo>
                  <a:pt x="312590" y="293835"/>
                </a:lnTo>
                <a:lnTo>
                  <a:pt x="0" y="29383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Freeform 2" id="2"/>
          <p:cNvSpPr/>
          <p:nvPr/>
        </p:nvSpPr>
        <p:spPr>
          <a:xfrm flipH="false" flipV="false" rot="0">
            <a:off x="1576934" y="3104281"/>
            <a:ext cx="6989346" cy="4701923"/>
          </a:xfrm>
          <a:custGeom>
            <a:avLst/>
            <a:gdLst/>
            <a:ahLst/>
            <a:cxnLst/>
            <a:rect r="r" b="b" t="t" l="l"/>
            <a:pathLst>
              <a:path h="4701923" w="6989346">
                <a:moveTo>
                  <a:pt x="0" y="0"/>
                </a:moveTo>
                <a:lnTo>
                  <a:pt x="6989345" y="0"/>
                </a:lnTo>
                <a:lnTo>
                  <a:pt x="6989345" y="4701923"/>
                </a:lnTo>
                <a:lnTo>
                  <a:pt x="0" y="470192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2700000">
            <a:off x="2395419" y="3326824"/>
            <a:ext cx="619442" cy="619442"/>
          </a:xfrm>
          <a:custGeom>
            <a:avLst/>
            <a:gdLst/>
            <a:ahLst/>
            <a:cxnLst/>
            <a:rect r="r" b="b" t="t" l="l"/>
            <a:pathLst>
              <a:path h="619442" w="619442">
                <a:moveTo>
                  <a:pt x="0" y="0"/>
                </a:moveTo>
                <a:lnTo>
                  <a:pt x="619442" y="0"/>
                </a:lnTo>
                <a:lnTo>
                  <a:pt x="619442" y="619442"/>
                </a:lnTo>
                <a:lnTo>
                  <a:pt x="0" y="61944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4" id="4"/>
          <p:cNvSpPr/>
          <p:nvPr/>
        </p:nvSpPr>
        <p:spPr>
          <a:xfrm flipH="false" flipV="false" rot="2200815">
            <a:off x="3674290" y="3493837"/>
            <a:ext cx="531000" cy="762533"/>
          </a:xfrm>
          <a:custGeom>
            <a:avLst/>
            <a:gdLst/>
            <a:ahLst/>
            <a:cxnLst/>
            <a:rect r="r" b="b" t="t" l="l"/>
            <a:pathLst>
              <a:path h="762533" w="531000">
                <a:moveTo>
                  <a:pt x="0" y="0"/>
                </a:moveTo>
                <a:lnTo>
                  <a:pt x="531000" y="0"/>
                </a:lnTo>
                <a:lnTo>
                  <a:pt x="531000" y="762533"/>
                </a:lnTo>
                <a:lnTo>
                  <a:pt x="0" y="76253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9841156">
            <a:off x="5973758" y="3408657"/>
            <a:ext cx="911554" cy="455777"/>
          </a:xfrm>
          <a:custGeom>
            <a:avLst/>
            <a:gdLst/>
            <a:ahLst/>
            <a:cxnLst/>
            <a:rect r="r" b="b" t="t" l="l"/>
            <a:pathLst>
              <a:path h="455777" w="911554">
                <a:moveTo>
                  <a:pt x="0" y="0"/>
                </a:moveTo>
                <a:lnTo>
                  <a:pt x="911554" y="0"/>
                </a:lnTo>
                <a:lnTo>
                  <a:pt x="911554" y="455777"/>
                </a:lnTo>
                <a:lnTo>
                  <a:pt x="0" y="45577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6" id="6"/>
          <p:cNvSpPr txBox="true"/>
          <p:nvPr/>
        </p:nvSpPr>
        <p:spPr>
          <a:xfrm rot="0">
            <a:off x="9201842" y="1969092"/>
            <a:ext cx="7921826" cy="6915150"/>
          </a:xfrm>
          <a:prstGeom prst="rect">
            <a:avLst/>
          </a:prstGeom>
        </p:spPr>
        <p:txBody>
          <a:bodyPr anchor="t" rtlCol="false" tIns="0" lIns="0" bIns="0" rIns="0">
            <a:spAutoFit/>
          </a:bodyPr>
          <a:lstStyle/>
          <a:p>
            <a:pPr algn="l">
              <a:lnSpc>
                <a:spcPts val="4200"/>
              </a:lnSpc>
              <a:spcBef>
                <a:spcPct val="0"/>
              </a:spcBef>
            </a:pPr>
            <a:r>
              <a:rPr lang="en-US" b="true" sz="3000">
                <a:solidFill>
                  <a:srgbClr val="000000"/>
                </a:solidFill>
                <a:latin typeface="Canva Sans 2 Medium"/>
                <a:ea typeface="Canva Sans 2 Medium"/>
                <a:cs typeface="Canva Sans 2 Medium"/>
                <a:sym typeface="Canva Sans 2 Medium"/>
              </a:rPr>
              <a:t>La primera necesidad del líder es la recepción del Espíritu Santo, pues es la única fuente de autoridad legítima y de eficiencia en el servicio. El Espíritu concede al dirigente la disposición para trabajar en equipo, permitiendo que los creyentes se unan en un esfuerzo organizado para difundir el evangelio. Sin esta unción divina, el líder corre el riesgo de endurecer su corazón, rechazar la voz de Dios y convertir la obra del Señor en algo subordinado a sus propios intereses egoístas.</a:t>
            </a:r>
          </a:p>
        </p:txBody>
      </p:sp>
      <p:sp>
        <p:nvSpPr>
          <p:cNvPr name="Freeform 7" id="7"/>
          <p:cNvSpPr/>
          <p:nvPr/>
        </p:nvSpPr>
        <p:spPr>
          <a:xfrm flipH="false" flipV="false" rot="-2700000">
            <a:off x="17351693" y="8097623"/>
            <a:ext cx="1872614" cy="1872614"/>
          </a:xfrm>
          <a:custGeom>
            <a:avLst/>
            <a:gdLst/>
            <a:ahLst/>
            <a:cxnLst/>
            <a:rect r="r" b="b" t="t" l="l"/>
            <a:pathLst>
              <a:path h="1872614" w="1872614">
                <a:moveTo>
                  <a:pt x="0" y="0"/>
                </a:moveTo>
                <a:lnTo>
                  <a:pt x="1872614" y="0"/>
                </a:lnTo>
                <a:lnTo>
                  <a:pt x="1872614" y="1872614"/>
                </a:lnTo>
                <a:lnTo>
                  <a:pt x="0" y="187261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Freeform 8" id="8"/>
          <p:cNvSpPr/>
          <p:nvPr/>
        </p:nvSpPr>
        <p:spPr>
          <a:xfrm flipH="false" flipV="false" rot="-2700000">
            <a:off x="16846014" y="9567618"/>
            <a:ext cx="936307" cy="936307"/>
          </a:xfrm>
          <a:custGeom>
            <a:avLst/>
            <a:gdLst/>
            <a:ahLst/>
            <a:cxnLst/>
            <a:rect r="r" b="b" t="t" l="l"/>
            <a:pathLst>
              <a:path h="936307" w="936307">
                <a:moveTo>
                  <a:pt x="0" y="0"/>
                </a:moveTo>
                <a:lnTo>
                  <a:pt x="936307" y="0"/>
                </a:lnTo>
                <a:lnTo>
                  <a:pt x="936307" y="936307"/>
                </a:lnTo>
                <a:lnTo>
                  <a:pt x="0" y="93630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Freeform 9" id="9"/>
          <p:cNvSpPr/>
          <p:nvPr/>
        </p:nvSpPr>
        <p:spPr>
          <a:xfrm flipH="false" flipV="false" rot="-2700000">
            <a:off x="-1231745" y="-539469"/>
            <a:ext cx="1872614" cy="1872614"/>
          </a:xfrm>
          <a:custGeom>
            <a:avLst/>
            <a:gdLst/>
            <a:ahLst/>
            <a:cxnLst/>
            <a:rect r="r" b="b" t="t" l="l"/>
            <a:pathLst>
              <a:path h="1872614" w="1872614">
                <a:moveTo>
                  <a:pt x="0" y="0"/>
                </a:moveTo>
                <a:lnTo>
                  <a:pt x="1872614" y="0"/>
                </a:lnTo>
                <a:lnTo>
                  <a:pt x="1872614" y="1872614"/>
                </a:lnTo>
                <a:lnTo>
                  <a:pt x="0" y="187261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Freeform 10" id="10"/>
          <p:cNvSpPr/>
          <p:nvPr/>
        </p:nvSpPr>
        <p:spPr>
          <a:xfrm flipH="false" flipV="false" rot="0">
            <a:off x="2693397" y="3915774"/>
            <a:ext cx="3374136" cy="4114800"/>
          </a:xfrm>
          <a:custGeom>
            <a:avLst/>
            <a:gdLst/>
            <a:ahLst/>
            <a:cxnLst/>
            <a:rect r="r" b="b" t="t" l="l"/>
            <a:pathLst>
              <a:path h="4114800" w="3374136">
                <a:moveTo>
                  <a:pt x="0" y="0"/>
                </a:moveTo>
                <a:lnTo>
                  <a:pt x="3374136" y="0"/>
                </a:lnTo>
                <a:lnTo>
                  <a:pt x="3374136"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1" id="11"/>
          <p:cNvSpPr/>
          <p:nvPr/>
        </p:nvSpPr>
        <p:spPr>
          <a:xfrm flipH="true" flipV="false" rot="0">
            <a:off x="5295104" y="2177858"/>
            <a:ext cx="1280272" cy="1896699"/>
          </a:xfrm>
          <a:custGeom>
            <a:avLst/>
            <a:gdLst/>
            <a:ahLst/>
            <a:cxnLst/>
            <a:rect r="r" b="b" t="t" l="l"/>
            <a:pathLst>
              <a:path h="1896699" w="1280272">
                <a:moveTo>
                  <a:pt x="1280271" y="0"/>
                </a:moveTo>
                <a:lnTo>
                  <a:pt x="0" y="0"/>
                </a:lnTo>
                <a:lnTo>
                  <a:pt x="0" y="1896699"/>
                </a:lnTo>
                <a:lnTo>
                  <a:pt x="1280271" y="1896699"/>
                </a:lnTo>
                <a:lnTo>
                  <a:pt x="1280271"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2" id="12"/>
          <p:cNvSpPr txBox="true"/>
          <p:nvPr/>
        </p:nvSpPr>
        <p:spPr>
          <a:xfrm rot="0">
            <a:off x="14930625" y="1076931"/>
            <a:ext cx="2229165" cy="233580"/>
          </a:xfrm>
          <a:prstGeom prst="rect">
            <a:avLst/>
          </a:prstGeom>
        </p:spPr>
        <p:txBody>
          <a:bodyPr anchor="t" rtlCol="false" tIns="0" lIns="0" bIns="0" rIns="0">
            <a:spAutoFit/>
          </a:bodyPr>
          <a:lstStyle/>
          <a:p>
            <a:pPr algn="r">
              <a:lnSpc>
                <a:spcPts val="1825"/>
              </a:lnSpc>
            </a:pPr>
            <a:r>
              <a:rPr lang="en-US" b="true" sz="1303" i="true">
                <a:solidFill>
                  <a:srgbClr val="0C3A69">
                    <a:alpha val="31765"/>
                  </a:srgbClr>
                </a:solidFill>
                <a:latin typeface="Canva Sans 1 Bold Italics"/>
                <a:ea typeface="Canva Sans 1 Bold Italics"/>
                <a:cs typeface="Canva Sans 1 Bold Italics"/>
                <a:sym typeface="Canva Sans 1 Bold Italics"/>
              </a:rPr>
              <a:t>recursos-biblicos.com</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Freeform 2" id="2"/>
          <p:cNvSpPr/>
          <p:nvPr/>
        </p:nvSpPr>
        <p:spPr>
          <a:xfrm flipH="false" flipV="false" rot="-9350873">
            <a:off x="9295687" y="1823472"/>
            <a:ext cx="8100285" cy="7890410"/>
          </a:xfrm>
          <a:custGeom>
            <a:avLst/>
            <a:gdLst/>
            <a:ahLst/>
            <a:cxnLst/>
            <a:rect r="r" b="b" t="t" l="l"/>
            <a:pathLst>
              <a:path h="7890410" w="8100285">
                <a:moveTo>
                  <a:pt x="0" y="0"/>
                </a:moveTo>
                <a:lnTo>
                  <a:pt x="8100285" y="0"/>
                </a:lnTo>
                <a:lnTo>
                  <a:pt x="8100285" y="7890410"/>
                </a:lnTo>
                <a:lnTo>
                  <a:pt x="0" y="78904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8668959" y="6416381"/>
            <a:ext cx="1054312" cy="527156"/>
          </a:xfrm>
          <a:custGeom>
            <a:avLst/>
            <a:gdLst/>
            <a:ahLst/>
            <a:cxnLst/>
            <a:rect r="r" b="b" t="t" l="l"/>
            <a:pathLst>
              <a:path h="527156" w="1054312">
                <a:moveTo>
                  <a:pt x="0" y="0"/>
                </a:moveTo>
                <a:lnTo>
                  <a:pt x="1054311" y="0"/>
                </a:lnTo>
                <a:lnTo>
                  <a:pt x="1054311" y="527156"/>
                </a:lnTo>
                <a:lnTo>
                  <a:pt x="0" y="52715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0710397" y="2498694"/>
            <a:ext cx="706564" cy="706564"/>
          </a:xfrm>
          <a:custGeom>
            <a:avLst/>
            <a:gdLst/>
            <a:ahLst/>
            <a:cxnLst/>
            <a:rect r="r" b="b" t="t" l="l"/>
            <a:pathLst>
              <a:path h="706564" w="706564">
                <a:moveTo>
                  <a:pt x="0" y="0"/>
                </a:moveTo>
                <a:lnTo>
                  <a:pt x="706564" y="0"/>
                </a:lnTo>
                <a:lnTo>
                  <a:pt x="706564" y="706563"/>
                </a:lnTo>
                <a:lnTo>
                  <a:pt x="0" y="70656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5" id="5"/>
          <p:cNvSpPr/>
          <p:nvPr/>
        </p:nvSpPr>
        <p:spPr>
          <a:xfrm flipH="false" flipV="false" rot="-2700000">
            <a:off x="16911989" y="5881106"/>
            <a:ext cx="661792" cy="661792"/>
          </a:xfrm>
          <a:custGeom>
            <a:avLst/>
            <a:gdLst/>
            <a:ahLst/>
            <a:cxnLst/>
            <a:rect r="r" b="b" t="t" l="l"/>
            <a:pathLst>
              <a:path h="661792" w="661792">
                <a:moveTo>
                  <a:pt x="0" y="0"/>
                </a:moveTo>
                <a:lnTo>
                  <a:pt x="661792" y="0"/>
                </a:lnTo>
                <a:lnTo>
                  <a:pt x="661792" y="661792"/>
                </a:lnTo>
                <a:lnTo>
                  <a:pt x="0" y="66179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Freeform 6" id="6"/>
          <p:cNvSpPr/>
          <p:nvPr/>
        </p:nvSpPr>
        <p:spPr>
          <a:xfrm flipH="true" flipV="false" rot="0">
            <a:off x="13345829" y="5973396"/>
            <a:ext cx="706564" cy="706564"/>
          </a:xfrm>
          <a:custGeom>
            <a:avLst/>
            <a:gdLst/>
            <a:ahLst/>
            <a:cxnLst/>
            <a:rect r="r" b="b" t="t" l="l"/>
            <a:pathLst>
              <a:path h="706564" w="706564">
                <a:moveTo>
                  <a:pt x="706564" y="0"/>
                </a:moveTo>
                <a:lnTo>
                  <a:pt x="0" y="0"/>
                </a:lnTo>
                <a:lnTo>
                  <a:pt x="0" y="706563"/>
                </a:lnTo>
                <a:lnTo>
                  <a:pt x="706564" y="706563"/>
                </a:lnTo>
                <a:lnTo>
                  <a:pt x="706564"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7" id="7"/>
          <p:cNvSpPr/>
          <p:nvPr/>
        </p:nvSpPr>
        <p:spPr>
          <a:xfrm flipH="false" flipV="false" rot="-2700000">
            <a:off x="-571253" y="8990510"/>
            <a:ext cx="1872614" cy="1872614"/>
          </a:xfrm>
          <a:custGeom>
            <a:avLst/>
            <a:gdLst/>
            <a:ahLst/>
            <a:cxnLst/>
            <a:rect r="r" b="b" t="t" l="l"/>
            <a:pathLst>
              <a:path h="1872614" w="1872614">
                <a:moveTo>
                  <a:pt x="0" y="0"/>
                </a:moveTo>
                <a:lnTo>
                  <a:pt x="1872614" y="0"/>
                </a:lnTo>
                <a:lnTo>
                  <a:pt x="1872614" y="1872614"/>
                </a:lnTo>
                <a:lnTo>
                  <a:pt x="0" y="187261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Freeform 8" id="8"/>
          <p:cNvSpPr/>
          <p:nvPr/>
        </p:nvSpPr>
        <p:spPr>
          <a:xfrm flipH="false" flipV="false" rot="-2700000">
            <a:off x="914842" y="8467850"/>
            <a:ext cx="936307" cy="936307"/>
          </a:xfrm>
          <a:custGeom>
            <a:avLst/>
            <a:gdLst/>
            <a:ahLst/>
            <a:cxnLst/>
            <a:rect r="r" b="b" t="t" l="l"/>
            <a:pathLst>
              <a:path h="936307" w="936307">
                <a:moveTo>
                  <a:pt x="0" y="0"/>
                </a:moveTo>
                <a:lnTo>
                  <a:pt x="936307" y="0"/>
                </a:lnTo>
                <a:lnTo>
                  <a:pt x="936307" y="936307"/>
                </a:lnTo>
                <a:lnTo>
                  <a:pt x="0" y="93630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Freeform 9" id="9"/>
          <p:cNvSpPr/>
          <p:nvPr/>
        </p:nvSpPr>
        <p:spPr>
          <a:xfrm flipH="false" flipV="false" rot="-2700000">
            <a:off x="17453216" y="-268269"/>
            <a:ext cx="936307" cy="936307"/>
          </a:xfrm>
          <a:custGeom>
            <a:avLst/>
            <a:gdLst/>
            <a:ahLst/>
            <a:cxnLst/>
            <a:rect r="r" b="b" t="t" l="l"/>
            <a:pathLst>
              <a:path h="936307" w="936307">
                <a:moveTo>
                  <a:pt x="0" y="0"/>
                </a:moveTo>
                <a:lnTo>
                  <a:pt x="936307" y="0"/>
                </a:lnTo>
                <a:lnTo>
                  <a:pt x="936307" y="936307"/>
                </a:lnTo>
                <a:lnTo>
                  <a:pt x="0" y="93630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Freeform 10" id="10"/>
          <p:cNvSpPr/>
          <p:nvPr/>
        </p:nvSpPr>
        <p:spPr>
          <a:xfrm flipH="false" flipV="false" rot="0">
            <a:off x="10010237" y="3400894"/>
            <a:ext cx="5715000" cy="4114800"/>
          </a:xfrm>
          <a:custGeom>
            <a:avLst/>
            <a:gdLst/>
            <a:ahLst/>
            <a:cxnLst/>
            <a:rect r="r" b="b" t="t" l="l"/>
            <a:pathLst>
              <a:path h="4114800" w="5715000">
                <a:moveTo>
                  <a:pt x="0" y="0"/>
                </a:moveTo>
                <a:lnTo>
                  <a:pt x="5715000" y="0"/>
                </a:lnTo>
                <a:lnTo>
                  <a:pt x="5715000"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1" id="11"/>
          <p:cNvSpPr txBox="true"/>
          <p:nvPr/>
        </p:nvSpPr>
        <p:spPr>
          <a:xfrm rot="0">
            <a:off x="2204755" y="2534119"/>
            <a:ext cx="7522125" cy="1552575"/>
          </a:xfrm>
          <a:prstGeom prst="rect">
            <a:avLst/>
          </a:prstGeom>
        </p:spPr>
        <p:txBody>
          <a:bodyPr anchor="t" rtlCol="false" tIns="0" lIns="0" bIns="0" rIns="0">
            <a:spAutoFit/>
          </a:bodyPr>
          <a:lstStyle/>
          <a:p>
            <a:pPr algn="l">
              <a:lnSpc>
                <a:spcPts val="12599"/>
              </a:lnSpc>
              <a:spcBef>
                <a:spcPct val="0"/>
              </a:spcBef>
            </a:pPr>
            <a:r>
              <a:rPr lang="en-US" sz="9000">
                <a:solidFill>
                  <a:srgbClr val="0A4179"/>
                </a:solidFill>
                <a:latin typeface="Marykate 2"/>
                <a:ea typeface="Marykate 2"/>
                <a:cs typeface="Marykate 2"/>
                <a:sym typeface="Marykate 2"/>
              </a:rPr>
              <a:t>HIMNO INICIAL</a:t>
            </a:r>
          </a:p>
        </p:txBody>
      </p:sp>
      <p:sp>
        <p:nvSpPr>
          <p:cNvPr name="TextBox 12" id="12"/>
          <p:cNvSpPr txBox="true"/>
          <p:nvPr/>
        </p:nvSpPr>
        <p:spPr>
          <a:xfrm rot="0">
            <a:off x="2204755" y="4942377"/>
            <a:ext cx="4899653" cy="1384300"/>
          </a:xfrm>
          <a:prstGeom prst="rect">
            <a:avLst/>
          </a:prstGeom>
        </p:spPr>
        <p:txBody>
          <a:bodyPr anchor="t" rtlCol="false" tIns="0" lIns="0" bIns="0" rIns="0">
            <a:spAutoFit/>
          </a:bodyPr>
          <a:lstStyle/>
          <a:p>
            <a:pPr algn="ctr">
              <a:lnSpc>
                <a:spcPts val="5599"/>
              </a:lnSpc>
            </a:pPr>
            <a:r>
              <a:rPr lang="en-US" b="true" sz="3999" i="true">
                <a:solidFill>
                  <a:srgbClr val="0A4179"/>
                </a:solidFill>
                <a:latin typeface="Canva Sans 2 Bold Italics"/>
                <a:ea typeface="Canva Sans 2 Bold Italics"/>
                <a:cs typeface="Canva Sans 2 Bold Italics"/>
                <a:sym typeface="Canva Sans 2 Bold Italics"/>
              </a:rPr>
              <a:t># 520, ¡ADELANTE! MANDA EL SEÑOR</a:t>
            </a:r>
          </a:p>
        </p:txBody>
      </p:sp>
      <p:sp>
        <p:nvSpPr>
          <p:cNvPr name="TextBox 13" id="13"/>
          <p:cNvSpPr txBox="true"/>
          <p:nvPr/>
        </p:nvSpPr>
        <p:spPr>
          <a:xfrm rot="0">
            <a:off x="14930625" y="1076931"/>
            <a:ext cx="2229165" cy="233580"/>
          </a:xfrm>
          <a:prstGeom prst="rect">
            <a:avLst/>
          </a:prstGeom>
        </p:spPr>
        <p:txBody>
          <a:bodyPr anchor="t" rtlCol="false" tIns="0" lIns="0" bIns="0" rIns="0">
            <a:spAutoFit/>
          </a:bodyPr>
          <a:lstStyle/>
          <a:p>
            <a:pPr algn="r">
              <a:lnSpc>
                <a:spcPts val="1825"/>
              </a:lnSpc>
            </a:pPr>
            <a:r>
              <a:rPr lang="en-US" b="true" sz="1303" i="true">
                <a:solidFill>
                  <a:srgbClr val="0C3A69">
                    <a:alpha val="31765"/>
                  </a:srgbClr>
                </a:solidFill>
                <a:latin typeface="Canva Sans 1 Bold Italics"/>
                <a:ea typeface="Canva Sans 1 Bold Italics"/>
                <a:cs typeface="Canva Sans 1 Bold Italics"/>
                <a:sym typeface="Canva Sans 1 Bold Italics"/>
              </a:rPr>
              <a:t>recursos-biblicos.com</a:t>
            </a:r>
          </a:p>
        </p:txBody>
      </p:sp>
      <p:sp>
        <p:nvSpPr>
          <p:cNvPr name="Freeform 14" id="14"/>
          <p:cNvSpPr/>
          <p:nvPr/>
        </p:nvSpPr>
        <p:spPr>
          <a:xfrm flipH="false" flipV="false" rot="-10800000">
            <a:off x="1732474" y="2911423"/>
            <a:ext cx="312590" cy="293835"/>
          </a:xfrm>
          <a:custGeom>
            <a:avLst/>
            <a:gdLst/>
            <a:ahLst/>
            <a:cxnLst/>
            <a:rect r="r" b="b" t="t" l="l"/>
            <a:pathLst>
              <a:path h="293835" w="312590">
                <a:moveTo>
                  <a:pt x="0" y="0"/>
                </a:moveTo>
                <a:lnTo>
                  <a:pt x="312590" y="0"/>
                </a:lnTo>
                <a:lnTo>
                  <a:pt x="312590" y="293834"/>
                </a:lnTo>
                <a:lnTo>
                  <a:pt x="0" y="29383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5" id="15"/>
          <p:cNvSpPr/>
          <p:nvPr/>
        </p:nvSpPr>
        <p:spPr>
          <a:xfrm flipH="false" flipV="false" rot="0">
            <a:off x="8283017" y="3901541"/>
            <a:ext cx="393944" cy="370308"/>
          </a:xfrm>
          <a:custGeom>
            <a:avLst/>
            <a:gdLst/>
            <a:ahLst/>
            <a:cxnLst/>
            <a:rect r="r" b="b" t="t" l="l"/>
            <a:pathLst>
              <a:path h="370308" w="393944">
                <a:moveTo>
                  <a:pt x="0" y="0"/>
                </a:moveTo>
                <a:lnTo>
                  <a:pt x="393944" y="0"/>
                </a:lnTo>
                <a:lnTo>
                  <a:pt x="393944" y="370307"/>
                </a:lnTo>
                <a:lnTo>
                  <a:pt x="0" y="370307"/>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grpSp>
        <p:nvGrpSpPr>
          <p:cNvPr name="Group 2" id="2"/>
          <p:cNvGrpSpPr/>
          <p:nvPr/>
        </p:nvGrpSpPr>
        <p:grpSpPr>
          <a:xfrm rot="0">
            <a:off x="1900438" y="861953"/>
            <a:ext cx="8955778" cy="8414646"/>
            <a:chOff x="0" y="0"/>
            <a:chExt cx="2358724" cy="2216203"/>
          </a:xfrm>
        </p:grpSpPr>
        <p:sp>
          <p:nvSpPr>
            <p:cNvPr name="Freeform 3" id="3"/>
            <p:cNvSpPr/>
            <p:nvPr/>
          </p:nvSpPr>
          <p:spPr>
            <a:xfrm flipH="false" flipV="false" rot="0">
              <a:off x="0" y="0"/>
              <a:ext cx="2358723" cy="2216203"/>
            </a:xfrm>
            <a:custGeom>
              <a:avLst/>
              <a:gdLst/>
              <a:ahLst/>
              <a:cxnLst/>
              <a:rect r="r" b="b" t="t" l="l"/>
              <a:pathLst>
                <a:path h="2216203" w="2358723">
                  <a:moveTo>
                    <a:pt x="0" y="0"/>
                  </a:moveTo>
                  <a:lnTo>
                    <a:pt x="2358723" y="0"/>
                  </a:lnTo>
                  <a:lnTo>
                    <a:pt x="2358723" y="2216203"/>
                  </a:lnTo>
                  <a:lnTo>
                    <a:pt x="0" y="2216203"/>
                  </a:lnTo>
                  <a:close/>
                </a:path>
              </a:pathLst>
            </a:custGeom>
            <a:solidFill>
              <a:srgbClr val="247DDA"/>
            </a:solidFill>
          </p:spPr>
        </p:sp>
        <p:sp>
          <p:nvSpPr>
            <p:cNvPr name="TextBox 4" id="4"/>
            <p:cNvSpPr txBox="true"/>
            <p:nvPr/>
          </p:nvSpPr>
          <p:spPr>
            <a:xfrm>
              <a:off x="0" y="-47625"/>
              <a:ext cx="2358724" cy="2263828"/>
            </a:xfrm>
            <a:prstGeom prst="rect">
              <a:avLst/>
            </a:prstGeom>
          </p:spPr>
          <p:txBody>
            <a:bodyPr anchor="ctr" rtlCol="false" tIns="50800" lIns="50800" bIns="50800" rIns="50800"/>
            <a:lstStyle/>
            <a:p>
              <a:pPr algn="ctr">
                <a:lnSpc>
                  <a:spcPts val="2741"/>
                </a:lnSpc>
              </a:pPr>
            </a:p>
          </p:txBody>
        </p:sp>
      </p:grpSp>
      <p:sp>
        <p:nvSpPr>
          <p:cNvPr name="Freeform 5" id="5"/>
          <p:cNvSpPr/>
          <p:nvPr/>
        </p:nvSpPr>
        <p:spPr>
          <a:xfrm flipH="false" flipV="false" rot="-2700000">
            <a:off x="1774039" y="671967"/>
            <a:ext cx="542050" cy="542050"/>
          </a:xfrm>
          <a:custGeom>
            <a:avLst/>
            <a:gdLst/>
            <a:ahLst/>
            <a:cxnLst/>
            <a:rect r="r" b="b" t="t" l="l"/>
            <a:pathLst>
              <a:path h="542050" w="542050">
                <a:moveTo>
                  <a:pt x="0" y="0"/>
                </a:moveTo>
                <a:lnTo>
                  <a:pt x="542050" y="0"/>
                </a:lnTo>
                <a:lnTo>
                  <a:pt x="542050" y="542050"/>
                </a:lnTo>
                <a:lnTo>
                  <a:pt x="0" y="5420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6" id="6"/>
          <p:cNvSpPr/>
          <p:nvPr/>
        </p:nvSpPr>
        <p:spPr>
          <a:xfrm flipH="false" flipV="false" rot="-2700000">
            <a:off x="1977749" y="1047093"/>
            <a:ext cx="373291" cy="373291"/>
          </a:xfrm>
          <a:custGeom>
            <a:avLst/>
            <a:gdLst/>
            <a:ahLst/>
            <a:cxnLst/>
            <a:rect r="r" b="b" t="t" l="l"/>
            <a:pathLst>
              <a:path h="373291" w="373291">
                <a:moveTo>
                  <a:pt x="0" y="0"/>
                </a:moveTo>
                <a:lnTo>
                  <a:pt x="373292" y="0"/>
                </a:lnTo>
                <a:lnTo>
                  <a:pt x="373292" y="373291"/>
                </a:lnTo>
                <a:lnTo>
                  <a:pt x="0" y="37329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7" id="7"/>
          <p:cNvSpPr/>
          <p:nvPr/>
        </p:nvSpPr>
        <p:spPr>
          <a:xfrm flipH="false" flipV="false" rot="-2700000">
            <a:off x="-571253" y="8990510"/>
            <a:ext cx="1872614" cy="1872614"/>
          </a:xfrm>
          <a:custGeom>
            <a:avLst/>
            <a:gdLst/>
            <a:ahLst/>
            <a:cxnLst/>
            <a:rect r="r" b="b" t="t" l="l"/>
            <a:pathLst>
              <a:path h="1872614" w="1872614">
                <a:moveTo>
                  <a:pt x="0" y="0"/>
                </a:moveTo>
                <a:lnTo>
                  <a:pt x="1872614" y="0"/>
                </a:lnTo>
                <a:lnTo>
                  <a:pt x="1872614" y="1872614"/>
                </a:lnTo>
                <a:lnTo>
                  <a:pt x="0" y="187261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8" id="8"/>
          <p:cNvSpPr/>
          <p:nvPr/>
        </p:nvSpPr>
        <p:spPr>
          <a:xfrm flipH="false" flipV="false" rot="-2700000">
            <a:off x="914842" y="8467850"/>
            <a:ext cx="936307" cy="936307"/>
          </a:xfrm>
          <a:custGeom>
            <a:avLst/>
            <a:gdLst/>
            <a:ahLst/>
            <a:cxnLst/>
            <a:rect r="r" b="b" t="t" l="l"/>
            <a:pathLst>
              <a:path h="936307" w="936307">
                <a:moveTo>
                  <a:pt x="0" y="0"/>
                </a:moveTo>
                <a:lnTo>
                  <a:pt x="936307" y="0"/>
                </a:lnTo>
                <a:lnTo>
                  <a:pt x="936307" y="936307"/>
                </a:lnTo>
                <a:lnTo>
                  <a:pt x="0" y="93630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9" id="9"/>
          <p:cNvSpPr/>
          <p:nvPr/>
        </p:nvSpPr>
        <p:spPr>
          <a:xfrm flipH="false" flipV="false" rot="-2700000">
            <a:off x="17453216" y="-268269"/>
            <a:ext cx="936307" cy="936307"/>
          </a:xfrm>
          <a:custGeom>
            <a:avLst/>
            <a:gdLst/>
            <a:ahLst/>
            <a:cxnLst/>
            <a:rect r="r" b="b" t="t" l="l"/>
            <a:pathLst>
              <a:path h="936307" w="936307">
                <a:moveTo>
                  <a:pt x="0" y="0"/>
                </a:moveTo>
                <a:lnTo>
                  <a:pt x="936307" y="0"/>
                </a:lnTo>
                <a:lnTo>
                  <a:pt x="936307" y="936307"/>
                </a:lnTo>
                <a:lnTo>
                  <a:pt x="0" y="93630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10" id="10"/>
          <p:cNvSpPr/>
          <p:nvPr/>
        </p:nvSpPr>
        <p:spPr>
          <a:xfrm flipH="false" flipV="false" rot="0">
            <a:off x="11687347" y="2360159"/>
            <a:ext cx="4866563" cy="4915720"/>
          </a:xfrm>
          <a:custGeom>
            <a:avLst/>
            <a:gdLst/>
            <a:ahLst/>
            <a:cxnLst/>
            <a:rect r="r" b="b" t="t" l="l"/>
            <a:pathLst>
              <a:path h="4915720" w="4866563">
                <a:moveTo>
                  <a:pt x="0" y="0"/>
                </a:moveTo>
                <a:lnTo>
                  <a:pt x="4866564" y="0"/>
                </a:lnTo>
                <a:lnTo>
                  <a:pt x="4866564" y="4915720"/>
                </a:lnTo>
                <a:lnTo>
                  <a:pt x="0" y="4915720"/>
                </a:lnTo>
                <a:lnTo>
                  <a:pt x="0" y="0"/>
                </a:lnTo>
                <a:close/>
              </a:path>
            </a:pathLst>
          </a:custGeom>
          <a:blipFill>
            <a:blip r:embed="rId8"/>
            <a:stretch>
              <a:fillRect l="0" t="0" r="0" b="0"/>
            </a:stretch>
          </a:blipFill>
        </p:spPr>
      </p:sp>
      <p:sp>
        <p:nvSpPr>
          <p:cNvPr name="TextBox 11" id="11"/>
          <p:cNvSpPr txBox="true"/>
          <p:nvPr/>
        </p:nvSpPr>
        <p:spPr>
          <a:xfrm rot="0">
            <a:off x="2428352" y="1583126"/>
            <a:ext cx="7502514" cy="6915150"/>
          </a:xfrm>
          <a:prstGeom prst="rect">
            <a:avLst/>
          </a:prstGeom>
        </p:spPr>
        <p:txBody>
          <a:bodyPr anchor="t" rtlCol="false" tIns="0" lIns="0" bIns="0" rIns="0">
            <a:spAutoFit/>
          </a:bodyPr>
          <a:lstStyle/>
          <a:p>
            <a:pPr algn="ctr">
              <a:lnSpc>
                <a:spcPts val="4200"/>
              </a:lnSpc>
              <a:spcBef>
                <a:spcPct val="0"/>
              </a:spcBef>
            </a:pPr>
            <a:r>
              <a:rPr lang="en-US" b="true" sz="3000" i="true">
                <a:solidFill>
                  <a:srgbClr val="FFFFFF"/>
                </a:solidFill>
                <a:latin typeface="Canva Sans 2 Bold Italics"/>
                <a:ea typeface="Canva Sans 2 Bold Italics"/>
                <a:cs typeface="Canva Sans 2 Bold Italics"/>
                <a:sym typeface="Canva Sans 2 Bold Italics"/>
              </a:rPr>
              <a:t>El líder espiritual tiene la necesidad imperativa de estudiar la Biblia, colocándola por encima de cualquier filosofía humana. El estudio constante de las Escrituras le permite discernir nuevas verdades, crecer en la gracia y evitar que los prejuicios personales impidan la recepción de la luz divina. </a:t>
            </a:r>
            <a:r>
              <a:rPr lang="en-US" b="true" sz="3000" i="true">
                <a:solidFill>
                  <a:srgbClr val="FFFFFF"/>
                </a:solidFill>
                <a:latin typeface="Canva Sans 2 Bold Italics"/>
                <a:ea typeface="Canva Sans 2 Bold Italics"/>
                <a:cs typeface="Canva Sans 2 Bold Italics"/>
                <a:sym typeface="Canva Sans 2 Bold Italics"/>
              </a:rPr>
              <a:t>Para el líder, la Palabra de Dios debe ser su propio expositor, y servir como el lente a través del cual contempla toda la realidad y la teología de su ministerio.</a:t>
            </a:r>
          </a:p>
        </p:txBody>
      </p:sp>
      <p:sp>
        <p:nvSpPr>
          <p:cNvPr name="TextBox 12" id="12"/>
          <p:cNvSpPr txBox="true"/>
          <p:nvPr/>
        </p:nvSpPr>
        <p:spPr>
          <a:xfrm rot="0">
            <a:off x="14930625" y="1076931"/>
            <a:ext cx="2229165" cy="233580"/>
          </a:xfrm>
          <a:prstGeom prst="rect">
            <a:avLst/>
          </a:prstGeom>
        </p:spPr>
        <p:txBody>
          <a:bodyPr anchor="t" rtlCol="false" tIns="0" lIns="0" bIns="0" rIns="0">
            <a:spAutoFit/>
          </a:bodyPr>
          <a:lstStyle/>
          <a:p>
            <a:pPr algn="r">
              <a:lnSpc>
                <a:spcPts val="1825"/>
              </a:lnSpc>
            </a:pPr>
            <a:r>
              <a:rPr lang="en-US" b="true" sz="1303" i="true">
                <a:solidFill>
                  <a:srgbClr val="0C3A69">
                    <a:alpha val="31765"/>
                  </a:srgbClr>
                </a:solidFill>
                <a:latin typeface="Canva Sans 1 Bold Italics"/>
                <a:ea typeface="Canva Sans 1 Bold Italics"/>
                <a:cs typeface="Canva Sans 1 Bold Italics"/>
                <a:sym typeface="Canva Sans 1 Bold Italics"/>
              </a:rPr>
              <a:t>recursos-biblicos.com</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TextBox 2" id="2"/>
          <p:cNvSpPr txBox="true"/>
          <p:nvPr/>
        </p:nvSpPr>
        <p:spPr>
          <a:xfrm rot="0">
            <a:off x="4749204" y="855399"/>
            <a:ext cx="9490859" cy="1249925"/>
          </a:xfrm>
          <a:prstGeom prst="rect">
            <a:avLst/>
          </a:prstGeom>
        </p:spPr>
        <p:txBody>
          <a:bodyPr anchor="t" rtlCol="false" tIns="0" lIns="0" bIns="0" rIns="0">
            <a:spAutoFit/>
          </a:bodyPr>
          <a:lstStyle/>
          <a:p>
            <a:pPr algn="l">
              <a:lnSpc>
                <a:spcPts val="10176"/>
              </a:lnSpc>
              <a:spcBef>
                <a:spcPct val="0"/>
              </a:spcBef>
            </a:pPr>
            <a:r>
              <a:rPr lang="en-US" sz="7268">
                <a:solidFill>
                  <a:srgbClr val="0A4179"/>
                </a:solidFill>
                <a:latin typeface="Marykate 2"/>
                <a:ea typeface="Marykate 2"/>
                <a:cs typeface="Marykate 2"/>
                <a:sym typeface="Marykate 2"/>
              </a:rPr>
              <a:t>LECTURA BIBLICA Y ORACION</a:t>
            </a:r>
          </a:p>
        </p:txBody>
      </p:sp>
      <p:sp>
        <p:nvSpPr>
          <p:cNvPr name="TextBox 3" id="3"/>
          <p:cNvSpPr txBox="true"/>
          <p:nvPr/>
        </p:nvSpPr>
        <p:spPr>
          <a:xfrm rot="0">
            <a:off x="4551016" y="2954338"/>
            <a:ext cx="9185968" cy="4311650"/>
          </a:xfrm>
          <a:prstGeom prst="rect">
            <a:avLst/>
          </a:prstGeom>
        </p:spPr>
        <p:txBody>
          <a:bodyPr anchor="t" rtlCol="false" tIns="0" lIns="0" bIns="0" rIns="0">
            <a:spAutoFit/>
          </a:bodyPr>
          <a:lstStyle/>
          <a:p>
            <a:pPr algn="ctr">
              <a:lnSpc>
                <a:spcPts val="4900"/>
              </a:lnSpc>
            </a:pPr>
            <a:r>
              <a:rPr lang="en-US" b="true" sz="3500" i="true">
                <a:solidFill>
                  <a:srgbClr val="0A4179"/>
                </a:solidFill>
                <a:latin typeface="Canva Sans 2 Bold Italics"/>
                <a:ea typeface="Canva Sans 2 Bold Italics"/>
                <a:cs typeface="Canva Sans 2 Bold Italics"/>
                <a:sym typeface="Canva Sans 2 Bold Italics"/>
              </a:rPr>
              <a:t>NUNCA SE APARTARÁ DE TU BOCA ESTE LIBRO DE LA LEY, SINO QUE DE DÍA Y DE NOCHE MEDITARÁS EN ÉL, PARA QUE GUARDES Y HAGAS CONFORME A TODO LO QUE EN ÉL ESTÁ ESCRITO; PORQUE ENTONCES HARÁS PROSPERAR TU CAMINO, Y TODO TE SALDRÁ BIEN.</a:t>
            </a:r>
          </a:p>
        </p:txBody>
      </p:sp>
      <p:sp>
        <p:nvSpPr>
          <p:cNvPr name="Freeform 4" id="4"/>
          <p:cNvSpPr/>
          <p:nvPr/>
        </p:nvSpPr>
        <p:spPr>
          <a:xfrm flipH="false" flipV="false" rot="-2700000">
            <a:off x="423259" y="9002060"/>
            <a:ext cx="1872614" cy="1872614"/>
          </a:xfrm>
          <a:custGeom>
            <a:avLst/>
            <a:gdLst/>
            <a:ahLst/>
            <a:cxnLst/>
            <a:rect r="r" b="b" t="t" l="l"/>
            <a:pathLst>
              <a:path h="1872614" w="1872614">
                <a:moveTo>
                  <a:pt x="0" y="0"/>
                </a:moveTo>
                <a:lnTo>
                  <a:pt x="1872614" y="0"/>
                </a:lnTo>
                <a:lnTo>
                  <a:pt x="1872614" y="1872614"/>
                </a:lnTo>
                <a:lnTo>
                  <a:pt x="0" y="187261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5" id="5"/>
          <p:cNvSpPr/>
          <p:nvPr/>
        </p:nvSpPr>
        <p:spPr>
          <a:xfrm flipH="false" flipV="false" rot="-2700000">
            <a:off x="-124072" y="8467850"/>
            <a:ext cx="936307" cy="936307"/>
          </a:xfrm>
          <a:custGeom>
            <a:avLst/>
            <a:gdLst/>
            <a:ahLst/>
            <a:cxnLst/>
            <a:rect r="r" b="b" t="t" l="l"/>
            <a:pathLst>
              <a:path h="936307" w="936307">
                <a:moveTo>
                  <a:pt x="0" y="0"/>
                </a:moveTo>
                <a:lnTo>
                  <a:pt x="936307" y="0"/>
                </a:lnTo>
                <a:lnTo>
                  <a:pt x="936307" y="936307"/>
                </a:lnTo>
                <a:lnTo>
                  <a:pt x="0" y="93630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6" id="6"/>
          <p:cNvSpPr/>
          <p:nvPr/>
        </p:nvSpPr>
        <p:spPr>
          <a:xfrm flipH="false" flipV="false" rot="-2700000">
            <a:off x="17358222" y="-195812"/>
            <a:ext cx="1447768" cy="1447768"/>
          </a:xfrm>
          <a:custGeom>
            <a:avLst/>
            <a:gdLst/>
            <a:ahLst/>
            <a:cxnLst/>
            <a:rect r="r" b="b" t="t" l="l"/>
            <a:pathLst>
              <a:path h="1447768" w="1447768">
                <a:moveTo>
                  <a:pt x="0" y="0"/>
                </a:moveTo>
                <a:lnTo>
                  <a:pt x="1447768" y="0"/>
                </a:lnTo>
                <a:lnTo>
                  <a:pt x="1447768" y="1447768"/>
                </a:lnTo>
                <a:lnTo>
                  <a:pt x="0" y="14477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7" id="7"/>
          <p:cNvSpPr/>
          <p:nvPr/>
        </p:nvSpPr>
        <p:spPr>
          <a:xfrm flipH="false" flipV="false" rot="-10800000">
            <a:off x="4238426" y="2874095"/>
            <a:ext cx="312590" cy="293835"/>
          </a:xfrm>
          <a:custGeom>
            <a:avLst/>
            <a:gdLst/>
            <a:ahLst/>
            <a:cxnLst/>
            <a:rect r="r" b="b" t="t" l="l"/>
            <a:pathLst>
              <a:path h="293835" w="312590">
                <a:moveTo>
                  <a:pt x="0" y="0"/>
                </a:moveTo>
                <a:lnTo>
                  <a:pt x="312590" y="0"/>
                </a:lnTo>
                <a:lnTo>
                  <a:pt x="312590" y="293835"/>
                </a:lnTo>
                <a:lnTo>
                  <a:pt x="0" y="29383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3424394" y="6972153"/>
            <a:ext cx="312590" cy="293835"/>
          </a:xfrm>
          <a:custGeom>
            <a:avLst/>
            <a:gdLst/>
            <a:ahLst/>
            <a:cxnLst/>
            <a:rect r="r" b="b" t="t" l="l"/>
            <a:pathLst>
              <a:path h="293835" w="312590">
                <a:moveTo>
                  <a:pt x="0" y="0"/>
                </a:moveTo>
                <a:lnTo>
                  <a:pt x="312590" y="0"/>
                </a:lnTo>
                <a:lnTo>
                  <a:pt x="312590" y="293834"/>
                </a:lnTo>
                <a:lnTo>
                  <a:pt x="0" y="29383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9" id="9"/>
          <p:cNvSpPr txBox="true"/>
          <p:nvPr/>
        </p:nvSpPr>
        <p:spPr>
          <a:xfrm rot="0">
            <a:off x="5743376" y="7740535"/>
            <a:ext cx="7502514" cy="679450"/>
          </a:xfrm>
          <a:prstGeom prst="rect">
            <a:avLst/>
          </a:prstGeom>
        </p:spPr>
        <p:txBody>
          <a:bodyPr anchor="t" rtlCol="false" tIns="0" lIns="0" bIns="0" rIns="0">
            <a:spAutoFit/>
          </a:bodyPr>
          <a:lstStyle/>
          <a:p>
            <a:pPr algn="ctr">
              <a:lnSpc>
                <a:spcPts val="5599"/>
              </a:lnSpc>
              <a:spcBef>
                <a:spcPct val="0"/>
              </a:spcBef>
            </a:pPr>
            <a:r>
              <a:rPr lang="en-US" b="true" sz="3999" i="true">
                <a:solidFill>
                  <a:srgbClr val="247DDA"/>
                </a:solidFill>
                <a:latin typeface="Canva Sans 2 Bold Italics"/>
                <a:ea typeface="Canva Sans 2 Bold Italics"/>
                <a:cs typeface="Canva Sans 2 Bold Italics"/>
                <a:sym typeface="Canva Sans 2 Bold Italics"/>
              </a:rPr>
              <a:t>J</a:t>
            </a:r>
            <a:r>
              <a:rPr lang="en-US" b="true" sz="3999" i="true">
                <a:solidFill>
                  <a:srgbClr val="247DDA"/>
                </a:solidFill>
                <a:latin typeface="Canva Sans 2 Bold Italics"/>
                <a:ea typeface="Canva Sans 2 Bold Italics"/>
                <a:cs typeface="Canva Sans 2 Bold Italics"/>
                <a:sym typeface="Canva Sans 2 Bold Italics"/>
              </a:rPr>
              <a:t>osué 1:8</a:t>
            </a:r>
          </a:p>
        </p:txBody>
      </p:sp>
      <p:sp>
        <p:nvSpPr>
          <p:cNvPr name="TextBox 10" id="10"/>
          <p:cNvSpPr txBox="true"/>
          <p:nvPr/>
        </p:nvSpPr>
        <p:spPr>
          <a:xfrm rot="0">
            <a:off x="14930625" y="1076931"/>
            <a:ext cx="2229165" cy="233580"/>
          </a:xfrm>
          <a:prstGeom prst="rect">
            <a:avLst/>
          </a:prstGeom>
        </p:spPr>
        <p:txBody>
          <a:bodyPr anchor="t" rtlCol="false" tIns="0" lIns="0" bIns="0" rIns="0">
            <a:spAutoFit/>
          </a:bodyPr>
          <a:lstStyle/>
          <a:p>
            <a:pPr algn="r">
              <a:lnSpc>
                <a:spcPts val="1825"/>
              </a:lnSpc>
            </a:pPr>
            <a:r>
              <a:rPr lang="en-US" b="true" sz="1303" i="true">
                <a:solidFill>
                  <a:srgbClr val="0C3A69">
                    <a:alpha val="31765"/>
                  </a:srgbClr>
                </a:solidFill>
                <a:latin typeface="Canva Sans 1 Bold Italics"/>
                <a:ea typeface="Canva Sans 1 Bold Italics"/>
                <a:cs typeface="Canva Sans 1 Bold Italics"/>
                <a:sym typeface="Canva Sans 1 Bold Italics"/>
              </a:rPr>
              <a:t>recursos-biblicos.com</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Freeform 2" id="2"/>
          <p:cNvSpPr/>
          <p:nvPr/>
        </p:nvSpPr>
        <p:spPr>
          <a:xfrm flipH="false" flipV="false" rot="0">
            <a:off x="1576934" y="3104281"/>
            <a:ext cx="6989346" cy="4701923"/>
          </a:xfrm>
          <a:custGeom>
            <a:avLst/>
            <a:gdLst/>
            <a:ahLst/>
            <a:cxnLst/>
            <a:rect r="r" b="b" t="t" l="l"/>
            <a:pathLst>
              <a:path h="4701923" w="6989346">
                <a:moveTo>
                  <a:pt x="0" y="0"/>
                </a:moveTo>
                <a:lnTo>
                  <a:pt x="6989345" y="0"/>
                </a:lnTo>
                <a:lnTo>
                  <a:pt x="6989345" y="4701923"/>
                </a:lnTo>
                <a:lnTo>
                  <a:pt x="0" y="470192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2700000">
            <a:off x="2395419" y="3326824"/>
            <a:ext cx="619442" cy="619442"/>
          </a:xfrm>
          <a:custGeom>
            <a:avLst/>
            <a:gdLst/>
            <a:ahLst/>
            <a:cxnLst/>
            <a:rect r="r" b="b" t="t" l="l"/>
            <a:pathLst>
              <a:path h="619442" w="619442">
                <a:moveTo>
                  <a:pt x="0" y="0"/>
                </a:moveTo>
                <a:lnTo>
                  <a:pt x="619442" y="0"/>
                </a:lnTo>
                <a:lnTo>
                  <a:pt x="619442" y="619442"/>
                </a:lnTo>
                <a:lnTo>
                  <a:pt x="0" y="61944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4" id="4"/>
          <p:cNvSpPr/>
          <p:nvPr/>
        </p:nvSpPr>
        <p:spPr>
          <a:xfrm flipH="false" flipV="false" rot="-9841156">
            <a:off x="5973758" y="3408657"/>
            <a:ext cx="911554" cy="455777"/>
          </a:xfrm>
          <a:custGeom>
            <a:avLst/>
            <a:gdLst/>
            <a:ahLst/>
            <a:cxnLst/>
            <a:rect r="r" b="b" t="t" l="l"/>
            <a:pathLst>
              <a:path h="455777" w="911554">
                <a:moveTo>
                  <a:pt x="0" y="0"/>
                </a:moveTo>
                <a:lnTo>
                  <a:pt x="911554" y="0"/>
                </a:lnTo>
                <a:lnTo>
                  <a:pt x="911554" y="455777"/>
                </a:lnTo>
                <a:lnTo>
                  <a:pt x="0" y="45577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0">
            <a:off x="8415237" y="1276350"/>
            <a:ext cx="8548625" cy="7981950"/>
          </a:xfrm>
          <a:prstGeom prst="rect">
            <a:avLst/>
          </a:prstGeom>
        </p:spPr>
        <p:txBody>
          <a:bodyPr anchor="t" rtlCol="false" tIns="0" lIns="0" bIns="0" rIns="0">
            <a:spAutoFit/>
          </a:bodyPr>
          <a:lstStyle/>
          <a:p>
            <a:pPr algn="l">
              <a:lnSpc>
                <a:spcPts val="4200"/>
              </a:lnSpc>
              <a:spcBef>
                <a:spcPct val="0"/>
              </a:spcBef>
            </a:pPr>
            <a:r>
              <a:rPr lang="en-US" b="true" sz="3000">
                <a:solidFill>
                  <a:srgbClr val="000000"/>
                </a:solidFill>
                <a:latin typeface="Canva Sans 2 Medium"/>
                <a:ea typeface="Canva Sans 2 Medium"/>
                <a:cs typeface="Canva Sans 2 Medium"/>
                <a:sym typeface="Canva Sans 2 Medium"/>
              </a:rPr>
              <a:t>Otra necesidad vital es el desarrollo del carácter, el cual se define como el resultado directo del tiempo dedicado a la comunión con Dios. El líder debe cuidar celosamente sus horas de meditación para forjar un carácter según el modelo divino, entendiendo que la posición que ocupa no le otorga santidad por sí misma. Cuanto más elevado sea el cargo, mayor será la necesidad de cultivar un carácter íntegro, basado en la obediencia y la confianza plena en Dios. Todos estos principios y los que seguiremos viendo en esta mañana han sido extraídos del libro El líder y el liderazgo según Elena G. de White, de la autora Cindy Tutsch. </a:t>
            </a:r>
          </a:p>
        </p:txBody>
      </p:sp>
      <p:sp>
        <p:nvSpPr>
          <p:cNvPr name="Freeform 6" id="6"/>
          <p:cNvSpPr/>
          <p:nvPr/>
        </p:nvSpPr>
        <p:spPr>
          <a:xfrm flipH="false" flipV="false" rot="-2700000">
            <a:off x="17351693" y="8097623"/>
            <a:ext cx="1872614" cy="1872614"/>
          </a:xfrm>
          <a:custGeom>
            <a:avLst/>
            <a:gdLst/>
            <a:ahLst/>
            <a:cxnLst/>
            <a:rect r="r" b="b" t="t" l="l"/>
            <a:pathLst>
              <a:path h="1872614" w="1872614">
                <a:moveTo>
                  <a:pt x="0" y="0"/>
                </a:moveTo>
                <a:lnTo>
                  <a:pt x="1872614" y="0"/>
                </a:lnTo>
                <a:lnTo>
                  <a:pt x="1872614" y="1872614"/>
                </a:lnTo>
                <a:lnTo>
                  <a:pt x="0" y="187261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Freeform 7" id="7"/>
          <p:cNvSpPr/>
          <p:nvPr/>
        </p:nvSpPr>
        <p:spPr>
          <a:xfrm flipH="false" flipV="false" rot="-2700000">
            <a:off x="16846014" y="9567618"/>
            <a:ext cx="936307" cy="936307"/>
          </a:xfrm>
          <a:custGeom>
            <a:avLst/>
            <a:gdLst/>
            <a:ahLst/>
            <a:cxnLst/>
            <a:rect r="r" b="b" t="t" l="l"/>
            <a:pathLst>
              <a:path h="936307" w="936307">
                <a:moveTo>
                  <a:pt x="0" y="0"/>
                </a:moveTo>
                <a:lnTo>
                  <a:pt x="936307" y="0"/>
                </a:lnTo>
                <a:lnTo>
                  <a:pt x="936307" y="936307"/>
                </a:lnTo>
                <a:lnTo>
                  <a:pt x="0" y="93630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Freeform 8" id="8"/>
          <p:cNvSpPr/>
          <p:nvPr/>
        </p:nvSpPr>
        <p:spPr>
          <a:xfrm flipH="false" flipV="false" rot="-2700000">
            <a:off x="-1231745" y="-539469"/>
            <a:ext cx="1872614" cy="1872614"/>
          </a:xfrm>
          <a:custGeom>
            <a:avLst/>
            <a:gdLst/>
            <a:ahLst/>
            <a:cxnLst/>
            <a:rect r="r" b="b" t="t" l="l"/>
            <a:pathLst>
              <a:path h="1872614" w="1872614">
                <a:moveTo>
                  <a:pt x="0" y="0"/>
                </a:moveTo>
                <a:lnTo>
                  <a:pt x="1872614" y="0"/>
                </a:lnTo>
                <a:lnTo>
                  <a:pt x="1872614" y="1872614"/>
                </a:lnTo>
                <a:lnTo>
                  <a:pt x="0" y="187261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Freeform 9" id="9"/>
          <p:cNvSpPr/>
          <p:nvPr/>
        </p:nvSpPr>
        <p:spPr>
          <a:xfrm flipH="false" flipV="false" rot="0">
            <a:off x="2756527" y="2805036"/>
            <a:ext cx="4630158" cy="4676927"/>
          </a:xfrm>
          <a:custGeom>
            <a:avLst/>
            <a:gdLst/>
            <a:ahLst/>
            <a:cxnLst/>
            <a:rect r="r" b="b" t="t" l="l"/>
            <a:pathLst>
              <a:path h="4676927" w="4630158">
                <a:moveTo>
                  <a:pt x="0" y="0"/>
                </a:moveTo>
                <a:lnTo>
                  <a:pt x="4630158" y="0"/>
                </a:lnTo>
                <a:lnTo>
                  <a:pt x="4630158" y="4676928"/>
                </a:lnTo>
                <a:lnTo>
                  <a:pt x="0" y="4676928"/>
                </a:lnTo>
                <a:lnTo>
                  <a:pt x="0" y="0"/>
                </a:lnTo>
                <a:close/>
              </a:path>
            </a:pathLst>
          </a:custGeom>
          <a:blipFill>
            <a:blip r:embed="rId10"/>
            <a:stretch>
              <a:fillRect l="0" t="0" r="0" b="0"/>
            </a:stretch>
          </a:blipFill>
        </p:spPr>
      </p:sp>
      <p:sp>
        <p:nvSpPr>
          <p:cNvPr name="TextBox 10" id="10"/>
          <p:cNvSpPr txBox="true"/>
          <p:nvPr/>
        </p:nvSpPr>
        <p:spPr>
          <a:xfrm rot="0">
            <a:off x="14930625" y="1076931"/>
            <a:ext cx="2229165" cy="233580"/>
          </a:xfrm>
          <a:prstGeom prst="rect">
            <a:avLst/>
          </a:prstGeom>
        </p:spPr>
        <p:txBody>
          <a:bodyPr anchor="t" rtlCol="false" tIns="0" lIns="0" bIns="0" rIns="0">
            <a:spAutoFit/>
          </a:bodyPr>
          <a:lstStyle/>
          <a:p>
            <a:pPr algn="r">
              <a:lnSpc>
                <a:spcPts val="1825"/>
              </a:lnSpc>
            </a:pPr>
            <a:r>
              <a:rPr lang="en-US" b="true" sz="1303" i="true">
                <a:solidFill>
                  <a:srgbClr val="0C3A69">
                    <a:alpha val="31765"/>
                  </a:srgbClr>
                </a:solidFill>
                <a:latin typeface="Canva Sans 1 Bold Italics"/>
                <a:ea typeface="Canva Sans 1 Bold Italics"/>
                <a:cs typeface="Canva Sans 1 Bold Italics"/>
                <a:sym typeface="Canva Sans 1 Bold Italics"/>
              </a:rPr>
              <a:t>recursos-biblicos.com</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Freeform 2" id="2"/>
          <p:cNvSpPr/>
          <p:nvPr/>
        </p:nvSpPr>
        <p:spPr>
          <a:xfrm flipH="false" flipV="false" rot="0">
            <a:off x="7772366" y="3914439"/>
            <a:ext cx="312590" cy="293835"/>
          </a:xfrm>
          <a:custGeom>
            <a:avLst/>
            <a:gdLst/>
            <a:ahLst/>
            <a:cxnLst/>
            <a:rect r="r" b="b" t="t" l="l"/>
            <a:pathLst>
              <a:path h="293835" w="312590">
                <a:moveTo>
                  <a:pt x="0" y="0"/>
                </a:moveTo>
                <a:lnTo>
                  <a:pt x="312590" y="0"/>
                </a:lnTo>
                <a:lnTo>
                  <a:pt x="312590" y="293835"/>
                </a:lnTo>
                <a:lnTo>
                  <a:pt x="0" y="29383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1847079" y="2831255"/>
            <a:ext cx="312590" cy="293835"/>
          </a:xfrm>
          <a:custGeom>
            <a:avLst/>
            <a:gdLst/>
            <a:ahLst/>
            <a:cxnLst/>
            <a:rect r="r" b="b" t="t" l="l"/>
            <a:pathLst>
              <a:path h="293835" w="312590">
                <a:moveTo>
                  <a:pt x="0" y="0"/>
                </a:moveTo>
                <a:lnTo>
                  <a:pt x="312590" y="0"/>
                </a:lnTo>
                <a:lnTo>
                  <a:pt x="312590" y="293835"/>
                </a:lnTo>
                <a:lnTo>
                  <a:pt x="0" y="29383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759745">
            <a:off x="7621690" y="4864786"/>
            <a:ext cx="9213525" cy="4891544"/>
          </a:xfrm>
          <a:custGeom>
            <a:avLst/>
            <a:gdLst/>
            <a:ahLst/>
            <a:cxnLst/>
            <a:rect r="r" b="b" t="t" l="l"/>
            <a:pathLst>
              <a:path h="4891544" w="9213525">
                <a:moveTo>
                  <a:pt x="0" y="0"/>
                </a:moveTo>
                <a:lnTo>
                  <a:pt x="9213525" y="0"/>
                </a:lnTo>
                <a:lnTo>
                  <a:pt x="9213525" y="4891544"/>
                </a:lnTo>
                <a:lnTo>
                  <a:pt x="0" y="489154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9749831">
            <a:off x="10929585" y="5287420"/>
            <a:ext cx="447000" cy="641906"/>
          </a:xfrm>
          <a:custGeom>
            <a:avLst/>
            <a:gdLst/>
            <a:ahLst/>
            <a:cxnLst/>
            <a:rect r="r" b="b" t="t" l="l"/>
            <a:pathLst>
              <a:path h="641906" w="447000">
                <a:moveTo>
                  <a:pt x="0" y="0"/>
                </a:moveTo>
                <a:lnTo>
                  <a:pt x="446999" y="0"/>
                </a:lnTo>
                <a:lnTo>
                  <a:pt x="446999" y="641906"/>
                </a:lnTo>
                <a:lnTo>
                  <a:pt x="0" y="6419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6044385" y="6438517"/>
            <a:ext cx="392781" cy="803084"/>
          </a:xfrm>
          <a:custGeom>
            <a:avLst/>
            <a:gdLst/>
            <a:ahLst/>
            <a:cxnLst/>
            <a:rect r="r" b="b" t="t" l="l"/>
            <a:pathLst>
              <a:path h="803084" w="392781">
                <a:moveTo>
                  <a:pt x="0" y="0"/>
                </a:moveTo>
                <a:lnTo>
                  <a:pt x="392781" y="0"/>
                </a:lnTo>
                <a:lnTo>
                  <a:pt x="392781" y="803084"/>
                </a:lnTo>
                <a:lnTo>
                  <a:pt x="0" y="80308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2700000">
            <a:off x="7727247" y="6169262"/>
            <a:ext cx="633086" cy="633086"/>
          </a:xfrm>
          <a:custGeom>
            <a:avLst/>
            <a:gdLst/>
            <a:ahLst/>
            <a:cxnLst/>
            <a:rect r="r" b="b" t="t" l="l"/>
            <a:pathLst>
              <a:path h="633086" w="633086">
                <a:moveTo>
                  <a:pt x="0" y="0"/>
                </a:moveTo>
                <a:lnTo>
                  <a:pt x="633086" y="0"/>
                </a:lnTo>
                <a:lnTo>
                  <a:pt x="633086" y="633086"/>
                </a:lnTo>
                <a:lnTo>
                  <a:pt x="0" y="63308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Freeform 8" id="8"/>
          <p:cNvSpPr/>
          <p:nvPr/>
        </p:nvSpPr>
        <p:spPr>
          <a:xfrm flipH="false" flipV="false" rot="10490495">
            <a:off x="16063439" y="7886589"/>
            <a:ext cx="931632" cy="465816"/>
          </a:xfrm>
          <a:custGeom>
            <a:avLst/>
            <a:gdLst/>
            <a:ahLst/>
            <a:cxnLst/>
            <a:rect r="r" b="b" t="t" l="l"/>
            <a:pathLst>
              <a:path h="465816" w="931632">
                <a:moveTo>
                  <a:pt x="0" y="0"/>
                </a:moveTo>
                <a:lnTo>
                  <a:pt x="931631" y="0"/>
                </a:lnTo>
                <a:lnTo>
                  <a:pt x="931631" y="465816"/>
                </a:lnTo>
                <a:lnTo>
                  <a:pt x="0" y="465816"/>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8972842">
            <a:off x="7243210" y="7318917"/>
            <a:ext cx="675916" cy="675916"/>
          </a:xfrm>
          <a:custGeom>
            <a:avLst/>
            <a:gdLst/>
            <a:ahLst/>
            <a:cxnLst/>
            <a:rect r="r" b="b" t="t" l="l"/>
            <a:pathLst>
              <a:path h="675916" w="675916">
                <a:moveTo>
                  <a:pt x="0" y="0"/>
                </a:moveTo>
                <a:lnTo>
                  <a:pt x="675916" y="0"/>
                </a:lnTo>
                <a:lnTo>
                  <a:pt x="675916" y="675916"/>
                </a:lnTo>
                <a:lnTo>
                  <a:pt x="0" y="675916"/>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a:ln cap="sq">
            <a:noFill/>
            <a:prstDash val="solid"/>
            <a:miter/>
          </a:ln>
        </p:spPr>
      </p:sp>
      <p:sp>
        <p:nvSpPr>
          <p:cNvPr name="Freeform 10" id="10"/>
          <p:cNvSpPr/>
          <p:nvPr/>
        </p:nvSpPr>
        <p:spPr>
          <a:xfrm flipH="false" flipV="false" rot="-2700000">
            <a:off x="-571253" y="8990510"/>
            <a:ext cx="1872614" cy="1872614"/>
          </a:xfrm>
          <a:custGeom>
            <a:avLst/>
            <a:gdLst/>
            <a:ahLst/>
            <a:cxnLst/>
            <a:rect r="r" b="b" t="t" l="l"/>
            <a:pathLst>
              <a:path h="1872614" w="1872614">
                <a:moveTo>
                  <a:pt x="0" y="0"/>
                </a:moveTo>
                <a:lnTo>
                  <a:pt x="1872614" y="0"/>
                </a:lnTo>
                <a:lnTo>
                  <a:pt x="1872614" y="1872614"/>
                </a:lnTo>
                <a:lnTo>
                  <a:pt x="0" y="1872614"/>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a:ln cap="sq">
            <a:noFill/>
            <a:prstDash val="solid"/>
            <a:miter/>
          </a:ln>
        </p:spPr>
      </p:sp>
      <p:sp>
        <p:nvSpPr>
          <p:cNvPr name="Freeform 11" id="11"/>
          <p:cNvSpPr/>
          <p:nvPr/>
        </p:nvSpPr>
        <p:spPr>
          <a:xfrm flipH="false" flipV="false" rot="-2700000">
            <a:off x="914842" y="8467850"/>
            <a:ext cx="936307" cy="936307"/>
          </a:xfrm>
          <a:custGeom>
            <a:avLst/>
            <a:gdLst/>
            <a:ahLst/>
            <a:cxnLst/>
            <a:rect r="r" b="b" t="t" l="l"/>
            <a:pathLst>
              <a:path h="936307" w="936307">
                <a:moveTo>
                  <a:pt x="0" y="0"/>
                </a:moveTo>
                <a:lnTo>
                  <a:pt x="936307" y="0"/>
                </a:lnTo>
                <a:lnTo>
                  <a:pt x="936307" y="936307"/>
                </a:lnTo>
                <a:lnTo>
                  <a:pt x="0" y="936307"/>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a:ln cap="sq">
            <a:noFill/>
            <a:prstDash val="solid"/>
            <a:miter/>
          </a:ln>
        </p:spPr>
      </p:sp>
      <p:sp>
        <p:nvSpPr>
          <p:cNvPr name="Freeform 12" id="12"/>
          <p:cNvSpPr/>
          <p:nvPr/>
        </p:nvSpPr>
        <p:spPr>
          <a:xfrm flipH="false" flipV="false" rot="-2700000">
            <a:off x="2334646" y="7845615"/>
            <a:ext cx="627173" cy="627173"/>
          </a:xfrm>
          <a:custGeom>
            <a:avLst/>
            <a:gdLst/>
            <a:ahLst/>
            <a:cxnLst/>
            <a:rect r="r" b="b" t="t" l="l"/>
            <a:pathLst>
              <a:path h="627173" w="627173">
                <a:moveTo>
                  <a:pt x="0" y="0"/>
                </a:moveTo>
                <a:lnTo>
                  <a:pt x="627173" y="0"/>
                </a:lnTo>
                <a:lnTo>
                  <a:pt x="627173" y="627172"/>
                </a:lnTo>
                <a:lnTo>
                  <a:pt x="0" y="627172"/>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a:ln cap="sq">
            <a:noFill/>
            <a:prstDash val="solid"/>
            <a:miter/>
          </a:ln>
        </p:spPr>
      </p:sp>
      <p:sp>
        <p:nvSpPr>
          <p:cNvPr name="Freeform 13" id="13"/>
          <p:cNvSpPr/>
          <p:nvPr/>
        </p:nvSpPr>
        <p:spPr>
          <a:xfrm flipH="false" flipV="false" rot="-2700000">
            <a:off x="17453216" y="-268269"/>
            <a:ext cx="936307" cy="936307"/>
          </a:xfrm>
          <a:custGeom>
            <a:avLst/>
            <a:gdLst/>
            <a:ahLst/>
            <a:cxnLst/>
            <a:rect r="r" b="b" t="t" l="l"/>
            <a:pathLst>
              <a:path h="936307" w="936307">
                <a:moveTo>
                  <a:pt x="0" y="0"/>
                </a:moveTo>
                <a:lnTo>
                  <a:pt x="936307" y="0"/>
                </a:lnTo>
                <a:lnTo>
                  <a:pt x="936307" y="936307"/>
                </a:lnTo>
                <a:lnTo>
                  <a:pt x="0" y="936307"/>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a:ln cap="sq">
            <a:noFill/>
            <a:prstDash val="solid"/>
            <a:miter/>
          </a:ln>
        </p:spPr>
      </p:sp>
      <p:sp>
        <p:nvSpPr>
          <p:cNvPr name="Freeform 14" id="14"/>
          <p:cNvSpPr/>
          <p:nvPr/>
        </p:nvSpPr>
        <p:spPr>
          <a:xfrm flipH="false" flipV="false" rot="0">
            <a:off x="9498348" y="4208274"/>
            <a:ext cx="5539138" cy="4957528"/>
          </a:xfrm>
          <a:custGeom>
            <a:avLst/>
            <a:gdLst/>
            <a:ahLst/>
            <a:cxnLst/>
            <a:rect r="r" b="b" t="t" l="l"/>
            <a:pathLst>
              <a:path h="4957528" w="5539138">
                <a:moveTo>
                  <a:pt x="0" y="0"/>
                </a:moveTo>
                <a:lnTo>
                  <a:pt x="5539138" y="0"/>
                </a:lnTo>
                <a:lnTo>
                  <a:pt x="5539138" y="4957528"/>
                </a:lnTo>
                <a:lnTo>
                  <a:pt x="0" y="4957528"/>
                </a:lnTo>
                <a:lnTo>
                  <a:pt x="0" y="0"/>
                </a:lnTo>
                <a:close/>
              </a:path>
            </a:pathLst>
          </a:custGeom>
          <a:blipFill>
            <a:blip r:embed="rId18"/>
            <a:stretch>
              <a:fillRect l="0" t="0" r="0" b="0"/>
            </a:stretch>
          </a:blipFill>
        </p:spPr>
      </p:sp>
      <p:sp>
        <p:nvSpPr>
          <p:cNvPr name="TextBox 15" id="15"/>
          <p:cNvSpPr txBox="true"/>
          <p:nvPr/>
        </p:nvSpPr>
        <p:spPr>
          <a:xfrm rot="0">
            <a:off x="2204755" y="2572219"/>
            <a:ext cx="5839035" cy="1249925"/>
          </a:xfrm>
          <a:prstGeom prst="rect">
            <a:avLst/>
          </a:prstGeom>
        </p:spPr>
        <p:txBody>
          <a:bodyPr anchor="t" rtlCol="false" tIns="0" lIns="0" bIns="0" rIns="0">
            <a:spAutoFit/>
          </a:bodyPr>
          <a:lstStyle/>
          <a:p>
            <a:pPr algn="l">
              <a:lnSpc>
                <a:spcPts val="10176"/>
              </a:lnSpc>
              <a:spcBef>
                <a:spcPct val="0"/>
              </a:spcBef>
            </a:pPr>
            <a:r>
              <a:rPr lang="en-US" sz="7268">
                <a:solidFill>
                  <a:srgbClr val="0A4179"/>
                </a:solidFill>
                <a:latin typeface="Marykate 2"/>
                <a:ea typeface="Marykate 2"/>
                <a:cs typeface="Marykate 2"/>
                <a:sym typeface="Marykate 2"/>
              </a:rPr>
              <a:t>MUSICA ESPECIAL</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grpSp>
        <p:nvGrpSpPr>
          <p:cNvPr name="Group 2" id="2"/>
          <p:cNvGrpSpPr/>
          <p:nvPr/>
        </p:nvGrpSpPr>
        <p:grpSpPr>
          <a:xfrm rot="0">
            <a:off x="1900438" y="861953"/>
            <a:ext cx="8955778" cy="8414646"/>
            <a:chOff x="0" y="0"/>
            <a:chExt cx="2358724" cy="2216203"/>
          </a:xfrm>
        </p:grpSpPr>
        <p:sp>
          <p:nvSpPr>
            <p:cNvPr name="Freeform 3" id="3"/>
            <p:cNvSpPr/>
            <p:nvPr/>
          </p:nvSpPr>
          <p:spPr>
            <a:xfrm flipH="false" flipV="false" rot="0">
              <a:off x="0" y="0"/>
              <a:ext cx="2358723" cy="2216203"/>
            </a:xfrm>
            <a:custGeom>
              <a:avLst/>
              <a:gdLst/>
              <a:ahLst/>
              <a:cxnLst/>
              <a:rect r="r" b="b" t="t" l="l"/>
              <a:pathLst>
                <a:path h="2216203" w="2358723">
                  <a:moveTo>
                    <a:pt x="0" y="0"/>
                  </a:moveTo>
                  <a:lnTo>
                    <a:pt x="2358723" y="0"/>
                  </a:lnTo>
                  <a:lnTo>
                    <a:pt x="2358723" y="2216203"/>
                  </a:lnTo>
                  <a:lnTo>
                    <a:pt x="0" y="2216203"/>
                  </a:lnTo>
                  <a:close/>
                </a:path>
              </a:pathLst>
            </a:custGeom>
            <a:solidFill>
              <a:srgbClr val="247DDA"/>
            </a:solidFill>
          </p:spPr>
        </p:sp>
        <p:sp>
          <p:nvSpPr>
            <p:cNvPr name="TextBox 4" id="4"/>
            <p:cNvSpPr txBox="true"/>
            <p:nvPr/>
          </p:nvSpPr>
          <p:spPr>
            <a:xfrm>
              <a:off x="0" y="-47625"/>
              <a:ext cx="2358724" cy="2263828"/>
            </a:xfrm>
            <a:prstGeom prst="rect">
              <a:avLst/>
            </a:prstGeom>
          </p:spPr>
          <p:txBody>
            <a:bodyPr anchor="ctr" rtlCol="false" tIns="50800" lIns="50800" bIns="50800" rIns="50800"/>
            <a:lstStyle/>
            <a:p>
              <a:pPr algn="ctr">
                <a:lnSpc>
                  <a:spcPts val="2741"/>
                </a:lnSpc>
              </a:pPr>
            </a:p>
          </p:txBody>
        </p:sp>
      </p:grpSp>
      <p:sp>
        <p:nvSpPr>
          <p:cNvPr name="Freeform 5" id="5"/>
          <p:cNvSpPr/>
          <p:nvPr/>
        </p:nvSpPr>
        <p:spPr>
          <a:xfrm flipH="false" flipV="false" rot="-2700000">
            <a:off x="1774039" y="671967"/>
            <a:ext cx="542050" cy="542050"/>
          </a:xfrm>
          <a:custGeom>
            <a:avLst/>
            <a:gdLst/>
            <a:ahLst/>
            <a:cxnLst/>
            <a:rect r="r" b="b" t="t" l="l"/>
            <a:pathLst>
              <a:path h="542050" w="542050">
                <a:moveTo>
                  <a:pt x="0" y="0"/>
                </a:moveTo>
                <a:lnTo>
                  <a:pt x="542050" y="0"/>
                </a:lnTo>
                <a:lnTo>
                  <a:pt x="542050" y="542050"/>
                </a:lnTo>
                <a:lnTo>
                  <a:pt x="0" y="5420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6" id="6"/>
          <p:cNvSpPr/>
          <p:nvPr/>
        </p:nvSpPr>
        <p:spPr>
          <a:xfrm flipH="false" flipV="false" rot="-2700000">
            <a:off x="1977749" y="1047093"/>
            <a:ext cx="373291" cy="373291"/>
          </a:xfrm>
          <a:custGeom>
            <a:avLst/>
            <a:gdLst/>
            <a:ahLst/>
            <a:cxnLst/>
            <a:rect r="r" b="b" t="t" l="l"/>
            <a:pathLst>
              <a:path h="373291" w="373291">
                <a:moveTo>
                  <a:pt x="0" y="0"/>
                </a:moveTo>
                <a:lnTo>
                  <a:pt x="373292" y="0"/>
                </a:lnTo>
                <a:lnTo>
                  <a:pt x="373292" y="373291"/>
                </a:lnTo>
                <a:lnTo>
                  <a:pt x="0" y="37329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7" id="7"/>
          <p:cNvSpPr/>
          <p:nvPr/>
        </p:nvSpPr>
        <p:spPr>
          <a:xfrm flipH="false" flipV="false" rot="-2700000">
            <a:off x="-571253" y="8990510"/>
            <a:ext cx="1872614" cy="1872614"/>
          </a:xfrm>
          <a:custGeom>
            <a:avLst/>
            <a:gdLst/>
            <a:ahLst/>
            <a:cxnLst/>
            <a:rect r="r" b="b" t="t" l="l"/>
            <a:pathLst>
              <a:path h="1872614" w="1872614">
                <a:moveTo>
                  <a:pt x="0" y="0"/>
                </a:moveTo>
                <a:lnTo>
                  <a:pt x="1872614" y="0"/>
                </a:lnTo>
                <a:lnTo>
                  <a:pt x="1872614" y="1872614"/>
                </a:lnTo>
                <a:lnTo>
                  <a:pt x="0" y="187261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8" id="8"/>
          <p:cNvSpPr/>
          <p:nvPr/>
        </p:nvSpPr>
        <p:spPr>
          <a:xfrm flipH="false" flipV="false" rot="-2700000">
            <a:off x="914842" y="8467850"/>
            <a:ext cx="936307" cy="936307"/>
          </a:xfrm>
          <a:custGeom>
            <a:avLst/>
            <a:gdLst/>
            <a:ahLst/>
            <a:cxnLst/>
            <a:rect r="r" b="b" t="t" l="l"/>
            <a:pathLst>
              <a:path h="936307" w="936307">
                <a:moveTo>
                  <a:pt x="0" y="0"/>
                </a:moveTo>
                <a:lnTo>
                  <a:pt x="936307" y="0"/>
                </a:lnTo>
                <a:lnTo>
                  <a:pt x="936307" y="936307"/>
                </a:lnTo>
                <a:lnTo>
                  <a:pt x="0" y="93630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9" id="9"/>
          <p:cNvSpPr/>
          <p:nvPr/>
        </p:nvSpPr>
        <p:spPr>
          <a:xfrm flipH="false" flipV="false" rot="-2700000">
            <a:off x="17453216" y="-268269"/>
            <a:ext cx="936307" cy="936307"/>
          </a:xfrm>
          <a:custGeom>
            <a:avLst/>
            <a:gdLst/>
            <a:ahLst/>
            <a:cxnLst/>
            <a:rect r="r" b="b" t="t" l="l"/>
            <a:pathLst>
              <a:path h="936307" w="936307">
                <a:moveTo>
                  <a:pt x="0" y="0"/>
                </a:moveTo>
                <a:lnTo>
                  <a:pt x="936307" y="0"/>
                </a:lnTo>
                <a:lnTo>
                  <a:pt x="936307" y="936307"/>
                </a:lnTo>
                <a:lnTo>
                  <a:pt x="0" y="93630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TextBox 10" id="10"/>
          <p:cNvSpPr txBox="true"/>
          <p:nvPr/>
        </p:nvSpPr>
        <p:spPr>
          <a:xfrm rot="0">
            <a:off x="2428352" y="1583126"/>
            <a:ext cx="7502514" cy="6915150"/>
          </a:xfrm>
          <a:prstGeom prst="rect">
            <a:avLst/>
          </a:prstGeom>
        </p:spPr>
        <p:txBody>
          <a:bodyPr anchor="t" rtlCol="false" tIns="0" lIns="0" bIns="0" rIns="0">
            <a:spAutoFit/>
          </a:bodyPr>
          <a:lstStyle/>
          <a:p>
            <a:pPr algn="ctr">
              <a:lnSpc>
                <a:spcPts val="4200"/>
              </a:lnSpc>
              <a:spcBef>
                <a:spcPct val="0"/>
              </a:spcBef>
            </a:pPr>
            <a:r>
              <a:rPr lang="en-US" b="true" sz="3000" i="true">
                <a:solidFill>
                  <a:srgbClr val="FFFFFF"/>
                </a:solidFill>
                <a:latin typeface="Canva Sans 2 Bold Italics"/>
                <a:ea typeface="Canva Sans 2 Bold Italics"/>
                <a:cs typeface="Canva Sans 2 Bold Italics"/>
                <a:sym typeface="Canva Sans 2 Bold Italics"/>
              </a:rPr>
              <a:t>La oración constante es una necesidad básica para obtener fortaleza y sabiduría en el ejercicio del liderazgo. El dirigente debe ser una persona de oración no solo para su propio beneficio, sino para interceder por aquellos que reciben su influencia y para buscar dirección en las reuniones de junta. L</a:t>
            </a:r>
            <a:r>
              <a:rPr lang="en-US" b="true" sz="3000" i="true">
                <a:solidFill>
                  <a:srgbClr val="FFFFFF"/>
                </a:solidFill>
                <a:latin typeface="Canva Sans 2 Bold Italics"/>
                <a:ea typeface="Canva Sans 2 Bold Italics"/>
                <a:cs typeface="Canva Sans 2 Bold Italics"/>
                <a:sym typeface="Canva Sans 2 Bold Italics"/>
              </a:rPr>
              <a:t>as dificultades en el camino del líder deben ser vistas como invitaciones a consultar a la «Fuente de toda sabiduría», evitando así actuar bajo impulsos humanos.</a:t>
            </a:r>
          </a:p>
        </p:txBody>
      </p:sp>
      <p:sp>
        <p:nvSpPr>
          <p:cNvPr name="TextBox 11" id="11"/>
          <p:cNvSpPr txBox="true"/>
          <p:nvPr/>
        </p:nvSpPr>
        <p:spPr>
          <a:xfrm rot="0">
            <a:off x="14930625" y="1076931"/>
            <a:ext cx="2229165" cy="233580"/>
          </a:xfrm>
          <a:prstGeom prst="rect">
            <a:avLst/>
          </a:prstGeom>
        </p:spPr>
        <p:txBody>
          <a:bodyPr anchor="t" rtlCol="false" tIns="0" lIns="0" bIns="0" rIns="0">
            <a:spAutoFit/>
          </a:bodyPr>
          <a:lstStyle/>
          <a:p>
            <a:pPr algn="r">
              <a:lnSpc>
                <a:spcPts val="1825"/>
              </a:lnSpc>
            </a:pPr>
            <a:r>
              <a:rPr lang="en-US" b="true" sz="1303" i="true">
                <a:solidFill>
                  <a:srgbClr val="0C3A69">
                    <a:alpha val="31765"/>
                  </a:srgbClr>
                </a:solidFill>
                <a:latin typeface="Canva Sans 1 Bold Italics"/>
                <a:ea typeface="Canva Sans 1 Bold Italics"/>
                <a:cs typeface="Canva Sans 1 Bold Italics"/>
                <a:sym typeface="Canva Sans 1 Bold Italics"/>
              </a:rPr>
              <a:t>recursos-biblicos.com</a:t>
            </a:r>
          </a:p>
        </p:txBody>
      </p:sp>
      <p:sp>
        <p:nvSpPr>
          <p:cNvPr name="Freeform 12" id="12"/>
          <p:cNvSpPr/>
          <p:nvPr/>
        </p:nvSpPr>
        <p:spPr>
          <a:xfrm flipH="false" flipV="false" rot="0">
            <a:off x="12088285" y="1335221"/>
            <a:ext cx="3510011" cy="7468110"/>
          </a:xfrm>
          <a:custGeom>
            <a:avLst/>
            <a:gdLst/>
            <a:ahLst/>
            <a:cxnLst/>
            <a:rect r="r" b="b" t="t" l="l"/>
            <a:pathLst>
              <a:path h="7468110" w="3510011">
                <a:moveTo>
                  <a:pt x="0" y="0"/>
                </a:moveTo>
                <a:lnTo>
                  <a:pt x="3510011" y="0"/>
                </a:lnTo>
                <a:lnTo>
                  <a:pt x="3510011" y="7468110"/>
                </a:lnTo>
                <a:lnTo>
                  <a:pt x="0" y="746811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Freeform 2" id="2"/>
          <p:cNvSpPr/>
          <p:nvPr/>
        </p:nvSpPr>
        <p:spPr>
          <a:xfrm flipH="false" flipV="false" rot="0">
            <a:off x="5993821" y="2562259"/>
            <a:ext cx="312590" cy="293835"/>
          </a:xfrm>
          <a:custGeom>
            <a:avLst/>
            <a:gdLst/>
            <a:ahLst/>
            <a:cxnLst/>
            <a:rect r="r" b="b" t="t" l="l"/>
            <a:pathLst>
              <a:path h="293835" w="312590">
                <a:moveTo>
                  <a:pt x="0" y="0"/>
                </a:moveTo>
                <a:lnTo>
                  <a:pt x="312590" y="0"/>
                </a:lnTo>
                <a:lnTo>
                  <a:pt x="312590" y="293834"/>
                </a:lnTo>
                <a:lnTo>
                  <a:pt x="0" y="2938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1847079" y="711923"/>
            <a:ext cx="312590" cy="293835"/>
          </a:xfrm>
          <a:custGeom>
            <a:avLst/>
            <a:gdLst/>
            <a:ahLst/>
            <a:cxnLst/>
            <a:rect r="r" b="b" t="t" l="l"/>
            <a:pathLst>
              <a:path h="293835" w="312590">
                <a:moveTo>
                  <a:pt x="0" y="0"/>
                </a:moveTo>
                <a:lnTo>
                  <a:pt x="312590" y="0"/>
                </a:lnTo>
                <a:lnTo>
                  <a:pt x="312590" y="293834"/>
                </a:lnTo>
                <a:lnTo>
                  <a:pt x="0" y="2938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759745">
            <a:off x="8011230" y="2789290"/>
            <a:ext cx="9213525" cy="4891544"/>
          </a:xfrm>
          <a:custGeom>
            <a:avLst/>
            <a:gdLst/>
            <a:ahLst/>
            <a:cxnLst/>
            <a:rect r="r" b="b" t="t" l="l"/>
            <a:pathLst>
              <a:path h="4891544" w="9213525">
                <a:moveTo>
                  <a:pt x="0" y="0"/>
                </a:moveTo>
                <a:lnTo>
                  <a:pt x="9213525" y="0"/>
                </a:lnTo>
                <a:lnTo>
                  <a:pt x="9213525" y="4891544"/>
                </a:lnTo>
                <a:lnTo>
                  <a:pt x="0" y="489154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9749831">
            <a:off x="10929585" y="5287420"/>
            <a:ext cx="447000" cy="641906"/>
          </a:xfrm>
          <a:custGeom>
            <a:avLst/>
            <a:gdLst/>
            <a:ahLst/>
            <a:cxnLst/>
            <a:rect r="r" b="b" t="t" l="l"/>
            <a:pathLst>
              <a:path h="641906" w="447000">
                <a:moveTo>
                  <a:pt x="0" y="0"/>
                </a:moveTo>
                <a:lnTo>
                  <a:pt x="446999" y="0"/>
                </a:lnTo>
                <a:lnTo>
                  <a:pt x="446999" y="641906"/>
                </a:lnTo>
                <a:lnTo>
                  <a:pt x="0" y="6419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2700000">
            <a:off x="8116787" y="4093766"/>
            <a:ext cx="633086" cy="633086"/>
          </a:xfrm>
          <a:custGeom>
            <a:avLst/>
            <a:gdLst/>
            <a:ahLst/>
            <a:cxnLst/>
            <a:rect r="r" b="b" t="t" l="l"/>
            <a:pathLst>
              <a:path h="633086" w="633086">
                <a:moveTo>
                  <a:pt x="0" y="0"/>
                </a:moveTo>
                <a:lnTo>
                  <a:pt x="633086" y="0"/>
                </a:lnTo>
                <a:lnTo>
                  <a:pt x="633086" y="633086"/>
                </a:lnTo>
                <a:lnTo>
                  <a:pt x="0" y="63308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Freeform 7" id="7"/>
          <p:cNvSpPr/>
          <p:nvPr/>
        </p:nvSpPr>
        <p:spPr>
          <a:xfrm flipH="false" flipV="false" rot="10490495">
            <a:off x="16452979" y="5811093"/>
            <a:ext cx="931632" cy="465816"/>
          </a:xfrm>
          <a:custGeom>
            <a:avLst/>
            <a:gdLst/>
            <a:ahLst/>
            <a:cxnLst/>
            <a:rect r="r" b="b" t="t" l="l"/>
            <a:pathLst>
              <a:path h="465816" w="931632">
                <a:moveTo>
                  <a:pt x="0" y="0"/>
                </a:moveTo>
                <a:lnTo>
                  <a:pt x="931632" y="0"/>
                </a:lnTo>
                <a:lnTo>
                  <a:pt x="931632" y="465816"/>
                </a:lnTo>
                <a:lnTo>
                  <a:pt x="0" y="46581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8972842">
            <a:off x="7632751" y="5243421"/>
            <a:ext cx="675916" cy="675916"/>
          </a:xfrm>
          <a:custGeom>
            <a:avLst/>
            <a:gdLst/>
            <a:ahLst/>
            <a:cxnLst/>
            <a:rect r="r" b="b" t="t" l="l"/>
            <a:pathLst>
              <a:path h="675916" w="675916">
                <a:moveTo>
                  <a:pt x="0" y="0"/>
                </a:moveTo>
                <a:lnTo>
                  <a:pt x="675915" y="0"/>
                </a:lnTo>
                <a:lnTo>
                  <a:pt x="675915" y="675916"/>
                </a:lnTo>
                <a:lnTo>
                  <a:pt x="0" y="675916"/>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a:ln cap="sq">
            <a:noFill/>
            <a:prstDash val="solid"/>
            <a:miter/>
          </a:ln>
        </p:spPr>
      </p:sp>
      <p:sp>
        <p:nvSpPr>
          <p:cNvPr name="Freeform 9" id="9"/>
          <p:cNvSpPr/>
          <p:nvPr/>
        </p:nvSpPr>
        <p:spPr>
          <a:xfrm flipH="false" flipV="false" rot="-2700000">
            <a:off x="-571253" y="8990510"/>
            <a:ext cx="1872614" cy="1872614"/>
          </a:xfrm>
          <a:custGeom>
            <a:avLst/>
            <a:gdLst/>
            <a:ahLst/>
            <a:cxnLst/>
            <a:rect r="r" b="b" t="t" l="l"/>
            <a:pathLst>
              <a:path h="1872614" w="1872614">
                <a:moveTo>
                  <a:pt x="0" y="0"/>
                </a:moveTo>
                <a:lnTo>
                  <a:pt x="1872614" y="0"/>
                </a:lnTo>
                <a:lnTo>
                  <a:pt x="1872614" y="1872614"/>
                </a:lnTo>
                <a:lnTo>
                  <a:pt x="0" y="187261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a:ln cap="sq">
            <a:noFill/>
            <a:prstDash val="solid"/>
            <a:miter/>
          </a:ln>
        </p:spPr>
      </p:sp>
      <p:sp>
        <p:nvSpPr>
          <p:cNvPr name="Freeform 10" id="10"/>
          <p:cNvSpPr/>
          <p:nvPr/>
        </p:nvSpPr>
        <p:spPr>
          <a:xfrm flipH="false" flipV="false" rot="-2700000">
            <a:off x="914842" y="8467850"/>
            <a:ext cx="936307" cy="936307"/>
          </a:xfrm>
          <a:custGeom>
            <a:avLst/>
            <a:gdLst/>
            <a:ahLst/>
            <a:cxnLst/>
            <a:rect r="r" b="b" t="t" l="l"/>
            <a:pathLst>
              <a:path h="936307" w="936307">
                <a:moveTo>
                  <a:pt x="0" y="0"/>
                </a:moveTo>
                <a:lnTo>
                  <a:pt x="936307" y="0"/>
                </a:lnTo>
                <a:lnTo>
                  <a:pt x="936307" y="936307"/>
                </a:lnTo>
                <a:lnTo>
                  <a:pt x="0" y="936307"/>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a:ln cap="sq">
            <a:noFill/>
            <a:prstDash val="solid"/>
            <a:miter/>
          </a:ln>
        </p:spPr>
      </p:sp>
      <p:sp>
        <p:nvSpPr>
          <p:cNvPr name="Freeform 11" id="11"/>
          <p:cNvSpPr/>
          <p:nvPr/>
        </p:nvSpPr>
        <p:spPr>
          <a:xfrm flipH="false" flipV="false" rot="-2700000">
            <a:off x="2334646" y="7845615"/>
            <a:ext cx="627173" cy="627173"/>
          </a:xfrm>
          <a:custGeom>
            <a:avLst/>
            <a:gdLst/>
            <a:ahLst/>
            <a:cxnLst/>
            <a:rect r="r" b="b" t="t" l="l"/>
            <a:pathLst>
              <a:path h="627173" w="627173">
                <a:moveTo>
                  <a:pt x="0" y="0"/>
                </a:moveTo>
                <a:lnTo>
                  <a:pt x="627173" y="0"/>
                </a:lnTo>
                <a:lnTo>
                  <a:pt x="627173" y="627172"/>
                </a:lnTo>
                <a:lnTo>
                  <a:pt x="0" y="627172"/>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a:ln cap="sq">
            <a:noFill/>
            <a:prstDash val="solid"/>
            <a:miter/>
          </a:ln>
        </p:spPr>
      </p:sp>
      <p:sp>
        <p:nvSpPr>
          <p:cNvPr name="Freeform 12" id="12"/>
          <p:cNvSpPr/>
          <p:nvPr/>
        </p:nvSpPr>
        <p:spPr>
          <a:xfrm flipH="false" flipV="false" rot="-2700000">
            <a:off x="17453216" y="-268269"/>
            <a:ext cx="936307" cy="936307"/>
          </a:xfrm>
          <a:custGeom>
            <a:avLst/>
            <a:gdLst/>
            <a:ahLst/>
            <a:cxnLst/>
            <a:rect r="r" b="b" t="t" l="l"/>
            <a:pathLst>
              <a:path h="936307" w="936307">
                <a:moveTo>
                  <a:pt x="0" y="0"/>
                </a:moveTo>
                <a:lnTo>
                  <a:pt x="936307" y="0"/>
                </a:lnTo>
                <a:lnTo>
                  <a:pt x="936307" y="936307"/>
                </a:lnTo>
                <a:lnTo>
                  <a:pt x="0" y="936307"/>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a:ln cap="sq">
            <a:noFill/>
            <a:prstDash val="solid"/>
            <a:miter/>
          </a:ln>
        </p:spPr>
      </p:sp>
      <p:sp>
        <p:nvSpPr>
          <p:cNvPr name="Freeform 13" id="13"/>
          <p:cNvSpPr/>
          <p:nvPr/>
        </p:nvSpPr>
        <p:spPr>
          <a:xfrm flipH="false" flipV="false" rot="1572052">
            <a:off x="2886300" y="5058828"/>
            <a:ext cx="3248224" cy="4755399"/>
          </a:xfrm>
          <a:custGeom>
            <a:avLst/>
            <a:gdLst/>
            <a:ahLst/>
            <a:cxnLst/>
            <a:rect r="r" b="b" t="t" l="l"/>
            <a:pathLst>
              <a:path h="4755399" w="3248224">
                <a:moveTo>
                  <a:pt x="0" y="0"/>
                </a:moveTo>
                <a:lnTo>
                  <a:pt x="3248223" y="0"/>
                </a:lnTo>
                <a:lnTo>
                  <a:pt x="3248223" y="4755400"/>
                </a:lnTo>
                <a:lnTo>
                  <a:pt x="0" y="4755400"/>
                </a:lnTo>
                <a:lnTo>
                  <a:pt x="0" y="0"/>
                </a:lnTo>
                <a:close/>
              </a:path>
            </a:pathLst>
          </a:custGeom>
          <a:blipFill>
            <a:blip r:embed="rId16"/>
            <a:stretch>
              <a:fillRect l="0" t="0" r="0" b="0"/>
            </a:stretch>
          </a:blipFill>
        </p:spPr>
      </p:sp>
      <p:sp>
        <p:nvSpPr>
          <p:cNvPr name="Freeform 14" id="14"/>
          <p:cNvSpPr/>
          <p:nvPr/>
        </p:nvSpPr>
        <p:spPr>
          <a:xfrm flipH="false" flipV="false" rot="0">
            <a:off x="8833380" y="2856093"/>
            <a:ext cx="7432011" cy="4181050"/>
          </a:xfrm>
          <a:custGeom>
            <a:avLst/>
            <a:gdLst/>
            <a:ahLst/>
            <a:cxnLst/>
            <a:rect r="r" b="b" t="t" l="l"/>
            <a:pathLst>
              <a:path h="4181050" w="7432011">
                <a:moveTo>
                  <a:pt x="0" y="0"/>
                </a:moveTo>
                <a:lnTo>
                  <a:pt x="7432012" y="0"/>
                </a:lnTo>
                <a:lnTo>
                  <a:pt x="7432012" y="4181050"/>
                </a:lnTo>
                <a:lnTo>
                  <a:pt x="0" y="4181050"/>
                </a:lnTo>
                <a:lnTo>
                  <a:pt x="0" y="0"/>
                </a:lnTo>
                <a:close/>
              </a:path>
            </a:pathLst>
          </a:custGeom>
          <a:blipFill>
            <a:blip r:embed="rId17"/>
            <a:stretch>
              <a:fillRect l="0" t="0" r="0" b="0"/>
            </a:stretch>
          </a:blipFill>
        </p:spPr>
      </p:sp>
      <p:sp>
        <p:nvSpPr>
          <p:cNvPr name="TextBox 15" id="15"/>
          <p:cNvSpPr txBox="true"/>
          <p:nvPr/>
        </p:nvSpPr>
        <p:spPr>
          <a:xfrm rot="0">
            <a:off x="2245921" y="452869"/>
            <a:ext cx="3904195" cy="2541599"/>
          </a:xfrm>
          <a:prstGeom prst="rect">
            <a:avLst/>
          </a:prstGeom>
        </p:spPr>
        <p:txBody>
          <a:bodyPr anchor="t" rtlCol="false" tIns="0" lIns="0" bIns="0" rIns="0">
            <a:spAutoFit/>
          </a:bodyPr>
          <a:lstStyle/>
          <a:p>
            <a:pPr algn="l">
              <a:lnSpc>
                <a:spcPts val="10176"/>
              </a:lnSpc>
              <a:spcBef>
                <a:spcPct val="0"/>
              </a:spcBef>
            </a:pPr>
            <a:r>
              <a:rPr lang="en-US" sz="7268">
                <a:solidFill>
                  <a:srgbClr val="0A4179"/>
                </a:solidFill>
                <a:latin typeface="Marykate 2"/>
                <a:ea typeface="Marykate 2"/>
                <a:cs typeface="Marykate 2"/>
                <a:sym typeface="Marykate 2"/>
              </a:rPr>
              <a:t>INFORME MISIONERO</a:t>
            </a:r>
          </a:p>
        </p:txBody>
      </p:sp>
      <p:sp>
        <p:nvSpPr>
          <p:cNvPr name="TextBox 16" id="16"/>
          <p:cNvSpPr txBox="true"/>
          <p:nvPr/>
        </p:nvSpPr>
        <p:spPr>
          <a:xfrm rot="0">
            <a:off x="541276" y="3656869"/>
            <a:ext cx="7502514" cy="679450"/>
          </a:xfrm>
          <a:prstGeom prst="rect">
            <a:avLst/>
          </a:prstGeom>
        </p:spPr>
        <p:txBody>
          <a:bodyPr anchor="t" rtlCol="false" tIns="0" lIns="0" bIns="0" rIns="0">
            <a:spAutoFit/>
          </a:bodyPr>
          <a:lstStyle/>
          <a:p>
            <a:pPr algn="ctr">
              <a:lnSpc>
                <a:spcPts val="5599"/>
              </a:lnSpc>
              <a:spcBef>
                <a:spcPct val="0"/>
              </a:spcBef>
            </a:pPr>
            <a:r>
              <a:rPr lang="en-US" b="true" sz="3999" i="true">
                <a:solidFill>
                  <a:srgbClr val="247DDA"/>
                </a:solidFill>
                <a:latin typeface="Canva Sans 2 Bold Italics"/>
                <a:ea typeface="Canva Sans 2 Bold Italics"/>
                <a:cs typeface="Canva Sans 2 Bold Italics"/>
                <a:sym typeface="Canva Sans 2 Bold Italics"/>
              </a:rPr>
              <a:t> «M</a:t>
            </a:r>
            <a:r>
              <a:rPr lang="en-US" b="true" sz="3999" i="true">
                <a:solidFill>
                  <a:srgbClr val="247DDA"/>
                </a:solidFill>
                <a:latin typeface="Canva Sans 2 Bold Italics"/>
                <a:ea typeface="Canva Sans 2 Bold Italics"/>
                <a:cs typeface="Canva Sans 2 Bold Italics"/>
                <a:sym typeface="Canva Sans 2 Bold Italics"/>
              </a:rPr>
              <a:t>uéstrame la verdad»</a:t>
            </a:r>
          </a:p>
        </p:txBody>
      </p:sp>
      <p:sp>
        <p:nvSpPr>
          <p:cNvPr name="TextBox 17" id="17"/>
          <p:cNvSpPr txBox="true"/>
          <p:nvPr/>
        </p:nvSpPr>
        <p:spPr>
          <a:xfrm rot="0">
            <a:off x="14930625" y="1076931"/>
            <a:ext cx="2229165" cy="233580"/>
          </a:xfrm>
          <a:prstGeom prst="rect">
            <a:avLst/>
          </a:prstGeom>
        </p:spPr>
        <p:txBody>
          <a:bodyPr anchor="t" rtlCol="false" tIns="0" lIns="0" bIns="0" rIns="0">
            <a:spAutoFit/>
          </a:bodyPr>
          <a:lstStyle/>
          <a:p>
            <a:pPr algn="r">
              <a:lnSpc>
                <a:spcPts val="1825"/>
              </a:lnSpc>
            </a:pPr>
            <a:r>
              <a:rPr lang="en-US" b="true" sz="1303" i="true">
                <a:solidFill>
                  <a:srgbClr val="0C3A69">
                    <a:alpha val="31765"/>
                  </a:srgbClr>
                </a:solidFill>
                <a:latin typeface="Canva Sans 1 Bold Italics"/>
                <a:ea typeface="Canva Sans 1 Bold Italics"/>
                <a:cs typeface="Canva Sans 1 Bold Italics"/>
                <a:sym typeface="Canva Sans 1 Bold Italics"/>
              </a:rPr>
              <a:t>recursos-biblicos.com</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Freeform 2" id="2"/>
          <p:cNvSpPr/>
          <p:nvPr/>
        </p:nvSpPr>
        <p:spPr>
          <a:xfrm flipH="false" flipV="false" rot="0">
            <a:off x="1576934" y="3104281"/>
            <a:ext cx="6989346" cy="4701923"/>
          </a:xfrm>
          <a:custGeom>
            <a:avLst/>
            <a:gdLst/>
            <a:ahLst/>
            <a:cxnLst/>
            <a:rect r="r" b="b" t="t" l="l"/>
            <a:pathLst>
              <a:path h="4701923" w="6989346">
                <a:moveTo>
                  <a:pt x="0" y="0"/>
                </a:moveTo>
                <a:lnTo>
                  <a:pt x="6989345" y="0"/>
                </a:lnTo>
                <a:lnTo>
                  <a:pt x="6989345" y="4701923"/>
                </a:lnTo>
                <a:lnTo>
                  <a:pt x="0" y="470192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2700000">
            <a:off x="2395419" y="3326824"/>
            <a:ext cx="619442" cy="619442"/>
          </a:xfrm>
          <a:custGeom>
            <a:avLst/>
            <a:gdLst/>
            <a:ahLst/>
            <a:cxnLst/>
            <a:rect r="r" b="b" t="t" l="l"/>
            <a:pathLst>
              <a:path h="619442" w="619442">
                <a:moveTo>
                  <a:pt x="0" y="0"/>
                </a:moveTo>
                <a:lnTo>
                  <a:pt x="619442" y="0"/>
                </a:lnTo>
                <a:lnTo>
                  <a:pt x="619442" y="619442"/>
                </a:lnTo>
                <a:lnTo>
                  <a:pt x="0" y="61944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4" id="4"/>
          <p:cNvSpPr/>
          <p:nvPr/>
        </p:nvSpPr>
        <p:spPr>
          <a:xfrm flipH="false" flipV="false" rot="-9841156">
            <a:off x="5973758" y="3408657"/>
            <a:ext cx="911554" cy="455777"/>
          </a:xfrm>
          <a:custGeom>
            <a:avLst/>
            <a:gdLst/>
            <a:ahLst/>
            <a:cxnLst/>
            <a:rect r="r" b="b" t="t" l="l"/>
            <a:pathLst>
              <a:path h="455777" w="911554">
                <a:moveTo>
                  <a:pt x="0" y="0"/>
                </a:moveTo>
                <a:lnTo>
                  <a:pt x="911554" y="0"/>
                </a:lnTo>
                <a:lnTo>
                  <a:pt x="911554" y="455777"/>
                </a:lnTo>
                <a:lnTo>
                  <a:pt x="0" y="45577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2700000">
            <a:off x="17351693" y="8097623"/>
            <a:ext cx="1872614" cy="1872614"/>
          </a:xfrm>
          <a:custGeom>
            <a:avLst/>
            <a:gdLst/>
            <a:ahLst/>
            <a:cxnLst/>
            <a:rect r="r" b="b" t="t" l="l"/>
            <a:pathLst>
              <a:path h="1872614" w="1872614">
                <a:moveTo>
                  <a:pt x="0" y="0"/>
                </a:moveTo>
                <a:lnTo>
                  <a:pt x="1872614" y="0"/>
                </a:lnTo>
                <a:lnTo>
                  <a:pt x="1872614" y="1872614"/>
                </a:lnTo>
                <a:lnTo>
                  <a:pt x="0" y="187261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Freeform 6" id="6"/>
          <p:cNvSpPr/>
          <p:nvPr/>
        </p:nvSpPr>
        <p:spPr>
          <a:xfrm flipH="false" flipV="false" rot="-2700000">
            <a:off x="16846014" y="9567618"/>
            <a:ext cx="936307" cy="936307"/>
          </a:xfrm>
          <a:custGeom>
            <a:avLst/>
            <a:gdLst/>
            <a:ahLst/>
            <a:cxnLst/>
            <a:rect r="r" b="b" t="t" l="l"/>
            <a:pathLst>
              <a:path h="936307" w="936307">
                <a:moveTo>
                  <a:pt x="0" y="0"/>
                </a:moveTo>
                <a:lnTo>
                  <a:pt x="936307" y="0"/>
                </a:lnTo>
                <a:lnTo>
                  <a:pt x="936307" y="936307"/>
                </a:lnTo>
                <a:lnTo>
                  <a:pt x="0" y="93630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Freeform 7" id="7"/>
          <p:cNvSpPr/>
          <p:nvPr/>
        </p:nvSpPr>
        <p:spPr>
          <a:xfrm flipH="false" flipV="false" rot="-2700000">
            <a:off x="-1231745" y="-539469"/>
            <a:ext cx="1872614" cy="1872614"/>
          </a:xfrm>
          <a:custGeom>
            <a:avLst/>
            <a:gdLst/>
            <a:ahLst/>
            <a:cxnLst/>
            <a:rect r="r" b="b" t="t" l="l"/>
            <a:pathLst>
              <a:path h="1872614" w="1872614">
                <a:moveTo>
                  <a:pt x="0" y="0"/>
                </a:moveTo>
                <a:lnTo>
                  <a:pt x="1872614" y="0"/>
                </a:lnTo>
                <a:lnTo>
                  <a:pt x="1872614" y="1872614"/>
                </a:lnTo>
                <a:lnTo>
                  <a:pt x="0" y="187261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Freeform 8" id="8"/>
          <p:cNvSpPr/>
          <p:nvPr/>
        </p:nvSpPr>
        <p:spPr>
          <a:xfrm flipH="false" flipV="false" rot="0">
            <a:off x="1576934" y="2444791"/>
            <a:ext cx="7196556" cy="5397417"/>
          </a:xfrm>
          <a:custGeom>
            <a:avLst/>
            <a:gdLst/>
            <a:ahLst/>
            <a:cxnLst/>
            <a:rect r="r" b="b" t="t" l="l"/>
            <a:pathLst>
              <a:path h="5397417" w="7196556">
                <a:moveTo>
                  <a:pt x="0" y="0"/>
                </a:moveTo>
                <a:lnTo>
                  <a:pt x="7196556" y="0"/>
                </a:lnTo>
                <a:lnTo>
                  <a:pt x="7196556" y="5397418"/>
                </a:lnTo>
                <a:lnTo>
                  <a:pt x="0" y="5397418"/>
                </a:lnTo>
                <a:lnTo>
                  <a:pt x="0" y="0"/>
                </a:lnTo>
                <a:close/>
              </a:path>
            </a:pathLst>
          </a:custGeom>
          <a:blipFill>
            <a:blip r:embed="rId10"/>
            <a:stretch>
              <a:fillRect l="0" t="0" r="0" b="0"/>
            </a:stretch>
          </a:blipFill>
        </p:spPr>
      </p:sp>
      <p:sp>
        <p:nvSpPr>
          <p:cNvPr name="TextBox 9" id="9"/>
          <p:cNvSpPr txBox="true"/>
          <p:nvPr/>
        </p:nvSpPr>
        <p:spPr>
          <a:xfrm rot="0">
            <a:off x="8897964" y="1969092"/>
            <a:ext cx="7941424" cy="6915150"/>
          </a:xfrm>
          <a:prstGeom prst="rect">
            <a:avLst/>
          </a:prstGeom>
        </p:spPr>
        <p:txBody>
          <a:bodyPr anchor="t" rtlCol="false" tIns="0" lIns="0" bIns="0" rIns="0">
            <a:spAutoFit/>
          </a:bodyPr>
          <a:lstStyle/>
          <a:p>
            <a:pPr algn="l">
              <a:lnSpc>
                <a:spcPts val="4200"/>
              </a:lnSpc>
              <a:spcBef>
                <a:spcPct val="0"/>
              </a:spcBef>
            </a:pPr>
            <a:r>
              <a:rPr lang="en-US" b="true" sz="3000">
                <a:solidFill>
                  <a:srgbClr val="000000"/>
                </a:solidFill>
                <a:latin typeface="Canva Sans 2 Medium"/>
                <a:ea typeface="Canva Sans 2 Medium"/>
                <a:cs typeface="Canva Sans 2 Medium"/>
                <a:sym typeface="Canva Sans 2 Medium"/>
              </a:rPr>
              <a:t>El líder espiritual necesita priorizar la sabiduría divina sobre el éxito material, el poder o la fama. Esta necesidad se satisface cuando el dirigente reconoce que Dios está dispuesto a impartir discernimiento a quienes lo piden con humildad, permitiéndoles conocer no solo qué hacer, sino cómo hacerlo para recibir la aprobación divina. Sin esta sabiduría, las ocupaciones del liderazgo pueden apagar la espiritualidad y llevar al líder a tomar decisiones que no concuerdan con la voluntad de Dios. </a:t>
            </a:r>
          </a:p>
        </p:txBody>
      </p:sp>
      <p:sp>
        <p:nvSpPr>
          <p:cNvPr name="TextBox 10" id="10"/>
          <p:cNvSpPr txBox="true"/>
          <p:nvPr/>
        </p:nvSpPr>
        <p:spPr>
          <a:xfrm rot="0">
            <a:off x="14930625" y="1076931"/>
            <a:ext cx="2229165" cy="233580"/>
          </a:xfrm>
          <a:prstGeom prst="rect">
            <a:avLst/>
          </a:prstGeom>
        </p:spPr>
        <p:txBody>
          <a:bodyPr anchor="t" rtlCol="false" tIns="0" lIns="0" bIns="0" rIns="0">
            <a:spAutoFit/>
          </a:bodyPr>
          <a:lstStyle/>
          <a:p>
            <a:pPr algn="r">
              <a:lnSpc>
                <a:spcPts val="1825"/>
              </a:lnSpc>
            </a:pPr>
            <a:r>
              <a:rPr lang="en-US" b="true" sz="1303" i="true">
                <a:solidFill>
                  <a:srgbClr val="0C3A69">
                    <a:alpha val="31765"/>
                  </a:srgbClr>
                </a:solidFill>
                <a:latin typeface="Canva Sans 1 Bold Italics"/>
                <a:ea typeface="Canva Sans 1 Bold Italics"/>
                <a:cs typeface="Canva Sans 1 Bold Italics"/>
                <a:sym typeface="Canva Sans 1 Bold Italics"/>
              </a:rPr>
              <a:t>recursos-biblicos.com</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Freeform 2" id="2"/>
          <p:cNvSpPr/>
          <p:nvPr/>
        </p:nvSpPr>
        <p:spPr>
          <a:xfrm flipH="false" flipV="false" rot="0">
            <a:off x="5910667" y="5143500"/>
            <a:ext cx="312590" cy="293835"/>
          </a:xfrm>
          <a:custGeom>
            <a:avLst/>
            <a:gdLst/>
            <a:ahLst/>
            <a:cxnLst/>
            <a:rect r="r" b="b" t="t" l="l"/>
            <a:pathLst>
              <a:path h="293835" w="312590">
                <a:moveTo>
                  <a:pt x="0" y="0"/>
                </a:moveTo>
                <a:lnTo>
                  <a:pt x="312590" y="0"/>
                </a:lnTo>
                <a:lnTo>
                  <a:pt x="312590" y="293835"/>
                </a:lnTo>
                <a:lnTo>
                  <a:pt x="0" y="29383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2026729" y="3077843"/>
            <a:ext cx="312590" cy="293835"/>
          </a:xfrm>
          <a:custGeom>
            <a:avLst/>
            <a:gdLst/>
            <a:ahLst/>
            <a:cxnLst/>
            <a:rect r="r" b="b" t="t" l="l"/>
            <a:pathLst>
              <a:path h="293835" w="312590">
                <a:moveTo>
                  <a:pt x="0" y="0"/>
                </a:moveTo>
                <a:lnTo>
                  <a:pt x="312590" y="0"/>
                </a:lnTo>
                <a:lnTo>
                  <a:pt x="312590" y="293835"/>
                </a:lnTo>
                <a:lnTo>
                  <a:pt x="0" y="29383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759745">
            <a:off x="8011230" y="2789290"/>
            <a:ext cx="9213525" cy="4891544"/>
          </a:xfrm>
          <a:custGeom>
            <a:avLst/>
            <a:gdLst/>
            <a:ahLst/>
            <a:cxnLst/>
            <a:rect r="r" b="b" t="t" l="l"/>
            <a:pathLst>
              <a:path h="4891544" w="9213525">
                <a:moveTo>
                  <a:pt x="0" y="0"/>
                </a:moveTo>
                <a:lnTo>
                  <a:pt x="9213525" y="0"/>
                </a:lnTo>
                <a:lnTo>
                  <a:pt x="9213525" y="4891544"/>
                </a:lnTo>
                <a:lnTo>
                  <a:pt x="0" y="489154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9749831">
            <a:off x="10929585" y="5287420"/>
            <a:ext cx="447000" cy="641906"/>
          </a:xfrm>
          <a:custGeom>
            <a:avLst/>
            <a:gdLst/>
            <a:ahLst/>
            <a:cxnLst/>
            <a:rect r="r" b="b" t="t" l="l"/>
            <a:pathLst>
              <a:path h="641906" w="447000">
                <a:moveTo>
                  <a:pt x="0" y="0"/>
                </a:moveTo>
                <a:lnTo>
                  <a:pt x="446999" y="0"/>
                </a:lnTo>
                <a:lnTo>
                  <a:pt x="446999" y="641906"/>
                </a:lnTo>
                <a:lnTo>
                  <a:pt x="0" y="6419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2700000">
            <a:off x="8116787" y="4093766"/>
            <a:ext cx="633086" cy="633086"/>
          </a:xfrm>
          <a:custGeom>
            <a:avLst/>
            <a:gdLst/>
            <a:ahLst/>
            <a:cxnLst/>
            <a:rect r="r" b="b" t="t" l="l"/>
            <a:pathLst>
              <a:path h="633086" w="633086">
                <a:moveTo>
                  <a:pt x="0" y="0"/>
                </a:moveTo>
                <a:lnTo>
                  <a:pt x="633086" y="0"/>
                </a:lnTo>
                <a:lnTo>
                  <a:pt x="633086" y="633086"/>
                </a:lnTo>
                <a:lnTo>
                  <a:pt x="0" y="63308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Freeform 7" id="7"/>
          <p:cNvSpPr/>
          <p:nvPr/>
        </p:nvSpPr>
        <p:spPr>
          <a:xfrm flipH="false" flipV="false" rot="10490495">
            <a:off x="16452979" y="5811093"/>
            <a:ext cx="931632" cy="465816"/>
          </a:xfrm>
          <a:custGeom>
            <a:avLst/>
            <a:gdLst/>
            <a:ahLst/>
            <a:cxnLst/>
            <a:rect r="r" b="b" t="t" l="l"/>
            <a:pathLst>
              <a:path h="465816" w="931632">
                <a:moveTo>
                  <a:pt x="0" y="0"/>
                </a:moveTo>
                <a:lnTo>
                  <a:pt x="931632" y="0"/>
                </a:lnTo>
                <a:lnTo>
                  <a:pt x="931632" y="465816"/>
                </a:lnTo>
                <a:lnTo>
                  <a:pt x="0" y="46581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8972842">
            <a:off x="7632751" y="5243421"/>
            <a:ext cx="675916" cy="675916"/>
          </a:xfrm>
          <a:custGeom>
            <a:avLst/>
            <a:gdLst/>
            <a:ahLst/>
            <a:cxnLst/>
            <a:rect r="r" b="b" t="t" l="l"/>
            <a:pathLst>
              <a:path h="675916" w="675916">
                <a:moveTo>
                  <a:pt x="0" y="0"/>
                </a:moveTo>
                <a:lnTo>
                  <a:pt x="675915" y="0"/>
                </a:lnTo>
                <a:lnTo>
                  <a:pt x="675915" y="675916"/>
                </a:lnTo>
                <a:lnTo>
                  <a:pt x="0" y="675916"/>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a:ln cap="sq">
            <a:noFill/>
            <a:prstDash val="solid"/>
            <a:miter/>
          </a:ln>
        </p:spPr>
      </p:sp>
      <p:sp>
        <p:nvSpPr>
          <p:cNvPr name="Freeform 9" id="9"/>
          <p:cNvSpPr/>
          <p:nvPr/>
        </p:nvSpPr>
        <p:spPr>
          <a:xfrm flipH="false" flipV="false" rot="-2700000">
            <a:off x="-571253" y="8990510"/>
            <a:ext cx="1872614" cy="1872614"/>
          </a:xfrm>
          <a:custGeom>
            <a:avLst/>
            <a:gdLst/>
            <a:ahLst/>
            <a:cxnLst/>
            <a:rect r="r" b="b" t="t" l="l"/>
            <a:pathLst>
              <a:path h="1872614" w="1872614">
                <a:moveTo>
                  <a:pt x="0" y="0"/>
                </a:moveTo>
                <a:lnTo>
                  <a:pt x="1872614" y="0"/>
                </a:lnTo>
                <a:lnTo>
                  <a:pt x="1872614" y="1872614"/>
                </a:lnTo>
                <a:lnTo>
                  <a:pt x="0" y="187261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a:ln cap="sq">
            <a:noFill/>
            <a:prstDash val="solid"/>
            <a:miter/>
          </a:ln>
        </p:spPr>
      </p:sp>
      <p:sp>
        <p:nvSpPr>
          <p:cNvPr name="Freeform 10" id="10"/>
          <p:cNvSpPr/>
          <p:nvPr/>
        </p:nvSpPr>
        <p:spPr>
          <a:xfrm flipH="false" flipV="false" rot="-2700000">
            <a:off x="914842" y="8467850"/>
            <a:ext cx="936307" cy="936307"/>
          </a:xfrm>
          <a:custGeom>
            <a:avLst/>
            <a:gdLst/>
            <a:ahLst/>
            <a:cxnLst/>
            <a:rect r="r" b="b" t="t" l="l"/>
            <a:pathLst>
              <a:path h="936307" w="936307">
                <a:moveTo>
                  <a:pt x="0" y="0"/>
                </a:moveTo>
                <a:lnTo>
                  <a:pt x="936307" y="0"/>
                </a:lnTo>
                <a:lnTo>
                  <a:pt x="936307" y="936307"/>
                </a:lnTo>
                <a:lnTo>
                  <a:pt x="0" y="936307"/>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a:ln cap="sq">
            <a:noFill/>
            <a:prstDash val="solid"/>
            <a:miter/>
          </a:ln>
        </p:spPr>
      </p:sp>
      <p:sp>
        <p:nvSpPr>
          <p:cNvPr name="Freeform 11" id="11"/>
          <p:cNvSpPr/>
          <p:nvPr/>
        </p:nvSpPr>
        <p:spPr>
          <a:xfrm flipH="false" flipV="false" rot="-2700000">
            <a:off x="2334646" y="7845615"/>
            <a:ext cx="627173" cy="627173"/>
          </a:xfrm>
          <a:custGeom>
            <a:avLst/>
            <a:gdLst/>
            <a:ahLst/>
            <a:cxnLst/>
            <a:rect r="r" b="b" t="t" l="l"/>
            <a:pathLst>
              <a:path h="627173" w="627173">
                <a:moveTo>
                  <a:pt x="0" y="0"/>
                </a:moveTo>
                <a:lnTo>
                  <a:pt x="627173" y="0"/>
                </a:lnTo>
                <a:lnTo>
                  <a:pt x="627173" y="627172"/>
                </a:lnTo>
                <a:lnTo>
                  <a:pt x="0" y="627172"/>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a:ln cap="sq">
            <a:noFill/>
            <a:prstDash val="solid"/>
            <a:miter/>
          </a:ln>
        </p:spPr>
      </p:sp>
      <p:sp>
        <p:nvSpPr>
          <p:cNvPr name="Freeform 12" id="12"/>
          <p:cNvSpPr/>
          <p:nvPr/>
        </p:nvSpPr>
        <p:spPr>
          <a:xfrm flipH="false" flipV="false" rot="-2700000">
            <a:off x="17453216" y="-268269"/>
            <a:ext cx="936307" cy="936307"/>
          </a:xfrm>
          <a:custGeom>
            <a:avLst/>
            <a:gdLst/>
            <a:ahLst/>
            <a:cxnLst/>
            <a:rect r="r" b="b" t="t" l="l"/>
            <a:pathLst>
              <a:path h="936307" w="936307">
                <a:moveTo>
                  <a:pt x="0" y="0"/>
                </a:moveTo>
                <a:lnTo>
                  <a:pt x="936307" y="0"/>
                </a:lnTo>
                <a:lnTo>
                  <a:pt x="936307" y="936307"/>
                </a:lnTo>
                <a:lnTo>
                  <a:pt x="0" y="936307"/>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a:ln cap="sq">
            <a:noFill/>
            <a:prstDash val="solid"/>
            <a:miter/>
          </a:ln>
        </p:spPr>
      </p:sp>
      <p:sp>
        <p:nvSpPr>
          <p:cNvPr name="Freeform 13" id="13"/>
          <p:cNvSpPr/>
          <p:nvPr/>
        </p:nvSpPr>
        <p:spPr>
          <a:xfrm flipH="false" flipV="false" rot="2005163">
            <a:off x="10805043" y="1665930"/>
            <a:ext cx="4028019" cy="6332045"/>
          </a:xfrm>
          <a:custGeom>
            <a:avLst/>
            <a:gdLst/>
            <a:ahLst/>
            <a:cxnLst/>
            <a:rect r="r" b="b" t="t" l="l"/>
            <a:pathLst>
              <a:path h="6332045" w="4028019">
                <a:moveTo>
                  <a:pt x="0" y="0"/>
                </a:moveTo>
                <a:lnTo>
                  <a:pt x="4028019" y="0"/>
                </a:lnTo>
                <a:lnTo>
                  <a:pt x="4028019" y="6332045"/>
                </a:lnTo>
                <a:lnTo>
                  <a:pt x="0" y="6332045"/>
                </a:lnTo>
                <a:lnTo>
                  <a:pt x="0" y="0"/>
                </a:lnTo>
                <a:close/>
              </a:path>
            </a:pathLst>
          </a:custGeom>
          <a:blipFill>
            <a:blip r:embed="rId16"/>
            <a:stretch>
              <a:fillRect l="0" t="0" r="0" b="0"/>
            </a:stretch>
          </a:blipFill>
        </p:spPr>
      </p:sp>
      <p:sp>
        <p:nvSpPr>
          <p:cNvPr name="TextBox 14" id="14"/>
          <p:cNvSpPr txBox="true"/>
          <p:nvPr/>
        </p:nvSpPr>
        <p:spPr>
          <a:xfrm rot="0">
            <a:off x="2425571" y="2818790"/>
            <a:ext cx="3485095" cy="2541599"/>
          </a:xfrm>
          <a:prstGeom prst="rect">
            <a:avLst/>
          </a:prstGeom>
        </p:spPr>
        <p:txBody>
          <a:bodyPr anchor="t" rtlCol="false" tIns="0" lIns="0" bIns="0" rIns="0">
            <a:spAutoFit/>
          </a:bodyPr>
          <a:lstStyle/>
          <a:p>
            <a:pPr algn="l">
              <a:lnSpc>
                <a:spcPts val="10176"/>
              </a:lnSpc>
              <a:spcBef>
                <a:spcPct val="0"/>
              </a:spcBef>
            </a:pPr>
            <a:r>
              <a:rPr lang="en-US" sz="7268">
                <a:solidFill>
                  <a:srgbClr val="0A4179"/>
                </a:solidFill>
                <a:latin typeface="Marykate 2"/>
                <a:ea typeface="Marykate 2"/>
                <a:cs typeface="Marykate 2"/>
                <a:sym typeface="Marykate 2"/>
              </a:rPr>
              <a:t>NUEVO HORIZONTE</a:t>
            </a:r>
          </a:p>
        </p:txBody>
      </p:sp>
      <p:sp>
        <p:nvSpPr>
          <p:cNvPr name="TextBox 15" id="15"/>
          <p:cNvSpPr txBox="true"/>
          <p:nvPr/>
        </p:nvSpPr>
        <p:spPr>
          <a:xfrm rot="0">
            <a:off x="720926" y="6022790"/>
            <a:ext cx="7502514" cy="2089150"/>
          </a:xfrm>
          <a:prstGeom prst="rect">
            <a:avLst/>
          </a:prstGeom>
        </p:spPr>
        <p:txBody>
          <a:bodyPr anchor="t" rtlCol="false" tIns="0" lIns="0" bIns="0" rIns="0">
            <a:spAutoFit/>
          </a:bodyPr>
          <a:lstStyle/>
          <a:p>
            <a:pPr algn="ctr">
              <a:lnSpc>
                <a:spcPts val="5599"/>
              </a:lnSpc>
              <a:spcBef>
                <a:spcPct val="0"/>
              </a:spcBef>
            </a:pPr>
            <a:r>
              <a:rPr lang="en-US" b="true" sz="3999" i="true">
                <a:solidFill>
                  <a:srgbClr val="247DDA"/>
                </a:solidFill>
                <a:latin typeface="Canva Sans 2 Bold Italics"/>
                <a:ea typeface="Canva Sans 2 Bold Italics"/>
                <a:cs typeface="Canva Sans 2 Bold Italics"/>
                <a:sym typeface="Canva Sans 2 Bold Italics"/>
              </a:rPr>
              <a:t>Evangelismo: Mi p</a:t>
            </a:r>
            <a:r>
              <a:rPr lang="en-US" b="true" sz="3999" i="true">
                <a:solidFill>
                  <a:srgbClr val="247DDA"/>
                </a:solidFill>
                <a:latin typeface="Canva Sans 2 Bold Italics"/>
                <a:ea typeface="Canva Sans 2 Bold Italics"/>
                <a:cs typeface="Canva Sans 2 Bold Italics"/>
                <a:sym typeface="Canva Sans 2 Bold Italics"/>
              </a:rPr>
              <a:t>rimer intento de evangelización pública</a:t>
            </a:r>
          </a:p>
        </p:txBody>
      </p:sp>
      <p:sp>
        <p:nvSpPr>
          <p:cNvPr name="TextBox 16" id="16"/>
          <p:cNvSpPr txBox="true"/>
          <p:nvPr/>
        </p:nvSpPr>
        <p:spPr>
          <a:xfrm rot="0">
            <a:off x="14930625" y="1076931"/>
            <a:ext cx="2229165" cy="233580"/>
          </a:xfrm>
          <a:prstGeom prst="rect">
            <a:avLst/>
          </a:prstGeom>
        </p:spPr>
        <p:txBody>
          <a:bodyPr anchor="t" rtlCol="false" tIns="0" lIns="0" bIns="0" rIns="0">
            <a:spAutoFit/>
          </a:bodyPr>
          <a:lstStyle/>
          <a:p>
            <a:pPr algn="r">
              <a:lnSpc>
                <a:spcPts val="1825"/>
              </a:lnSpc>
            </a:pPr>
            <a:r>
              <a:rPr lang="en-US" b="true" sz="1303" i="true">
                <a:solidFill>
                  <a:srgbClr val="0C3A69">
                    <a:alpha val="31765"/>
                  </a:srgbClr>
                </a:solidFill>
                <a:latin typeface="Canva Sans 1 Bold Italics"/>
                <a:ea typeface="Canva Sans 1 Bold Italics"/>
                <a:cs typeface="Canva Sans 1 Bold Italics"/>
                <a:sym typeface="Canva Sans 1 Bold Italics"/>
              </a:rPr>
              <a:t>recursos-biblicos.com</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grpSp>
        <p:nvGrpSpPr>
          <p:cNvPr name="Group 2" id="2"/>
          <p:cNvGrpSpPr/>
          <p:nvPr/>
        </p:nvGrpSpPr>
        <p:grpSpPr>
          <a:xfrm rot="0">
            <a:off x="1900438" y="861953"/>
            <a:ext cx="8955778" cy="8414646"/>
            <a:chOff x="0" y="0"/>
            <a:chExt cx="2358724" cy="2216203"/>
          </a:xfrm>
        </p:grpSpPr>
        <p:sp>
          <p:nvSpPr>
            <p:cNvPr name="Freeform 3" id="3"/>
            <p:cNvSpPr/>
            <p:nvPr/>
          </p:nvSpPr>
          <p:spPr>
            <a:xfrm flipH="false" flipV="false" rot="0">
              <a:off x="0" y="0"/>
              <a:ext cx="2358723" cy="2216203"/>
            </a:xfrm>
            <a:custGeom>
              <a:avLst/>
              <a:gdLst/>
              <a:ahLst/>
              <a:cxnLst/>
              <a:rect r="r" b="b" t="t" l="l"/>
              <a:pathLst>
                <a:path h="2216203" w="2358723">
                  <a:moveTo>
                    <a:pt x="0" y="0"/>
                  </a:moveTo>
                  <a:lnTo>
                    <a:pt x="2358723" y="0"/>
                  </a:lnTo>
                  <a:lnTo>
                    <a:pt x="2358723" y="2216203"/>
                  </a:lnTo>
                  <a:lnTo>
                    <a:pt x="0" y="2216203"/>
                  </a:lnTo>
                  <a:close/>
                </a:path>
              </a:pathLst>
            </a:custGeom>
            <a:solidFill>
              <a:srgbClr val="247DDA"/>
            </a:solidFill>
          </p:spPr>
        </p:sp>
        <p:sp>
          <p:nvSpPr>
            <p:cNvPr name="TextBox 4" id="4"/>
            <p:cNvSpPr txBox="true"/>
            <p:nvPr/>
          </p:nvSpPr>
          <p:spPr>
            <a:xfrm>
              <a:off x="0" y="-47625"/>
              <a:ext cx="2358724" cy="2263828"/>
            </a:xfrm>
            <a:prstGeom prst="rect">
              <a:avLst/>
            </a:prstGeom>
          </p:spPr>
          <p:txBody>
            <a:bodyPr anchor="ctr" rtlCol="false" tIns="50800" lIns="50800" bIns="50800" rIns="50800"/>
            <a:lstStyle/>
            <a:p>
              <a:pPr algn="ctr">
                <a:lnSpc>
                  <a:spcPts val="2741"/>
                </a:lnSpc>
              </a:pPr>
            </a:p>
          </p:txBody>
        </p:sp>
      </p:grpSp>
      <p:sp>
        <p:nvSpPr>
          <p:cNvPr name="Freeform 5" id="5"/>
          <p:cNvSpPr/>
          <p:nvPr/>
        </p:nvSpPr>
        <p:spPr>
          <a:xfrm flipH="false" flipV="false" rot="-2700000">
            <a:off x="1774039" y="671967"/>
            <a:ext cx="542050" cy="542050"/>
          </a:xfrm>
          <a:custGeom>
            <a:avLst/>
            <a:gdLst/>
            <a:ahLst/>
            <a:cxnLst/>
            <a:rect r="r" b="b" t="t" l="l"/>
            <a:pathLst>
              <a:path h="542050" w="542050">
                <a:moveTo>
                  <a:pt x="0" y="0"/>
                </a:moveTo>
                <a:lnTo>
                  <a:pt x="542050" y="0"/>
                </a:lnTo>
                <a:lnTo>
                  <a:pt x="542050" y="542050"/>
                </a:lnTo>
                <a:lnTo>
                  <a:pt x="0" y="5420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6" id="6"/>
          <p:cNvSpPr/>
          <p:nvPr/>
        </p:nvSpPr>
        <p:spPr>
          <a:xfrm flipH="false" flipV="false" rot="-2700000">
            <a:off x="1977749" y="1047093"/>
            <a:ext cx="373291" cy="373291"/>
          </a:xfrm>
          <a:custGeom>
            <a:avLst/>
            <a:gdLst/>
            <a:ahLst/>
            <a:cxnLst/>
            <a:rect r="r" b="b" t="t" l="l"/>
            <a:pathLst>
              <a:path h="373291" w="373291">
                <a:moveTo>
                  <a:pt x="0" y="0"/>
                </a:moveTo>
                <a:lnTo>
                  <a:pt x="373292" y="0"/>
                </a:lnTo>
                <a:lnTo>
                  <a:pt x="373292" y="373291"/>
                </a:lnTo>
                <a:lnTo>
                  <a:pt x="0" y="37329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7" id="7"/>
          <p:cNvSpPr/>
          <p:nvPr/>
        </p:nvSpPr>
        <p:spPr>
          <a:xfrm flipH="false" flipV="false" rot="-2700000">
            <a:off x="-571253" y="8990510"/>
            <a:ext cx="1872614" cy="1872614"/>
          </a:xfrm>
          <a:custGeom>
            <a:avLst/>
            <a:gdLst/>
            <a:ahLst/>
            <a:cxnLst/>
            <a:rect r="r" b="b" t="t" l="l"/>
            <a:pathLst>
              <a:path h="1872614" w="1872614">
                <a:moveTo>
                  <a:pt x="0" y="0"/>
                </a:moveTo>
                <a:lnTo>
                  <a:pt x="1872614" y="0"/>
                </a:lnTo>
                <a:lnTo>
                  <a:pt x="1872614" y="1872614"/>
                </a:lnTo>
                <a:lnTo>
                  <a:pt x="0" y="187261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8" id="8"/>
          <p:cNvSpPr/>
          <p:nvPr/>
        </p:nvSpPr>
        <p:spPr>
          <a:xfrm flipH="false" flipV="false" rot="-2700000">
            <a:off x="914842" y="8467850"/>
            <a:ext cx="936307" cy="936307"/>
          </a:xfrm>
          <a:custGeom>
            <a:avLst/>
            <a:gdLst/>
            <a:ahLst/>
            <a:cxnLst/>
            <a:rect r="r" b="b" t="t" l="l"/>
            <a:pathLst>
              <a:path h="936307" w="936307">
                <a:moveTo>
                  <a:pt x="0" y="0"/>
                </a:moveTo>
                <a:lnTo>
                  <a:pt x="936307" y="0"/>
                </a:lnTo>
                <a:lnTo>
                  <a:pt x="936307" y="936307"/>
                </a:lnTo>
                <a:lnTo>
                  <a:pt x="0" y="93630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9" id="9"/>
          <p:cNvSpPr/>
          <p:nvPr/>
        </p:nvSpPr>
        <p:spPr>
          <a:xfrm flipH="false" flipV="false" rot="-2700000">
            <a:off x="17453216" y="-268269"/>
            <a:ext cx="936307" cy="936307"/>
          </a:xfrm>
          <a:custGeom>
            <a:avLst/>
            <a:gdLst/>
            <a:ahLst/>
            <a:cxnLst/>
            <a:rect r="r" b="b" t="t" l="l"/>
            <a:pathLst>
              <a:path h="936307" w="936307">
                <a:moveTo>
                  <a:pt x="0" y="0"/>
                </a:moveTo>
                <a:lnTo>
                  <a:pt x="936307" y="0"/>
                </a:lnTo>
                <a:lnTo>
                  <a:pt x="936307" y="936307"/>
                </a:lnTo>
                <a:lnTo>
                  <a:pt x="0" y="93630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10" id="10"/>
          <p:cNvSpPr/>
          <p:nvPr/>
        </p:nvSpPr>
        <p:spPr>
          <a:xfrm flipH="false" flipV="false" rot="0">
            <a:off x="11303409" y="1835133"/>
            <a:ext cx="5955891" cy="6438802"/>
          </a:xfrm>
          <a:custGeom>
            <a:avLst/>
            <a:gdLst/>
            <a:ahLst/>
            <a:cxnLst/>
            <a:rect r="r" b="b" t="t" l="l"/>
            <a:pathLst>
              <a:path h="6438802" w="5955891">
                <a:moveTo>
                  <a:pt x="0" y="0"/>
                </a:moveTo>
                <a:lnTo>
                  <a:pt x="5955891" y="0"/>
                </a:lnTo>
                <a:lnTo>
                  <a:pt x="5955891" y="6438802"/>
                </a:lnTo>
                <a:lnTo>
                  <a:pt x="0" y="643880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1" id="11"/>
          <p:cNvSpPr txBox="true"/>
          <p:nvPr/>
        </p:nvSpPr>
        <p:spPr>
          <a:xfrm rot="0">
            <a:off x="2428352" y="1057881"/>
            <a:ext cx="7502514" cy="7981950"/>
          </a:xfrm>
          <a:prstGeom prst="rect">
            <a:avLst/>
          </a:prstGeom>
        </p:spPr>
        <p:txBody>
          <a:bodyPr anchor="t" rtlCol="false" tIns="0" lIns="0" bIns="0" rIns="0">
            <a:spAutoFit/>
          </a:bodyPr>
          <a:lstStyle/>
          <a:p>
            <a:pPr algn="ctr">
              <a:lnSpc>
                <a:spcPts val="4200"/>
              </a:lnSpc>
              <a:spcBef>
                <a:spcPct val="0"/>
              </a:spcBef>
            </a:pPr>
            <a:r>
              <a:rPr lang="en-US" b="true" sz="3000" i="true">
                <a:solidFill>
                  <a:srgbClr val="FFFFFF"/>
                </a:solidFill>
                <a:latin typeface="Canva Sans 2 Bold Italics"/>
                <a:ea typeface="Canva Sans 2 Bold Italics"/>
                <a:cs typeface="Canva Sans 2 Bold Italics"/>
                <a:sym typeface="Canva Sans 2 Bold Italics"/>
              </a:rPr>
              <a:t>Finalmente, existe la necesidad de mantener una humildad profunda y una dependencia total de Dios para evitar que el orgullo o los elogios corrompan su ministerio. El líder debe reconocer que el liderazgo es un llamamiento de Dios y no un puesto que se elige por uno mismo, lo que requiere una actitud de aprendiz constante. Esta dependencia </a:t>
            </a:r>
            <a:r>
              <a:rPr lang="en-US" b="true" sz="3000" i="true">
                <a:solidFill>
                  <a:srgbClr val="FFFFFF"/>
                </a:solidFill>
                <a:latin typeface="Canva Sans 2 Bold Italics"/>
                <a:ea typeface="Canva Sans 2 Bold Italics"/>
                <a:cs typeface="Canva Sans 2 Bold Italics"/>
                <a:sym typeface="Canva Sans 2 Bold Italics"/>
              </a:rPr>
              <a:t>se manifiesta en una vida devocional activa, donde el líder entrega diariamente sus planes al Señor, reconociendo que su éxito depende enteramente de su unión con Cristo.</a:t>
            </a:r>
          </a:p>
        </p:txBody>
      </p:sp>
      <p:sp>
        <p:nvSpPr>
          <p:cNvPr name="TextBox 12" id="12"/>
          <p:cNvSpPr txBox="true"/>
          <p:nvPr/>
        </p:nvSpPr>
        <p:spPr>
          <a:xfrm rot="0">
            <a:off x="14930625" y="1076931"/>
            <a:ext cx="2229165" cy="233580"/>
          </a:xfrm>
          <a:prstGeom prst="rect">
            <a:avLst/>
          </a:prstGeom>
        </p:spPr>
        <p:txBody>
          <a:bodyPr anchor="t" rtlCol="false" tIns="0" lIns="0" bIns="0" rIns="0">
            <a:spAutoFit/>
          </a:bodyPr>
          <a:lstStyle/>
          <a:p>
            <a:pPr algn="r">
              <a:lnSpc>
                <a:spcPts val="1825"/>
              </a:lnSpc>
            </a:pPr>
            <a:r>
              <a:rPr lang="en-US" b="true" sz="1303" i="true">
                <a:solidFill>
                  <a:srgbClr val="0C3A69">
                    <a:alpha val="31765"/>
                  </a:srgbClr>
                </a:solidFill>
                <a:latin typeface="Canva Sans 1 Bold Italics"/>
                <a:ea typeface="Canva Sans 1 Bold Italics"/>
                <a:cs typeface="Canva Sans 1 Bold Italics"/>
                <a:sym typeface="Canva Sans 1 Bold Italics"/>
              </a:rPr>
              <a:t>recursos-biblicos.com</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Freeform 2" id="2"/>
          <p:cNvSpPr/>
          <p:nvPr/>
        </p:nvSpPr>
        <p:spPr>
          <a:xfrm flipH="false" flipV="false" rot="0">
            <a:off x="6425017" y="4884343"/>
            <a:ext cx="312590" cy="293835"/>
          </a:xfrm>
          <a:custGeom>
            <a:avLst/>
            <a:gdLst/>
            <a:ahLst/>
            <a:cxnLst/>
            <a:rect r="r" b="b" t="t" l="l"/>
            <a:pathLst>
              <a:path h="293835" w="312590">
                <a:moveTo>
                  <a:pt x="0" y="0"/>
                </a:moveTo>
                <a:lnTo>
                  <a:pt x="312590" y="0"/>
                </a:lnTo>
                <a:lnTo>
                  <a:pt x="312590" y="293834"/>
                </a:lnTo>
                <a:lnTo>
                  <a:pt x="0" y="2938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2026729" y="3077843"/>
            <a:ext cx="312590" cy="293835"/>
          </a:xfrm>
          <a:custGeom>
            <a:avLst/>
            <a:gdLst/>
            <a:ahLst/>
            <a:cxnLst/>
            <a:rect r="r" b="b" t="t" l="l"/>
            <a:pathLst>
              <a:path h="293835" w="312590">
                <a:moveTo>
                  <a:pt x="0" y="0"/>
                </a:moveTo>
                <a:lnTo>
                  <a:pt x="312590" y="0"/>
                </a:lnTo>
                <a:lnTo>
                  <a:pt x="312590" y="293835"/>
                </a:lnTo>
                <a:lnTo>
                  <a:pt x="0" y="29383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759745">
            <a:off x="8011230" y="2789290"/>
            <a:ext cx="9213525" cy="4891544"/>
          </a:xfrm>
          <a:custGeom>
            <a:avLst/>
            <a:gdLst/>
            <a:ahLst/>
            <a:cxnLst/>
            <a:rect r="r" b="b" t="t" l="l"/>
            <a:pathLst>
              <a:path h="4891544" w="9213525">
                <a:moveTo>
                  <a:pt x="0" y="0"/>
                </a:moveTo>
                <a:lnTo>
                  <a:pt x="9213525" y="0"/>
                </a:lnTo>
                <a:lnTo>
                  <a:pt x="9213525" y="4891544"/>
                </a:lnTo>
                <a:lnTo>
                  <a:pt x="0" y="489154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9749831">
            <a:off x="10929585" y="5287420"/>
            <a:ext cx="447000" cy="641906"/>
          </a:xfrm>
          <a:custGeom>
            <a:avLst/>
            <a:gdLst/>
            <a:ahLst/>
            <a:cxnLst/>
            <a:rect r="r" b="b" t="t" l="l"/>
            <a:pathLst>
              <a:path h="641906" w="447000">
                <a:moveTo>
                  <a:pt x="0" y="0"/>
                </a:moveTo>
                <a:lnTo>
                  <a:pt x="446999" y="0"/>
                </a:lnTo>
                <a:lnTo>
                  <a:pt x="446999" y="641906"/>
                </a:lnTo>
                <a:lnTo>
                  <a:pt x="0" y="6419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2700000">
            <a:off x="8116787" y="4093766"/>
            <a:ext cx="633086" cy="633086"/>
          </a:xfrm>
          <a:custGeom>
            <a:avLst/>
            <a:gdLst/>
            <a:ahLst/>
            <a:cxnLst/>
            <a:rect r="r" b="b" t="t" l="l"/>
            <a:pathLst>
              <a:path h="633086" w="633086">
                <a:moveTo>
                  <a:pt x="0" y="0"/>
                </a:moveTo>
                <a:lnTo>
                  <a:pt x="633086" y="0"/>
                </a:lnTo>
                <a:lnTo>
                  <a:pt x="633086" y="633086"/>
                </a:lnTo>
                <a:lnTo>
                  <a:pt x="0" y="63308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Freeform 7" id="7"/>
          <p:cNvSpPr/>
          <p:nvPr/>
        </p:nvSpPr>
        <p:spPr>
          <a:xfrm flipH="false" flipV="false" rot="10490495">
            <a:off x="16452979" y="5811093"/>
            <a:ext cx="931632" cy="465816"/>
          </a:xfrm>
          <a:custGeom>
            <a:avLst/>
            <a:gdLst/>
            <a:ahLst/>
            <a:cxnLst/>
            <a:rect r="r" b="b" t="t" l="l"/>
            <a:pathLst>
              <a:path h="465816" w="931632">
                <a:moveTo>
                  <a:pt x="0" y="0"/>
                </a:moveTo>
                <a:lnTo>
                  <a:pt x="931632" y="0"/>
                </a:lnTo>
                <a:lnTo>
                  <a:pt x="931632" y="465816"/>
                </a:lnTo>
                <a:lnTo>
                  <a:pt x="0" y="46581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8972842">
            <a:off x="7632751" y="5243421"/>
            <a:ext cx="675916" cy="675916"/>
          </a:xfrm>
          <a:custGeom>
            <a:avLst/>
            <a:gdLst/>
            <a:ahLst/>
            <a:cxnLst/>
            <a:rect r="r" b="b" t="t" l="l"/>
            <a:pathLst>
              <a:path h="675916" w="675916">
                <a:moveTo>
                  <a:pt x="0" y="0"/>
                </a:moveTo>
                <a:lnTo>
                  <a:pt x="675915" y="0"/>
                </a:lnTo>
                <a:lnTo>
                  <a:pt x="675915" y="675916"/>
                </a:lnTo>
                <a:lnTo>
                  <a:pt x="0" y="675916"/>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a:ln cap="sq">
            <a:noFill/>
            <a:prstDash val="solid"/>
            <a:miter/>
          </a:ln>
        </p:spPr>
      </p:sp>
      <p:sp>
        <p:nvSpPr>
          <p:cNvPr name="Freeform 9" id="9"/>
          <p:cNvSpPr/>
          <p:nvPr/>
        </p:nvSpPr>
        <p:spPr>
          <a:xfrm flipH="false" flipV="false" rot="-2700000">
            <a:off x="-571253" y="8990510"/>
            <a:ext cx="1872614" cy="1872614"/>
          </a:xfrm>
          <a:custGeom>
            <a:avLst/>
            <a:gdLst/>
            <a:ahLst/>
            <a:cxnLst/>
            <a:rect r="r" b="b" t="t" l="l"/>
            <a:pathLst>
              <a:path h="1872614" w="1872614">
                <a:moveTo>
                  <a:pt x="0" y="0"/>
                </a:moveTo>
                <a:lnTo>
                  <a:pt x="1872614" y="0"/>
                </a:lnTo>
                <a:lnTo>
                  <a:pt x="1872614" y="1872614"/>
                </a:lnTo>
                <a:lnTo>
                  <a:pt x="0" y="187261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a:ln cap="sq">
            <a:noFill/>
            <a:prstDash val="solid"/>
            <a:miter/>
          </a:ln>
        </p:spPr>
      </p:sp>
      <p:sp>
        <p:nvSpPr>
          <p:cNvPr name="Freeform 10" id="10"/>
          <p:cNvSpPr/>
          <p:nvPr/>
        </p:nvSpPr>
        <p:spPr>
          <a:xfrm flipH="false" flipV="false" rot="-2700000">
            <a:off x="914842" y="8467850"/>
            <a:ext cx="936307" cy="936307"/>
          </a:xfrm>
          <a:custGeom>
            <a:avLst/>
            <a:gdLst/>
            <a:ahLst/>
            <a:cxnLst/>
            <a:rect r="r" b="b" t="t" l="l"/>
            <a:pathLst>
              <a:path h="936307" w="936307">
                <a:moveTo>
                  <a:pt x="0" y="0"/>
                </a:moveTo>
                <a:lnTo>
                  <a:pt x="936307" y="0"/>
                </a:lnTo>
                <a:lnTo>
                  <a:pt x="936307" y="936307"/>
                </a:lnTo>
                <a:lnTo>
                  <a:pt x="0" y="936307"/>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a:ln cap="sq">
            <a:noFill/>
            <a:prstDash val="solid"/>
            <a:miter/>
          </a:ln>
        </p:spPr>
      </p:sp>
      <p:sp>
        <p:nvSpPr>
          <p:cNvPr name="Freeform 11" id="11"/>
          <p:cNvSpPr/>
          <p:nvPr/>
        </p:nvSpPr>
        <p:spPr>
          <a:xfrm flipH="false" flipV="false" rot="-2700000">
            <a:off x="2334646" y="7845615"/>
            <a:ext cx="627173" cy="627173"/>
          </a:xfrm>
          <a:custGeom>
            <a:avLst/>
            <a:gdLst/>
            <a:ahLst/>
            <a:cxnLst/>
            <a:rect r="r" b="b" t="t" l="l"/>
            <a:pathLst>
              <a:path h="627173" w="627173">
                <a:moveTo>
                  <a:pt x="0" y="0"/>
                </a:moveTo>
                <a:lnTo>
                  <a:pt x="627173" y="0"/>
                </a:lnTo>
                <a:lnTo>
                  <a:pt x="627173" y="627172"/>
                </a:lnTo>
                <a:lnTo>
                  <a:pt x="0" y="627172"/>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a:ln cap="sq">
            <a:noFill/>
            <a:prstDash val="solid"/>
            <a:miter/>
          </a:ln>
        </p:spPr>
      </p:sp>
      <p:sp>
        <p:nvSpPr>
          <p:cNvPr name="Freeform 12" id="12"/>
          <p:cNvSpPr/>
          <p:nvPr/>
        </p:nvSpPr>
        <p:spPr>
          <a:xfrm flipH="false" flipV="false" rot="-2700000">
            <a:off x="17453216" y="-268269"/>
            <a:ext cx="936307" cy="936307"/>
          </a:xfrm>
          <a:custGeom>
            <a:avLst/>
            <a:gdLst/>
            <a:ahLst/>
            <a:cxnLst/>
            <a:rect r="r" b="b" t="t" l="l"/>
            <a:pathLst>
              <a:path h="936307" w="936307">
                <a:moveTo>
                  <a:pt x="0" y="0"/>
                </a:moveTo>
                <a:lnTo>
                  <a:pt x="936307" y="0"/>
                </a:lnTo>
                <a:lnTo>
                  <a:pt x="936307" y="936307"/>
                </a:lnTo>
                <a:lnTo>
                  <a:pt x="0" y="936307"/>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a:ln cap="sq">
            <a:noFill/>
            <a:prstDash val="solid"/>
            <a:miter/>
          </a:ln>
        </p:spPr>
      </p:sp>
      <p:sp>
        <p:nvSpPr>
          <p:cNvPr name="Freeform 13" id="13"/>
          <p:cNvSpPr/>
          <p:nvPr/>
        </p:nvSpPr>
        <p:spPr>
          <a:xfrm flipH="false" flipV="false" rot="0">
            <a:off x="8892655" y="3187317"/>
            <a:ext cx="7081945" cy="3862879"/>
          </a:xfrm>
          <a:custGeom>
            <a:avLst/>
            <a:gdLst/>
            <a:ahLst/>
            <a:cxnLst/>
            <a:rect r="r" b="b" t="t" l="l"/>
            <a:pathLst>
              <a:path h="3862879" w="7081945">
                <a:moveTo>
                  <a:pt x="0" y="0"/>
                </a:moveTo>
                <a:lnTo>
                  <a:pt x="7081945" y="0"/>
                </a:lnTo>
                <a:lnTo>
                  <a:pt x="7081945" y="3862880"/>
                </a:lnTo>
                <a:lnTo>
                  <a:pt x="0" y="3862880"/>
                </a:lnTo>
                <a:lnTo>
                  <a:pt x="0" y="0"/>
                </a:lnTo>
                <a:close/>
              </a:path>
            </a:pathLst>
          </a:custGeom>
          <a:blipFill>
            <a:blip r:embed="rId16"/>
            <a:stretch>
              <a:fillRect l="0" t="0" r="0" b="0"/>
            </a:stretch>
          </a:blipFill>
        </p:spPr>
      </p:sp>
      <p:sp>
        <p:nvSpPr>
          <p:cNvPr name="TextBox 14" id="14"/>
          <p:cNvSpPr txBox="true"/>
          <p:nvPr/>
        </p:nvSpPr>
        <p:spPr>
          <a:xfrm rot="0">
            <a:off x="2425571" y="2818790"/>
            <a:ext cx="5062141" cy="2541599"/>
          </a:xfrm>
          <a:prstGeom prst="rect">
            <a:avLst/>
          </a:prstGeom>
        </p:spPr>
        <p:txBody>
          <a:bodyPr anchor="t" rtlCol="false" tIns="0" lIns="0" bIns="0" rIns="0">
            <a:spAutoFit/>
          </a:bodyPr>
          <a:lstStyle/>
          <a:p>
            <a:pPr algn="l">
              <a:lnSpc>
                <a:spcPts val="10176"/>
              </a:lnSpc>
              <a:spcBef>
                <a:spcPct val="0"/>
              </a:spcBef>
            </a:pPr>
            <a:r>
              <a:rPr lang="en-US" sz="7268">
                <a:solidFill>
                  <a:srgbClr val="0A4179"/>
                </a:solidFill>
                <a:latin typeface="Marykate 2"/>
                <a:ea typeface="Marykate 2"/>
                <a:cs typeface="Marykate 2"/>
                <a:sym typeface="Marykate 2"/>
              </a:rPr>
              <a:t>INFORME SECRETARIAL</a:t>
            </a:r>
          </a:p>
        </p:txBody>
      </p:sp>
      <p:sp>
        <p:nvSpPr>
          <p:cNvPr name="TextBox 15" id="15"/>
          <p:cNvSpPr txBox="true"/>
          <p:nvPr/>
        </p:nvSpPr>
        <p:spPr>
          <a:xfrm rot="0">
            <a:off x="14930625" y="1076931"/>
            <a:ext cx="2229165" cy="233580"/>
          </a:xfrm>
          <a:prstGeom prst="rect">
            <a:avLst/>
          </a:prstGeom>
        </p:spPr>
        <p:txBody>
          <a:bodyPr anchor="t" rtlCol="false" tIns="0" lIns="0" bIns="0" rIns="0">
            <a:spAutoFit/>
          </a:bodyPr>
          <a:lstStyle/>
          <a:p>
            <a:pPr algn="r">
              <a:lnSpc>
                <a:spcPts val="1825"/>
              </a:lnSpc>
            </a:pPr>
            <a:r>
              <a:rPr lang="en-US" b="true" sz="1303" i="true">
                <a:solidFill>
                  <a:srgbClr val="0C3A69">
                    <a:alpha val="31765"/>
                  </a:srgbClr>
                </a:solidFill>
                <a:latin typeface="Canva Sans 1 Bold Italics"/>
                <a:ea typeface="Canva Sans 1 Bold Italics"/>
                <a:cs typeface="Canva Sans 1 Bold Italics"/>
                <a:sym typeface="Canva Sans 1 Bold Italics"/>
              </a:rPr>
              <a:t>recursos-biblicos.com</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Freeform 2" id="2"/>
          <p:cNvSpPr/>
          <p:nvPr/>
        </p:nvSpPr>
        <p:spPr>
          <a:xfrm flipH="false" flipV="false" rot="0">
            <a:off x="5326044" y="4941227"/>
            <a:ext cx="312590" cy="293835"/>
          </a:xfrm>
          <a:custGeom>
            <a:avLst/>
            <a:gdLst/>
            <a:ahLst/>
            <a:cxnLst/>
            <a:rect r="r" b="b" t="t" l="l"/>
            <a:pathLst>
              <a:path h="293835" w="312590">
                <a:moveTo>
                  <a:pt x="0" y="0"/>
                </a:moveTo>
                <a:lnTo>
                  <a:pt x="312590" y="0"/>
                </a:lnTo>
                <a:lnTo>
                  <a:pt x="312590" y="293835"/>
                </a:lnTo>
                <a:lnTo>
                  <a:pt x="0" y="29383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2026729" y="3077843"/>
            <a:ext cx="312590" cy="293835"/>
          </a:xfrm>
          <a:custGeom>
            <a:avLst/>
            <a:gdLst/>
            <a:ahLst/>
            <a:cxnLst/>
            <a:rect r="r" b="b" t="t" l="l"/>
            <a:pathLst>
              <a:path h="293835" w="312590">
                <a:moveTo>
                  <a:pt x="0" y="0"/>
                </a:moveTo>
                <a:lnTo>
                  <a:pt x="312590" y="0"/>
                </a:lnTo>
                <a:lnTo>
                  <a:pt x="312590" y="293835"/>
                </a:lnTo>
                <a:lnTo>
                  <a:pt x="0" y="29383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759745">
            <a:off x="8011230" y="2789290"/>
            <a:ext cx="9213525" cy="4891544"/>
          </a:xfrm>
          <a:custGeom>
            <a:avLst/>
            <a:gdLst/>
            <a:ahLst/>
            <a:cxnLst/>
            <a:rect r="r" b="b" t="t" l="l"/>
            <a:pathLst>
              <a:path h="4891544" w="9213525">
                <a:moveTo>
                  <a:pt x="0" y="0"/>
                </a:moveTo>
                <a:lnTo>
                  <a:pt x="9213525" y="0"/>
                </a:lnTo>
                <a:lnTo>
                  <a:pt x="9213525" y="4891544"/>
                </a:lnTo>
                <a:lnTo>
                  <a:pt x="0" y="489154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9749831">
            <a:off x="10929585" y="5287420"/>
            <a:ext cx="447000" cy="641906"/>
          </a:xfrm>
          <a:custGeom>
            <a:avLst/>
            <a:gdLst/>
            <a:ahLst/>
            <a:cxnLst/>
            <a:rect r="r" b="b" t="t" l="l"/>
            <a:pathLst>
              <a:path h="641906" w="447000">
                <a:moveTo>
                  <a:pt x="0" y="0"/>
                </a:moveTo>
                <a:lnTo>
                  <a:pt x="446999" y="0"/>
                </a:lnTo>
                <a:lnTo>
                  <a:pt x="446999" y="641906"/>
                </a:lnTo>
                <a:lnTo>
                  <a:pt x="0" y="6419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2700000">
            <a:off x="8116787" y="4093766"/>
            <a:ext cx="633086" cy="633086"/>
          </a:xfrm>
          <a:custGeom>
            <a:avLst/>
            <a:gdLst/>
            <a:ahLst/>
            <a:cxnLst/>
            <a:rect r="r" b="b" t="t" l="l"/>
            <a:pathLst>
              <a:path h="633086" w="633086">
                <a:moveTo>
                  <a:pt x="0" y="0"/>
                </a:moveTo>
                <a:lnTo>
                  <a:pt x="633086" y="0"/>
                </a:lnTo>
                <a:lnTo>
                  <a:pt x="633086" y="633086"/>
                </a:lnTo>
                <a:lnTo>
                  <a:pt x="0" y="63308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Freeform 7" id="7"/>
          <p:cNvSpPr/>
          <p:nvPr/>
        </p:nvSpPr>
        <p:spPr>
          <a:xfrm flipH="false" flipV="false" rot="10490495">
            <a:off x="16452979" y="5811093"/>
            <a:ext cx="931632" cy="465816"/>
          </a:xfrm>
          <a:custGeom>
            <a:avLst/>
            <a:gdLst/>
            <a:ahLst/>
            <a:cxnLst/>
            <a:rect r="r" b="b" t="t" l="l"/>
            <a:pathLst>
              <a:path h="465816" w="931632">
                <a:moveTo>
                  <a:pt x="0" y="0"/>
                </a:moveTo>
                <a:lnTo>
                  <a:pt x="931632" y="0"/>
                </a:lnTo>
                <a:lnTo>
                  <a:pt x="931632" y="465816"/>
                </a:lnTo>
                <a:lnTo>
                  <a:pt x="0" y="46581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8972842">
            <a:off x="7632751" y="5243421"/>
            <a:ext cx="675916" cy="675916"/>
          </a:xfrm>
          <a:custGeom>
            <a:avLst/>
            <a:gdLst/>
            <a:ahLst/>
            <a:cxnLst/>
            <a:rect r="r" b="b" t="t" l="l"/>
            <a:pathLst>
              <a:path h="675916" w="675916">
                <a:moveTo>
                  <a:pt x="0" y="0"/>
                </a:moveTo>
                <a:lnTo>
                  <a:pt x="675915" y="0"/>
                </a:lnTo>
                <a:lnTo>
                  <a:pt x="675915" y="675916"/>
                </a:lnTo>
                <a:lnTo>
                  <a:pt x="0" y="675916"/>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a:ln cap="sq">
            <a:noFill/>
            <a:prstDash val="solid"/>
            <a:miter/>
          </a:ln>
        </p:spPr>
      </p:sp>
      <p:sp>
        <p:nvSpPr>
          <p:cNvPr name="Freeform 9" id="9"/>
          <p:cNvSpPr/>
          <p:nvPr/>
        </p:nvSpPr>
        <p:spPr>
          <a:xfrm flipH="false" flipV="false" rot="-2700000">
            <a:off x="-571253" y="8990510"/>
            <a:ext cx="1872614" cy="1872614"/>
          </a:xfrm>
          <a:custGeom>
            <a:avLst/>
            <a:gdLst/>
            <a:ahLst/>
            <a:cxnLst/>
            <a:rect r="r" b="b" t="t" l="l"/>
            <a:pathLst>
              <a:path h="1872614" w="1872614">
                <a:moveTo>
                  <a:pt x="0" y="0"/>
                </a:moveTo>
                <a:lnTo>
                  <a:pt x="1872614" y="0"/>
                </a:lnTo>
                <a:lnTo>
                  <a:pt x="1872614" y="1872614"/>
                </a:lnTo>
                <a:lnTo>
                  <a:pt x="0" y="187261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a:ln cap="sq">
            <a:noFill/>
            <a:prstDash val="solid"/>
            <a:miter/>
          </a:ln>
        </p:spPr>
      </p:sp>
      <p:sp>
        <p:nvSpPr>
          <p:cNvPr name="Freeform 10" id="10"/>
          <p:cNvSpPr/>
          <p:nvPr/>
        </p:nvSpPr>
        <p:spPr>
          <a:xfrm flipH="false" flipV="false" rot="-2700000">
            <a:off x="914842" y="8467850"/>
            <a:ext cx="936307" cy="936307"/>
          </a:xfrm>
          <a:custGeom>
            <a:avLst/>
            <a:gdLst/>
            <a:ahLst/>
            <a:cxnLst/>
            <a:rect r="r" b="b" t="t" l="l"/>
            <a:pathLst>
              <a:path h="936307" w="936307">
                <a:moveTo>
                  <a:pt x="0" y="0"/>
                </a:moveTo>
                <a:lnTo>
                  <a:pt x="936307" y="0"/>
                </a:lnTo>
                <a:lnTo>
                  <a:pt x="936307" y="936307"/>
                </a:lnTo>
                <a:lnTo>
                  <a:pt x="0" y="936307"/>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a:ln cap="sq">
            <a:noFill/>
            <a:prstDash val="solid"/>
            <a:miter/>
          </a:ln>
        </p:spPr>
      </p:sp>
      <p:sp>
        <p:nvSpPr>
          <p:cNvPr name="Freeform 11" id="11"/>
          <p:cNvSpPr/>
          <p:nvPr/>
        </p:nvSpPr>
        <p:spPr>
          <a:xfrm flipH="false" flipV="false" rot="-2700000">
            <a:off x="2334646" y="7845615"/>
            <a:ext cx="627173" cy="627173"/>
          </a:xfrm>
          <a:custGeom>
            <a:avLst/>
            <a:gdLst/>
            <a:ahLst/>
            <a:cxnLst/>
            <a:rect r="r" b="b" t="t" l="l"/>
            <a:pathLst>
              <a:path h="627173" w="627173">
                <a:moveTo>
                  <a:pt x="0" y="0"/>
                </a:moveTo>
                <a:lnTo>
                  <a:pt x="627173" y="0"/>
                </a:lnTo>
                <a:lnTo>
                  <a:pt x="627173" y="627172"/>
                </a:lnTo>
                <a:lnTo>
                  <a:pt x="0" y="627172"/>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a:ln cap="sq">
            <a:noFill/>
            <a:prstDash val="solid"/>
            <a:miter/>
          </a:ln>
        </p:spPr>
      </p:sp>
      <p:sp>
        <p:nvSpPr>
          <p:cNvPr name="Freeform 12" id="12"/>
          <p:cNvSpPr/>
          <p:nvPr/>
        </p:nvSpPr>
        <p:spPr>
          <a:xfrm flipH="false" flipV="false" rot="-2700000">
            <a:off x="17453216" y="-268269"/>
            <a:ext cx="936307" cy="936307"/>
          </a:xfrm>
          <a:custGeom>
            <a:avLst/>
            <a:gdLst/>
            <a:ahLst/>
            <a:cxnLst/>
            <a:rect r="r" b="b" t="t" l="l"/>
            <a:pathLst>
              <a:path h="936307" w="936307">
                <a:moveTo>
                  <a:pt x="0" y="0"/>
                </a:moveTo>
                <a:lnTo>
                  <a:pt x="936307" y="0"/>
                </a:lnTo>
                <a:lnTo>
                  <a:pt x="936307" y="936307"/>
                </a:lnTo>
                <a:lnTo>
                  <a:pt x="0" y="936307"/>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a:ln cap="sq">
            <a:noFill/>
            <a:prstDash val="solid"/>
            <a:miter/>
          </a:ln>
        </p:spPr>
      </p:sp>
      <p:sp>
        <p:nvSpPr>
          <p:cNvPr name="Freeform 13" id="13"/>
          <p:cNvSpPr/>
          <p:nvPr/>
        </p:nvSpPr>
        <p:spPr>
          <a:xfrm flipH="false" flipV="false" rot="0">
            <a:off x="1417055" y="5360389"/>
            <a:ext cx="6091031" cy="4568273"/>
          </a:xfrm>
          <a:custGeom>
            <a:avLst/>
            <a:gdLst/>
            <a:ahLst/>
            <a:cxnLst/>
            <a:rect r="r" b="b" t="t" l="l"/>
            <a:pathLst>
              <a:path h="4568273" w="6091031">
                <a:moveTo>
                  <a:pt x="0" y="0"/>
                </a:moveTo>
                <a:lnTo>
                  <a:pt x="6091032" y="0"/>
                </a:lnTo>
                <a:lnTo>
                  <a:pt x="6091032" y="4568274"/>
                </a:lnTo>
                <a:lnTo>
                  <a:pt x="0" y="4568274"/>
                </a:lnTo>
                <a:lnTo>
                  <a:pt x="0" y="0"/>
                </a:lnTo>
                <a:close/>
              </a:path>
            </a:pathLst>
          </a:custGeom>
          <a:blipFill>
            <a:blip r:embed="rId16"/>
            <a:stretch>
              <a:fillRect l="0" t="0" r="0" b="0"/>
            </a:stretch>
          </a:blipFill>
        </p:spPr>
      </p:sp>
      <p:sp>
        <p:nvSpPr>
          <p:cNvPr name="Freeform 14" id="14"/>
          <p:cNvSpPr/>
          <p:nvPr/>
        </p:nvSpPr>
        <p:spPr>
          <a:xfrm flipH="false" flipV="false" rot="0">
            <a:off x="8900040" y="2749616"/>
            <a:ext cx="7360829" cy="4563289"/>
          </a:xfrm>
          <a:custGeom>
            <a:avLst/>
            <a:gdLst/>
            <a:ahLst/>
            <a:cxnLst/>
            <a:rect r="r" b="b" t="t" l="l"/>
            <a:pathLst>
              <a:path h="4563289" w="7360829">
                <a:moveTo>
                  <a:pt x="0" y="0"/>
                </a:moveTo>
                <a:lnTo>
                  <a:pt x="7360829" y="0"/>
                </a:lnTo>
                <a:lnTo>
                  <a:pt x="7360829" y="4563289"/>
                </a:lnTo>
                <a:lnTo>
                  <a:pt x="0" y="4563289"/>
                </a:lnTo>
                <a:lnTo>
                  <a:pt x="0" y="0"/>
                </a:lnTo>
                <a:close/>
              </a:path>
            </a:pathLst>
          </a:custGeom>
          <a:blipFill>
            <a:blip r:embed="rId17"/>
            <a:stretch>
              <a:fillRect l="0" t="0" r="0" b="0"/>
            </a:stretch>
          </a:blipFill>
        </p:spPr>
      </p:sp>
      <p:sp>
        <p:nvSpPr>
          <p:cNvPr name="TextBox 15" id="15"/>
          <p:cNvSpPr txBox="true"/>
          <p:nvPr/>
        </p:nvSpPr>
        <p:spPr>
          <a:xfrm rot="0">
            <a:off x="2384701" y="2620412"/>
            <a:ext cx="4155740" cy="2541599"/>
          </a:xfrm>
          <a:prstGeom prst="rect">
            <a:avLst/>
          </a:prstGeom>
        </p:spPr>
        <p:txBody>
          <a:bodyPr anchor="t" rtlCol="false" tIns="0" lIns="0" bIns="0" rIns="0">
            <a:spAutoFit/>
          </a:bodyPr>
          <a:lstStyle/>
          <a:p>
            <a:pPr algn="l">
              <a:lnSpc>
                <a:spcPts val="10176"/>
              </a:lnSpc>
              <a:spcBef>
                <a:spcPct val="0"/>
              </a:spcBef>
            </a:pPr>
            <a:r>
              <a:rPr lang="en-US" sz="7268">
                <a:solidFill>
                  <a:srgbClr val="0A4179"/>
                </a:solidFill>
                <a:latin typeface="Marykate 2"/>
                <a:ea typeface="Marykate 2"/>
                <a:cs typeface="Marykate 2"/>
                <a:sym typeface="Marykate 2"/>
              </a:rPr>
              <a:t>TIEMPO DE LA LECCION</a:t>
            </a:r>
          </a:p>
        </p:txBody>
      </p:sp>
      <p:sp>
        <p:nvSpPr>
          <p:cNvPr name="TextBox 16" id="16"/>
          <p:cNvSpPr txBox="true"/>
          <p:nvPr/>
        </p:nvSpPr>
        <p:spPr>
          <a:xfrm rot="0">
            <a:off x="14930625" y="1076931"/>
            <a:ext cx="2229165" cy="233580"/>
          </a:xfrm>
          <a:prstGeom prst="rect">
            <a:avLst/>
          </a:prstGeom>
        </p:spPr>
        <p:txBody>
          <a:bodyPr anchor="t" rtlCol="false" tIns="0" lIns="0" bIns="0" rIns="0">
            <a:spAutoFit/>
          </a:bodyPr>
          <a:lstStyle/>
          <a:p>
            <a:pPr algn="r">
              <a:lnSpc>
                <a:spcPts val="1825"/>
              </a:lnSpc>
            </a:pPr>
            <a:r>
              <a:rPr lang="en-US" b="true" sz="1303" i="true">
                <a:solidFill>
                  <a:srgbClr val="0C3A69">
                    <a:alpha val="31765"/>
                  </a:srgbClr>
                </a:solidFill>
                <a:latin typeface="Canva Sans 1 Bold Italics"/>
                <a:ea typeface="Canva Sans 1 Bold Italics"/>
                <a:cs typeface="Canva Sans 1 Bold Italics"/>
                <a:sym typeface="Canva Sans 1 Bold Italics"/>
              </a:rPr>
              <a:t>recursos-biblicos.com</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TextBox 2" id="2"/>
          <p:cNvSpPr txBox="true"/>
          <p:nvPr/>
        </p:nvSpPr>
        <p:spPr>
          <a:xfrm rot="0">
            <a:off x="2045064" y="1120914"/>
            <a:ext cx="6165061" cy="1249925"/>
          </a:xfrm>
          <a:prstGeom prst="rect">
            <a:avLst/>
          </a:prstGeom>
        </p:spPr>
        <p:txBody>
          <a:bodyPr anchor="t" rtlCol="false" tIns="0" lIns="0" bIns="0" rIns="0">
            <a:spAutoFit/>
          </a:bodyPr>
          <a:lstStyle/>
          <a:p>
            <a:pPr algn="l">
              <a:lnSpc>
                <a:spcPts val="10176"/>
              </a:lnSpc>
              <a:spcBef>
                <a:spcPct val="0"/>
              </a:spcBef>
            </a:pPr>
            <a:r>
              <a:rPr lang="en-US" sz="7268">
                <a:solidFill>
                  <a:srgbClr val="0A4179"/>
                </a:solidFill>
                <a:latin typeface="Marykate 2"/>
                <a:ea typeface="Marykate 2"/>
                <a:cs typeface="Marykate 2"/>
                <a:sym typeface="Marykate 2"/>
              </a:rPr>
              <a:t>CONCLUSION</a:t>
            </a:r>
          </a:p>
        </p:txBody>
      </p:sp>
      <p:sp>
        <p:nvSpPr>
          <p:cNvPr name="Freeform 3" id="3"/>
          <p:cNvSpPr/>
          <p:nvPr/>
        </p:nvSpPr>
        <p:spPr>
          <a:xfrm flipH="false" flipV="false" rot="-2700000">
            <a:off x="17235392" y="9313932"/>
            <a:ext cx="568282" cy="568282"/>
          </a:xfrm>
          <a:custGeom>
            <a:avLst/>
            <a:gdLst/>
            <a:ahLst/>
            <a:cxnLst/>
            <a:rect r="r" b="b" t="t" l="l"/>
            <a:pathLst>
              <a:path h="568282" w="568282">
                <a:moveTo>
                  <a:pt x="0" y="0"/>
                </a:moveTo>
                <a:lnTo>
                  <a:pt x="568282" y="0"/>
                </a:lnTo>
                <a:lnTo>
                  <a:pt x="568282" y="568282"/>
                </a:lnTo>
                <a:lnTo>
                  <a:pt x="0" y="5682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TextBox 4" id="4"/>
          <p:cNvSpPr txBox="true"/>
          <p:nvPr/>
        </p:nvSpPr>
        <p:spPr>
          <a:xfrm rot="0">
            <a:off x="2005924" y="3169737"/>
            <a:ext cx="15153866" cy="4248150"/>
          </a:xfrm>
          <a:prstGeom prst="rect">
            <a:avLst/>
          </a:prstGeom>
        </p:spPr>
        <p:txBody>
          <a:bodyPr anchor="t" rtlCol="false" tIns="0" lIns="0" bIns="0" rIns="0">
            <a:spAutoFit/>
          </a:bodyPr>
          <a:lstStyle/>
          <a:p>
            <a:pPr algn="l">
              <a:lnSpc>
                <a:spcPts val="4200"/>
              </a:lnSpc>
              <a:spcBef>
                <a:spcPct val="0"/>
              </a:spcBef>
            </a:pPr>
            <a:r>
              <a:rPr lang="en-US" b="true" sz="3000">
                <a:solidFill>
                  <a:srgbClr val="000000"/>
                </a:solidFill>
                <a:latin typeface="Canva Sans 2 Medium"/>
                <a:ea typeface="Canva Sans 2 Medium"/>
                <a:cs typeface="Canva Sans 2 Medium"/>
                <a:sym typeface="Canva Sans 2 Medium"/>
              </a:rPr>
              <a:t>El conocimiento práctico de Dios es el fundamento inamovible de la filosofía del liderazgo espiritual. Sin la presencia vigorizante del Espíritu Santo y una confianza total en Dios, es imposible que el dirigente resista los asaltos del secularismo, el consumismo o el deseo de prestigio. Como demostró la vida devocional de Elena G. de White, el éxito reside en una dependencia diaria de Jesús, reconociéndolo como el único amigo capaz de ayudar en momentos de necesidad. La meta final del líder es ser transformado a su imagen para finalmente verlo cara a cara. ¡Prepárate para ese momento!</a:t>
            </a:r>
          </a:p>
        </p:txBody>
      </p:sp>
      <p:sp>
        <p:nvSpPr>
          <p:cNvPr name="Freeform 5" id="5"/>
          <p:cNvSpPr/>
          <p:nvPr/>
        </p:nvSpPr>
        <p:spPr>
          <a:xfrm flipH="false" flipV="false" rot="-2700000">
            <a:off x="-571253" y="8990510"/>
            <a:ext cx="1872614" cy="1872614"/>
          </a:xfrm>
          <a:custGeom>
            <a:avLst/>
            <a:gdLst/>
            <a:ahLst/>
            <a:cxnLst/>
            <a:rect r="r" b="b" t="t" l="l"/>
            <a:pathLst>
              <a:path h="1872614" w="1872614">
                <a:moveTo>
                  <a:pt x="0" y="0"/>
                </a:moveTo>
                <a:lnTo>
                  <a:pt x="1872614" y="0"/>
                </a:lnTo>
                <a:lnTo>
                  <a:pt x="1872614" y="1872614"/>
                </a:lnTo>
                <a:lnTo>
                  <a:pt x="0" y="187261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6" id="6"/>
          <p:cNvSpPr/>
          <p:nvPr/>
        </p:nvSpPr>
        <p:spPr>
          <a:xfrm flipH="false" flipV="false" rot="-2700000">
            <a:off x="914842" y="8467850"/>
            <a:ext cx="936307" cy="936307"/>
          </a:xfrm>
          <a:custGeom>
            <a:avLst/>
            <a:gdLst/>
            <a:ahLst/>
            <a:cxnLst/>
            <a:rect r="r" b="b" t="t" l="l"/>
            <a:pathLst>
              <a:path h="936307" w="936307">
                <a:moveTo>
                  <a:pt x="0" y="0"/>
                </a:moveTo>
                <a:lnTo>
                  <a:pt x="936307" y="0"/>
                </a:lnTo>
                <a:lnTo>
                  <a:pt x="936307" y="936307"/>
                </a:lnTo>
                <a:lnTo>
                  <a:pt x="0" y="93630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7" id="7"/>
          <p:cNvSpPr/>
          <p:nvPr/>
        </p:nvSpPr>
        <p:spPr>
          <a:xfrm flipH="false" flipV="false" rot="-2700000">
            <a:off x="17453216" y="-268269"/>
            <a:ext cx="936307" cy="936307"/>
          </a:xfrm>
          <a:custGeom>
            <a:avLst/>
            <a:gdLst/>
            <a:ahLst/>
            <a:cxnLst/>
            <a:rect r="r" b="b" t="t" l="l"/>
            <a:pathLst>
              <a:path h="936307" w="936307">
                <a:moveTo>
                  <a:pt x="0" y="0"/>
                </a:moveTo>
                <a:lnTo>
                  <a:pt x="936307" y="0"/>
                </a:lnTo>
                <a:lnTo>
                  <a:pt x="936307" y="936307"/>
                </a:lnTo>
                <a:lnTo>
                  <a:pt x="0" y="93630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TextBox 8" id="8"/>
          <p:cNvSpPr txBox="true"/>
          <p:nvPr/>
        </p:nvSpPr>
        <p:spPr>
          <a:xfrm rot="0">
            <a:off x="14930625" y="1076931"/>
            <a:ext cx="2229165" cy="233580"/>
          </a:xfrm>
          <a:prstGeom prst="rect">
            <a:avLst/>
          </a:prstGeom>
        </p:spPr>
        <p:txBody>
          <a:bodyPr anchor="t" rtlCol="false" tIns="0" lIns="0" bIns="0" rIns="0">
            <a:spAutoFit/>
          </a:bodyPr>
          <a:lstStyle/>
          <a:p>
            <a:pPr algn="r">
              <a:lnSpc>
                <a:spcPts val="1825"/>
              </a:lnSpc>
            </a:pPr>
            <a:r>
              <a:rPr lang="en-US" b="true" sz="1303" i="true">
                <a:solidFill>
                  <a:srgbClr val="0C3A69">
                    <a:alpha val="31765"/>
                  </a:srgbClr>
                </a:solidFill>
                <a:latin typeface="Canva Sans 1 Bold Italics"/>
                <a:ea typeface="Canva Sans 1 Bold Italics"/>
                <a:cs typeface="Canva Sans 1 Bold Italics"/>
                <a:sym typeface="Canva Sans 1 Bold Italics"/>
              </a:rPr>
              <a:t>recursos-biblicos.com</a:t>
            </a:r>
          </a:p>
        </p:txBody>
      </p:sp>
      <p:sp>
        <p:nvSpPr>
          <p:cNvPr name="Freeform 9" id="9"/>
          <p:cNvSpPr/>
          <p:nvPr/>
        </p:nvSpPr>
        <p:spPr>
          <a:xfrm flipH="false" flipV="false" rot="-10800000">
            <a:off x="1849629" y="1212771"/>
            <a:ext cx="312590" cy="293835"/>
          </a:xfrm>
          <a:custGeom>
            <a:avLst/>
            <a:gdLst/>
            <a:ahLst/>
            <a:cxnLst/>
            <a:rect r="r" b="b" t="t" l="l"/>
            <a:pathLst>
              <a:path h="293835" w="312590">
                <a:moveTo>
                  <a:pt x="0" y="0"/>
                </a:moveTo>
                <a:lnTo>
                  <a:pt x="312590" y="0"/>
                </a:lnTo>
                <a:lnTo>
                  <a:pt x="312590" y="293835"/>
                </a:lnTo>
                <a:lnTo>
                  <a:pt x="0" y="29383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6490058" y="2147972"/>
            <a:ext cx="395217" cy="371504"/>
          </a:xfrm>
          <a:custGeom>
            <a:avLst/>
            <a:gdLst/>
            <a:ahLst/>
            <a:cxnLst/>
            <a:rect r="r" b="b" t="t" l="l"/>
            <a:pathLst>
              <a:path h="371504" w="395217">
                <a:moveTo>
                  <a:pt x="0" y="0"/>
                </a:moveTo>
                <a:lnTo>
                  <a:pt x="395216" y="0"/>
                </a:lnTo>
                <a:lnTo>
                  <a:pt x="395216" y="371503"/>
                </a:lnTo>
                <a:lnTo>
                  <a:pt x="0" y="37150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Freeform 2" id="2"/>
          <p:cNvSpPr/>
          <p:nvPr/>
        </p:nvSpPr>
        <p:spPr>
          <a:xfrm flipH="false" flipV="false" rot="-9350873">
            <a:off x="9295687" y="1823472"/>
            <a:ext cx="8100285" cy="7890410"/>
          </a:xfrm>
          <a:custGeom>
            <a:avLst/>
            <a:gdLst/>
            <a:ahLst/>
            <a:cxnLst/>
            <a:rect r="r" b="b" t="t" l="l"/>
            <a:pathLst>
              <a:path h="7890410" w="8100285">
                <a:moveTo>
                  <a:pt x="0" y="0"/>
                </a:moveTo>
                <a:lnTo>
                  <a:pt x="8100285" y="0"/>
                </a:lnTo>
                <a:lnTo>
                  <a:pt x="8100285" y="7890410"/>
                </a:lnTo>
                <a:lnTo>
                  <a:pt x="0" y="78904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8668959" y="6416381"/>
            <a:ext cx="1054312" cy="527156"/>
          </a:xfrm>
          <a:custGeom>
            <a:avLst/>
            <a:gdLst/>
            <a:ahLst/>
            <a:cxnLst/>
            <a:rect r="r" b="b" t="t" l="l"/>
            <a:pathLst>
              <a:path h="527156" w="1054312">
                <a:moveTo>
                  <a:pt x="0" y="0"/>
                </a:moveTo>
                <a:lnTo>
                  <a:pt x="1054311" y="0"/>
                </a:lnTo>
                <a:lnTo>
                  <a:pt x="1054311" y="527156"/>
                </a:lnTo>
                <a:lnTo>
                  <a:pt x="0" y="52715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0710397" y="2498694"/>
            <a:ext cx="706564" cy="706564"/>
          </a:xfrm>
          <a:custGeom>
            <a:avLst/>
            <a:gdLst/>
            <a:ahLst/>
            <a:cxnLst/>
            <a:rect r="r" b="b" t="t" l="l"/>
            <a:pathLst>
              <a:path h="706564" w="706564">
                <a:moveTo>
                  <a:pt x="0" y="0"/>
                </a:moveTo>
                <a:lnTo>
                  <a:pt x="706564" y="0"/>
                </a:lnTo>
                <a:lnTo>
                  <a:pt x="706564" y="706563"/>
                </a:lnTo>
                <a:lnTo>
                  <a:pt x="0" y="70656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5" id="5"/>
          <p:cNvSpPr/>
          <p:nvPr/>
        </p:nvSpPr>
        <p:spPr>
          <a:xfrm flipH="false" flipV="false" rot="-2700000">
            <a:off x="16911989" y="5881106"/>
            <a:ext cx="661792" cy="661792"/>
          </a:xfrm>
          <a:custGeom>
            <a:avLst/>
            <a:gdLst/>
            <a:ahLst/>
            <a:cxnLst/>
            <a:rect r="r" b="b" t="t" l="l"/>
            <a:pathLst>
              <a:path h="661792" w="661792">
                <a:moveTo>
                  <a:pt x="0" y="0"/>
                </a:moveTo>
                <a:lnTo>
                  <a:pt x="661792" y="0"/>
                </a:lnTo>
                <a:lnTo>
                  <a:pt x="661792" y="661792"/>
                </a:lnTo>
                <a:lnTo>
                  <a:pt x="0" y="66179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Freeform 6" id="6"/>
          <p:cNvSpPr/>
          <p:nvPr/>
        </p:nvSpPr>
        <p:spPr>
          <a:xfrm flipH="true" flipV="false" rot="0">
            <a:off x="13345829" y="5973396"/>
            <a:ext cx="706564" cy="706564"/>
          </a:xfrm>
          <a:custGeom>
            <a:avLst/>
            <a:gdLst/>
            <a:ahLst/>
            <a:cxnLst/>
            <a:rect r="r" b="b" t="t" l="l"/>
            <a:pathLst>
              <a:path h="706564" w="706564">
                <a:moveTo>
                  <a:pt x="706564" y="0"/>
                </a:moveTo>
                <a:lnTo>
                  <a:pt x="0" y="0"/>
                </a:lnTo>
                <a:lnTo>
                  <a:pt x="0" y="706563"/>
                </a:lnTo>
                <a:lnTo>
                  <a:pt x="706564" y="706563"/>
                </a:lnTo>
                <a:lnTo>
                  <a:pt x="706564"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7" id="7"/>
          <p:cNvSpPr/>
          <p:nvPr/>
        </p:nvSpPr>
        <p:spPr>
          <a:xfrm flipH="false" flipV="false" rot="-2700000">
            <a:off x="-571253" y="8990510"/>
            <a:ext cx="1872614" cy="1872614"/>
          </a:xfrm>
          <a:custGeom>
            <a:avLst/>
            <a:gdLst/>
            <a:ahLst/>
            <a:cxnLst/>
            <a:rect r="r" b="b" t="t" l="l"/>
            <a:pathLst>
              <a:path h="1872614" w="1872614">
                <a:moveTo>
                  <a:pt x="0" y="0"/>
                </a:moveTo>
                <a:lnTo>
                  <a:pt x="1872614" y="0"/>
                </a:lnTo>
                <a:lnTo>
                  <a:pt x="1872614" y="1872614"/>
                </a:lnTo>
                <a:lnTo>
                  <a:pt x="0" y="187261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Freeform 8" id="8"/>
          <p:cNvSpPr/>
          <p:nvPr/>
        </p:nvSpPr>
        <p:spPr>
          <a:xfrm flipH="false" flipV="false" rot="-2700000">
            <a:off x="914842" y="8467850"/>
            <a:ext cx="936307" cy="936307"/>
          </a:xfrm>
          <a:custGeom>
            <a:avLst/>
            <a:gdLst/>
            <a:ahLst/>
            <a:cxnLst/>
            <a:rect r="r" b="b" t="t" l="l"/>
            <a:pathLst>
              <a:path h="936307" w="936307">
                <a:moveTo>
                  <a:pt x="0" y="0"/>
                </a:moveTo>
                <a:lnTo>
                  <a:pt x="936307" y="0"/>
                </a:lnTo>
                <a:lnTo>
                  <a:pt x="936307" y="936307"/>
                </a:lnTo>
                <a:lnTo>
                  <a:pt x="0" y="93630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Freeform 9" id="9"/>
          <p:cNvSpPr/>
          <p:nvPr/>
        </p:nvSpPr>
        <p:spPr>
          <a:xfrm flipH="false" flipV="false" rot="-2700000">
            <a:off x="17453216" y="-268269"/>
            <a:ext cx="936307" cy="936307"/>
          </a:xfrm>
          <a:custGeom>
            <a:avLst/>
            <a:gdLst/>
            <a:ahLst/>
            <a:cxnLst/>
            <a:rect r="r" b="b" t="t" l="l"/>
            <a:pathLst>
              <a:path h="936307" w="936307">
                <a:moveTo>
                  <a:pt x="0" y="0"/>
                </a:moveTo>
                <a:lnTo>
                  <a:pt x="936307" y="0"/>
                </a:lnTo>
                <a:lnTo>
                  <a:pt x="936307" y="936307"/>
                </a:lnTo>
                <a:lnTo>
                  <a:pt x="0" y="93630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Freeform 10" id="10"/>
          <p:cNvSpPr/>
          <p:nvPr/>
        </p:nvSpPr>
        <p:spPr>
          <a:xfrm flipH="false" flipV="false" rot="0">
            <a:off x="10010237" y="3400894"/>
            <a:ext cx="5715000" cy="4114800"/>
          </a:xfrm>
          <a:custGeom>
            <a:avLst/>
            <a:gdLst/>
            <a:ahLst/>
            <a:cxnLst/>
            <a:rect r="r" b="b" t="t" l="l"/>
            <a:pathLst>
              <a:path h="4114800" w="5715000">
                <a:moveTo>
                  <a:pt x="0" y="0"/>
                </a:moveTo>
                <a:lnTo>
                  <a:pt x="5715000" y="0"/>
                </a:lnTo>
                <a:lnTo>
                  <a:pt x="5715000"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1" id="11"/>
          <p:cNvSpPr txBox="true"/>
          <p:nvPr/>
        </p:nvSpPr>
        <p:spPr>
          <a:xfrm rot="0">
            <a:off x="2204755" y="2534119"/>
            <a:ext cx="7522125" cy="1552575"/>
          </a:xfrm>
          <a:prstGeom prst="rect">
            <a:avLst/>
          </a:prstGeom>
        </p:spPr>
        <p:txBody>
          <a:bodyPr anchor="t" rtlCol="false" tIns="0" lIns="0" bIns="0" rIns="0">
            <a:spAutoFit/>
          </a:bodyPr>
          <a:lstStyle/>
          <a:p>
            <a:pPr algn="l">
              <a:lnSpc>
                <a:spcPts val="12599"/>
              </a:lnSpc>
              <a:spcBef>
                <a:spcPct val="0"/>
              </a:spcBef>
            </a:pPr>
            <a:r>
              <a:rPr lang="en-US" sz="9000">
                <a:solidFill>
                  <a:srgbClr val="0A4179"/>
                </a:solidFill>
                <a:latin typeface="Marykate 2"/>
                <a:ea typeface="Marykate 2"/>
                <a:cs typeface="Marykate 2"/>
                <a:sym typeface="Marykate 2"/>
              </a:rPr>
              <a:t>HIMNO FINAL</a:t>
            </a:r>
          </a:p>
        </p:txBody>
      </p:sp>
      <p:sp>
        <p:nvSpPr>
          <p:cNvPr name="TextBox 12" id="12"/>
          <p:cNvSpPr txBox="true"/>
          <p:nvPr/>
        </p:nvSpPr>
        <p:spPr>
          <a:xfrm rot="0">
            <a:off x="2204755" y="4942377"/>
            <a:ext cx="4899653" cy="2089150"/>
          </a:xfrm>
          <a:prstGeom prst="rect">
            <a:avLst/>
          </a:prstGeom>
        </p:spPr>
        <p:txBody>
          <a:bodyPr anchor="t" rtlCol="false" tIns="0" lIns="0" bIns="0" rIns="0">
            <a:spAutoFit/>
          </a:bodyPr>
          <a:lstStyle/>
          <a:p>
            <a:pPr algn="ctr">
              <a:lnSpc>
                <a:spcPts val="5599"/>
              </a:lnSpc>
            </a:pPr>
            <a:r>
              <a:rPr lang="en-US" b="true" sz="3999" i="true">
                <a:solidFill>
                  <a:srgbClr val="0A4179"/>
                </a:solidFill>
                <a:latin typeface="Canva Sans 2 Bold Italics"/>
                <a:ea typeface="Canva Sans 2 Bold Italics"/>
                <a:cs typeface="Canva Sans 2 Bold Italics"/>
                <a:sym typeface="Canva Sans 2 Bold Italics"/>
              </a:rPr>
              <a:t># 561, OIGO DEL SEÑOR LA VOZ LLAMANDO</a:t>
            </a:r>
          </a:p>
        </p:txBody>
      </p:sp>
      <p:sp>
        <p:nvSpPr>
          <p:cNvPr name="TextBox 13" id="13"/>
          <p:cNvSpPr txBox="true"/>
          <p:nvPr/>
        </p:nvSpPr>
        <p:spPr>
          <a:xfrm rot="0">
            <a:off x="14930625" y="1076931"/>
            <a:ext cx="2229165" cy="233580"/>
          </a:xfrm>
          <a:prstGeom prst="rect">
            <a:avLst/>
          </a:prstGeom>
        </p:spPr>
        <p:txBody>
          <a:bodyPr anchor="t" rtlCol="false" tIns="0" lIns="0" bIns="0" rIns="0">
            <a:spAutoFit/>
          </a:bodyPr>
          <a:lstStyle/>
          <a:p>
            <a:pPr algn="r">
              <a:lnSpc>
                <a:spcPts val="1825"/>
              </a:lnSpc>
            </a:pPr>
            <a:r>
              <a:rPr lang="en-US" b="true" sz="1303" i="true">
                <a:solidFill>
                  <a:srgbClr val="0C3A69">
                    <a:alpha val="31765"/>
                  </a:srgbClr>
                </a:solidFill>
                <a:latin typeface="Canva Sans 1 Bold Italics"/>
                <a:ea typeface="Canva Sans 1 Bold Italics"/>
                <a:cs typeface="Canva Sans 1 Bold Italics"/>
                <a:sym typeface="Canva Sans 1 Bold Italics"/>
              </a:rPr>
              <a:t>recursos-biblicos.com</a:t>
            </a:r>
          </a:p>
        </p:txBody>
      </p:sp>
      <p:sp>
        <p:nvSpPr>
          <p:cNvPr name="Freeform 14" id="14"/>
          <p:cNvSpPr/>
          <p:nvPr/>
        </p:nvSpPr>
        <p:spPr>
          <a:xfrm flipH="false" flipV="false" rot="-10800000">
            <a:off x="1689192" y="2498694"/>
            <a:ext cx="430635" cy="404797"/>
          </a:xfrm>
          <a:custGeom>
            <a:avLst/>
            <a:gdLst/>
            <a:ahLst/>
            <a:cxnLst/>
            <a:rect r="r" b="b" t="t" l="l"/>
            <a:pathLst>
              <a:path h="404797" w="430635">
                <a:moveTo>
                  <a:pt x="0" y="0"/>
                </a:moveTo>
                <a:lnTo>
                  <a:pt x="430635" y="0"/>
                </a:lnTo>
                <a:lnTo>
                  <a:pt x="430635" y="404797"/>
                </a:lnTo>
                <a:lnTo>
                  <a:pt x="0" y="404797"/>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5" id="15"/>
          <p:cNvSpPr/>
          <p:nvPr/>
        </p:nvSpPr>
        <p:spPr>
          <a:xfrm flipH="false" flipV="false" rot="0">
            <a:off x="7326704" y="3939777"/>
            <a:ext cx="429821" cy="404032"/>
          </a:xfrm>
          <a:custGeom>
            <a:avLst/>
            <a:gdLst/>
            <a:ahLst/>
            <a:cxnLst/>
            <a:rect r="r" b="b" t="t" l="l"/>
            <a:pathLst>
              <a:path h="404032" w="429821">
                <a:moveTo>
                  <a:pt x="0" y="0"/>
                </a:moveTo>
                <a:lnTo>
                  <a:pt x="429821" y="0"/>
                </a:lnTo>
                <a:lnTo>
                  <a:pt x="429821" y="404032"/>
                </a:lnTo>
                <a:lnTo>
                  <a:pt x="0" y="404032"/>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DAHZPF6rKr4</dc:identifier>
  <dcterms:modified xsi:type="dcterms:W3CDTF">2011-08-01T06:04:30Z</dcterms:modified>
  <cp:revision>1</cp:revision>
  <dc:title>Programa DIA PPT 31-10-26</dc:title>
</cp:coreProperties>
</file>