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Lst>
  <p:sldSz cx="18288000" cy="10287000"/>
  <p:notesSz cx="6858000" cy="9144000"/>
  <p:embeddedFontLst>
    <p:embeddedFont>
      <p:font typeface="Varela Round" charset="1" panose="00000500000000000000"/>
      <p:regular r:id="rId24"/>
    </p:embeddedFont>
    <p:embeddedFont>
      <p:font typeface="Eastman Grotesque Bold" charset="1" panose="00000800000000000000"/>
      <p:regular r:id="rId25"/>
    </p:embeddedFont>
    <p:embeddedFont>
      <p:font typeface="Eastman Grotesque" charset="1" panose="00000500000000000000"/>
      <p:regular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fonts/font24.fntdata" Type="http://schemas.openxmlformats.org/officeDocument/2006/relationships/font"/><Relationship Id="rId25" Target="fonts/font25.fntdata" Type="http://schemas.openxmlformats.org/officeDocument/2006/relationships/font"/><Relationship Id="rId26" Target="fonts/font26.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 Id="rId3" Target="../media/image8.svg" Type="http://schemas.openxmlformats.org/officeDocument/2006/relationships/image"/><Relationship Id="rId4" Target="../media/image1.png" Type="http://schemas.openxmlformats.org/officeDocument/2006/relationships/image"/><Relationship Id="rId5" Target="../media/image2.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11.png" Type="http://schemas.openxmlformats.org/officeDocument/2006/relationships/image"/><Relationship Id="rId7" Target="../media/image12.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 Id="rId3" Target="../media/image8.svg" Type="http://schemas.openxmlformats.org/officeDocument/2006/relationships/image"/><Relationship Id="rId4" Target="../media/image1.png" Type="http://schemas.openxmlformats.org/officeDocument/2006/relationships/image"/><Relationship Id="rId5" Target="../media/image2.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 Id="rId6" Target="../media/image1.png" Type="http://schemas.openxmlformats.org/officeDocument/2006/relationships/image"/><Relationship Id="rId7" Target="../media/image2.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 Id="rId3" Target="../media/image8.svg" Type="http://schemas.openxmlformats.org/officeDocument/2006/relationships/image"/><Relationship Id="rId4" Target="../media/image1.png" Type="http://schemas.openxmlformats.org/officeDocument/2006/relationships/image"/><Relationship Id="rId5" Target="../media/image2.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11.png" Type="http://schemas.openxmlformats.org/officeDocument/2006/relationships/image"/><Relationship Id="rId7" Target="../media/image12.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 Id="rId3" Target="../media/image8.svg" Type="http://schemas.openxmlformats.org/officeDocument/2006/relationships/image"/><Relationship Id="rId4" Target="../media/image1.png" Type="http://schemas.openxmlformats.org/officeDocument/2006/relationships/image"/><Relationship Id="rId5" Target="../media/image2.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 Id="rId6" Target="../media/image1.png" Type="http://schemas.openxmlformats.org/officeDocument/2006/relationships/image"/><Relationship Id="rId7" Target="../media/image2.svg" Type="http://schemas.openxmlformats.org/officeDocument/2006/relationships/image"/><Relationship Id="rId8" Target="../media/image15.png" Type="http://schemas.openxmlformats.org/officeDocument/2006/relationships/image"/><Relationship Id="rId9" Target="../media/image16.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 Id="rId3" Target="../media/image8.svg" Type="http://schemas.openxmlformats.org/officeDocument/2006/relationships/image"/><Relationship Id="rId4" Target="../media/image1.png" Type="http://schemas.openxmlformats.org/officeDocument/2006/relationships/image"/><Relationship Id="rId5" Target="../media/image2.sv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 Id="rId6" Target="../media/image1.png" Type="http://schemas.openxmlformats.org/officeDocument/2006/relationships/image"/><Relationship Id="rId7" Target="../media/image2.svg" Type="http://schemas.openxmlformats.org/officeDocument/2006/relationships/image"/><Relationship Id="rId8" Target="../media/image17.jpe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 Id="rId3" Target="../media/image8.svg" Type="http://schemas.openxmlformats.org/officeDocument/2006/relationships/image"/><Relationship Id="rId4" Target="../media/image1.png" Type="http://schemas.openxmlformats.org/officeDocument/2006/relationships/image"/><Relationship Id="rId5" Target="../media/image2.sv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11.png" Type="http://schemas.openxmlformats.org/officeDocument/2006/relationships/image"/><Relationship Id="rId5" Target="../media/image12.svg" Type="http://schemas.openxmlformats.org/officeDocument/2006/relationships/image"/><Relationship Id="rId6" Target="../media/image18.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 Id="rId6" Target="../media/image1.png" Type="http://schemas.openxmlformats.org/officeDocument/2006/relationships/image"/><Relationship Id="rId7" Target="../media/image2.svg" Type="http://schemas.openxmlformats.org/officeDocument/2006/relationships/image"/><Relationship Id="rId8" Target="../media/image19.png" Type="http://schemas.openxmlformats.org/officeDocument/2006/relationships/image"/><Relationship Id="rId9" Target="../media/image20.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11.png" Type="http://schemas.openxmlformats.org/officeDocument/2006/relationships/image"/><Relationship Id="rId7" Target="../media/image12.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4816593" cy="2709333"/>
          </a:xfrm>
        </p:grpSpPr>
        <p:sp>
          <p:nvSpPr>
            <p:cNvPr name="Freeform 3" id="3"/>
            <p:cNvSpPr/>
            <p:nvPr/>
          </p:nvSpPr>
          <p:spPr>
            <a:xfrm flipH="false" flipV="false" rot="0">
              <a:off x="0" y="0"/>
              <a:ext cx="4816592" cy="2709333"/>
            </a:xfrm>
            <a:custGeom>
              <a:avLst/>
              <a:gdLst/>
              <a:ahLst/>
              <a:cxnLst/>
              <a:rect r="r" b="b" t="t" l="l"/>
              <a:pathLst>
                <a:path h="2709333" w="4816592">
                  <a:moveTo>
                    <a:pt x="0" y="0"/>
                  </a:moveTo>
                  <a:lnTo>
                    <a:pt x="4816592" y="0"/>
                  </a:lnTo>
                  <a:lnTo>
                    <a:pt x="4816592" y="2709333"/>
                  </a:lnTo>
                  <a:lnTo>
                    <a:pt x="0" y="2709333"/>
                  </a:lnTo>
                  <a:close/>
                </a:path>
              </a:pathLst>
            </a:custGeom>
            <a:solidFill>
              <a:srgbClr val="FFFFFF"/>
            </a:solidFill>
            <a:ln w="295275" cap="sq">
              <a:solidFill>
                <a:srgbClr val="8B83B2"/>
              </a:solidFill>
              <a:prstDash val="solid"/>
              <a:miter/>
            </a:ln>
          </p:spPr>
        </p:sp>
        <p:sp>
          <p:nvSpPr>
            <p:cNvPr name="TextBox 4" id="4"/>
            <p:cNvSpPr txBox="true"/>
            <p:nvPr/>
          </p:nvSpPr>
          <p:spPr>
            <a:xfrm>
              <a:off x="0" y="-66675"/>
              <a:ext cx="4816593" cy="2776008"/>
            </a:xfrm>
            <a:prstGeom prst="rect">
              <a:avLst/>
            </a:prstGeom>
          </p:spPr>
          <p:txBody>
            <a:bodyPr anchor="ctr" rtlCol="false" tIns="50800" lIns="50800" bIns="50800" rIns="50800"/>
            <a:lstStyle/>
            <a:p>
              <a:pPr algn="ctr">
                <a:lnSpc>
                  <a:spcPts val="3702"/>
                </a:lnSpc>
              </a:pPr>
            </a:p>
          </p:txBody>
        </p:sp>
      </p:grpSp>
      <p:sp>
        <p:nvSpPr>
          <p:cNvPr name="Freeform 5" id="5"/>
          <p:cNvSpPr/>
          <p:nvPr/>
        </p:nvSpPr>
        <p:spPr>
          <a:xfrm flipH="false" flipV="false" rot="-6041376">
            <a:off x="12069030" y="5911155"/>
            <a:ext cx="5616374" cy="6435428"/>
          </a:xfrm>
          <a:custGeom>
            <a:avLst/>
            <a:gdLst/>
            <a:ahLst/>
            <a:cxnLst/>
            <a:rect r="r" b="b" t="t" l="l"/>
            <a:pathLst>
              <a:path h="6435428" w="5616374">
                <a:moveTo>
                  <a:pt x="0" y="0"/>
                </a:moveTo>
                <a:lnTo>
                  <a:pt x="5616373" y="0"/>
                </a:lnTo>
                <a:lnTo>
                  <a:pt x="5616373" y="6435428"/>
                </a:lnTo>
                <a:lnTo>
                  <a:pt x="0" y="643542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1543217">
            <a:off x="11878480" y="-4017991"/>
            <a:ext cx="8261289" cy="8035981"/>
          </a:xfrm>
          <a:custGeom>
            <a:avLst/>
            <a:gdLst/>
            <a:ahLst/>
            <a:cxnLst/>
            <a:rect r="r" b="b" t="t" l="l"/>
            <a:pathLst>
              <a:path h="8035981" w="8261289">
                <a:moveTo>
                  <a:pt x="0" y="0"/>
                </a:moveTo>
                <a:lnTo>
                  <a:pt x="8261289" y="0"/>
                </a:lnTo>
                <a:lnTo>
                  <a:pt x="8261289" y="8035982"/>
                </a:lnTo>
                <a:lnTo>
                  <a:pt x="0" y="803598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7" id="7"/>
          <p:cNvSpPr txBox="true"/>
          <p:nvPr/>
        </p:nvSpPr>
        <p:spPr>
          <a:xfrm rot="0">
            <a:off x="6637907" y="7355432"/>
            <a:ext cx="7812205" cy="688975"/>
          </a:xfrm>
          <a:prstGeom prst="rect">
            <a:avLst/>
          </a:prstGeom>
        </p:spPr>
        <p:txBody>
          <a:bodyPr anchor="t" rtlCol="false" tIns="0" lIns="0" bIns="0" rIns="0">
            <a:spAutoFit/>
          </a:bodyPr>
          <a:lstStyle/>
          <a:p>
            <a:pPr algn="l">
              <a:lnSpc>
                <a:spcPts val="5600"/>
              </a:lnSpc>
            </a:pPr>
            <a:r>
              <a:rPr lang="en-US" sz="4000">
                <a:solidFill>
                  <a:srgbClr val="000000"/>
                </a:solidFill>
                <a:latin typeface="Varela Round"/>
                <a:ea typeface="Varela Round"/>
                <a:cs typeface="Varela Round"/>
                <a:sym typeface="Varela Round"/>
              </a:rPr>
              <a:t>Programa de Escuela Sabática</a:t>
            </a:r>
          </a:p>
        </p:txBody>
      </p:sp>
      <p:sp>
        <p:nvSpPr>
          <p:cNvPr name="TextBox 8" id="8"/>
          <p:cNvSpPr txBox="true"/>
          <p:nvPr/>
        </p:nvSpPr>
        <p:spPr>
          <a:xfrm rot="0">
            <a:off x="1028700" y="2854559"/>
            <a:ext cx="12154798" cy="1821322"/>
          </a:xfrm>
          <a:prstGeom prst="rect">
            <a:avLst/>
          </a:prstGeom>
        </p:spPr>
        <p:txBody>
          <a:bodyPr anchor="t" rtlCol="false" tIns="0" lIns="0" bIns="0" rIns="0">
            <a:spAutoFit/>
          </a:bodyPr>
          <a:lstStyle/>
          <a:p>
            <a:pPr algn="l">
              <a:lnSpc>
                <a:spcPts val="14170"/>
              </a:lnSpc>
            </a:pPr>
            <a:r>
              <a:rPr lang="en-US" sz="12322" b="true">
                <a:solidFill>
                  <a:srgbClr val="000000"/>
                </a:solidFill>
                <a:latin typeface="Eastman Grotesque Bold"/>
                <a:ea typeface="Eastman Grotesque Bold"/>
                <a:cs typeface="Eastman Grotesque Bold"/>
                <a:sym typeface="Eastman Grotesque Bold"/>
              </a:rPr>
              <a:t>SUPERDOTADOS</a:t>
            </a:r>
          </a:p>
        </p:txBody>
      </p:sp>
      <p:sp>
        <p:nvSpPr>
          <p:cNvPr name="TextBox 9" id="9"/>
          <p:cNvSpPr txBox="true"/>
          <p:nvPr/>
        </p:nvSpPr>
        <p:spPr>
          <a:xfrm rot="0">
            <a:off x="1028700" y="5199134"/>
            <a:ext cx="12154798" cy="875815"/>
          </a:xfrm>
          <a:prstGeom prst="rect">
            <a:avLst/>
          </a:prstGeom>
        </p:spPr>
        <p:txBody>
          <a:bodyPr anchor="t" rtlCol="false" tIns="0" lIns="0" bIns="0" rIns="0">
            <a:spAutoFit/>
          </a:bodyPr>
          <a:lstStyle/>
          <a:p>
            <a:pPr algn="l">
              <a:lnSpc>
                <a:spcPts val="6812"/>
              </a:lnSpc>
            </a:pPr>
            <a:r>
              <a:rPr lang="en-US" sz="5923" b="true">
                <a:solidFill>
                  <a:srgbClr val="000000"/>
                </a:solidFill>
                <a:latin typeface="Eastman Grotesque Bold"/>
                <a:ea typeface="Eastman Grotesque Bold"/>
                <a:cs typeface="Eastman Grotesque Bold"/>
                <a:sym typeface="Eastman Grotesque Bold"/>
              </a:rPr>
              <a:t>Los Dones Espirituales </a:t>
            </a:r>
          </a:p>
        </p:txBody>
      </p:sp>
      <p:sp>
        <p:nvSpPr>
          <p:cNvPr name="TextBox 10" id="10"/>
          <p:cNvSpPr txBox="true"/>
          <p:nvPr/>
        </p:nvSpPr>
        <p:spPr>
          <a:xfrm rot="0">
            <a:off x="1028700" y="9439187"/>
            <a:ext cx="2331880" cy="273685"/>
          </a:xfrm>
          <a:prstGeom prst="rect">
            <a:avLst/>
          </a:prstGeom>
        </p:spPr>
        <p:txBody>
          <a:bodyPr anchor="t" rtlCol="false" tIns="0" lIns="0" bIns="0" rIns="0">
            <a:spAutoFit/>
          </a:bodyPr>
          <a:lstStyle/>
          <a:p>
            <a:pPr algn="l">
              <a:lnSpc>
                <a:spcPts val="2239"/>
              </a:lnSpc>
            </a:pPr>
            <a:r>
              <a:rPr lang="en-US" sz="1599">
                <a:solidFill>
                  <a:srgbClr val="000000">
                    <a:alpha val="11765"/>
                  </a:srgbClr>
                </a:solidFill>
                <a:latin typeface="Varela Round"/>
                <a:ea typeface="Varela Round"/>
                <a:cs typeface="Varela Round"/>
                <a:sym typeface="Varela Round"/>
              </a:rPr>
              <a:t>recursos-biblicos.com</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4816593" cy="2709333"/>
          </a:xfrm>
        </p:grpSpPr>
        <p:sp>
          <p:nvSpPr>
            <p:cNvPr name="Freeform 3" id="3"/>
            <p:cNvSpPr/>
            <p:nvPr/>
          </p:nvSpPr>
          <p:spPr>
            <a:xfrm flipH="false" flipV="false" rot="0">
              <a:off x="0" y="0"/>
              <a:ext cx="4816592" cy="2709333"/>
            </a:xfrm>
            <a:custGeom>
              <a:avLst/>
              <a:gdLst/>
              <a:ahLst/>
              <a:cxnLst/>
              <a:rect r="r" b="b" t="t" l="l"/>
              <a:pathLst>
                <a:path h="2709333" w="4816592">
                  <a:moveTo>
                    <a:pt x="0" y="0"/>
                  </a:moveTo>
                  <a:lnTo>
                    <a:pt x="4816592" y="0"/>
                  </a:lnTo>
                  <a:lnTo>
                    <a:pt x="4816592" y="2709333"/>
                  </a:lnTo>
                  <a:lnTo>
                    <a:pt x="0" y="2709333"/>
                  </a:lnTo>
                  <a:close/>
                </a:path>
              </a:pathLst>
            </a:custGeom>
            <a:solidFill>
              <a:srgbClr val="FFFFFF"/>
            </a:solidFill>
            <a:ln w="295275" cap="sq">
              <a:solidFill>
                <a:srgbClr val="78CED6"/>
              </a:solidFill>
              <a:prstDash val="solid"/>
              <a:miter/>
            </a:ln>
          </p:spPr>
        </p:sp>
        <p:sp>
          <p:nvSpPr>
            <p:cNvPr name="TextBox 4" id="4"/>
            <p:cNvSpPr txBox="true"/>
            <p:nvPr/>
          </p:nvSpPr>
          <p:spPr>
            <a:xfrm>
              <a:off x="0" y="-57150"/>
              <a:ext cx="4816593" cy="2766483"/>
            </a:xfrm>
            <a:prstGeom prst="rect">
              <a:avLst/>
            </a:prstGeom>
          </p:spPr>
          <p:txBody>
            <a:bodyPr anchor="ctr" rtlCol="false" tIns="50800" lIns="50800" bIns="50800" rIns="50800"/>
            <a:lstStyle/>
            <a:p>
              <a:pPr algn="ctr" marL="0" indent="0" lvl="0">
                <a:lnSpc>
                  <a:spcPts val="3640"/>
                </a:lnSpc>
                <a:spcBef>
                  <a:spcPct val="0"/>
                </a:spcBef>
              </a:pPr>
            </a:p>
          </p:txBody>
        </p:sp>
      </p:grpSp>
      <p:sp>
        <p:nvSpPr>
          <p:cNvPr name="Freeform 5" id="5"/>
          <p:cNvSpPr/>
          <p:nvPr/>
        </p:nvSpPr>
        <p:spPr>
          <a:xfrm flipH="false" flipV="false" rot="0">
            <a:off x="15240000" y="-842274"/>
            <a:ext cx="3048000" cy="3266068"/>
          </a:xfrm>
          <a:custGeom>
            <a:avLst/>
            <a:gdLst/>
            <a:ahLst/>
            <a:cxnLst/>
            <a:rect r="r" b="b" t="t" l="l"/>
            <a:pathLst>
              <a:path h="3266068" w="3048000">
                <a:moveTo>
                  <a:pt x="0" y="0"/>
                </a:moveTo>
                <a:lnTo>
                  <a:pt x="3048000" y="0"/>
                </a:lnTo>
                <a:lnTo>
                  <a:pt x="3048000" y="3266068"/>
                </a:lnTo>
                <a:lnTo>
                  <a:pt x="0" y="326606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true" flipV="false" rot="0">
            <a:off x="0" y="-842274"/>
            <a:ext cx="3048000" cy="3266068"/>
          </a:xfrm>
          <a:custGeom>
            <a:avLst/>
            <a:gdLst/>
            <a:ahLst/>
            <a:cxnLst/>
            <a:rect r="r" b="b" t="t" l="l"/>
            <a:pathLst>
              <a:path h="3266068" w="3048000">
                <a:moveTo>
                  <a:pt x="3048000" y="0"/>
                </a:moveTo>
                <a:lnTo>
                  <a:pt x="0" y="0"/>
                </a:lnTo>
                <a:lnTo>
                  <a:pt x="0" y="3266068"/>
                </a:lnTo>
                <a:lnTo>
                  <a:pt x="3048000" y="3266068"/>
                </a:lnTo>
                <a:lnTo>
                  <a:pt x="304800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7" id="7"/>
          <p:cNvSpPr txBox="true"/>
          <p:nvPr/>
        </p:nvSpPr>
        <p:spPr>
          <a:xfrm rot="0">
            <a:off x="1886620" y="3403962"/>
            <a:ext cx="14913434" cy="5793105"/>
          </a:xfrm>
          <a:prstGeom prst="rect">
            <a:avLst/>
          </a:prstGeom>
        </p:spPr>
        <p:txBody>
          <a:bodyPr anchor="t" rtlCol="false" tIns="0" lIns="0" bIns="0" rIns="0">
            <a:spAutoFit/>
          </a:bodyPr>
          <a:lstStyle/>
          <a:p>
            <a:pPr algn="ctr">
              <a:lnSpc>
                <a:spcPts val="4619"/>
              </a:lnSpc>
            </a:pPr>
            <a:r>
              <a:rPr lang="en-US" sz="3299">
                <a:solidFill>
                  <a:srgbClr val="000000"/>
                </a:solidFill>
                <a:latin typeface="Varela Round"/>
                <a:ea typeface="Varela Round"/>
                <a:cs typeface="Varela Round"/>
                <a:sym typeface="Varela Round"/>
              </a:rPr>
              <a:t>«En nuestra sociedad el talento pertenece a la persona que lo tiene; por eso debe recibir gloria, fama, honor y riquezas. Y el hecho de tenerlo lo hace superior a los demás. Resulta claro también que quien es talentoso debe sacarle el mayor beneficio y conseguir de él el máximo partido económico. De esta manera se ha creado el negocio de los talentos, formado por unos cuantos talentosos, por los que descubren el talento, por los que lo desarrollan y por quienes pagan para ver u oír el talento en acción. ¿Qué enseña la Biblia respecto a los dones o talentos espirituales? ¿A quién le pertenecen? ¿Con qué propósito los tenemos? ¿Qué espera Dios que hagamos con ellos?» (En esto creemos, p. 187)</a:t>
            </a:r>
          </a:p>
        </p:txBody>
      </p:sp>
      <p:sp>
        <p:nvSpPr>
          <p:cNvPr name="TextBox 8" id="8"/>
          <p:cNvSpPr txBox="true"/>
          <p:nvPr/>
        </p:nvSpPr>
        <p:spPr>
          <a:xfrm rot="0">
            <a:off x="1028700" y="1535747"/>
            <a:ext cx="16230600" cy="1585594"/>
          </a:xfrm>
          <a:prstGeom prst="rect">
            <a:avLst/>
          </a:prstGeom>
        </p:spPr>
        <p:txBody>
          <a:bodyPr anchor="t" rtlCol="false" tIns="0" lIns="0" bIns="0" rIns="0">
            <a:spAutoFit/>
          </a:bodyPr>
          <a:lstStyle/>
          <a:p>
            <a:pPr algn="ctr">
              <a:lnSpc>
                <a:spcPts val="12880"/>
              </a:lnSpc>
            </a:pPr>
            <a:r>
              <a:rPr lang="en-US" sz="9200" b="true">
                <a:solidFill>
                  <a:srgbClr val="000000"/>
                </a:solidFill>
                <a:latin typeface="Eastman Grotesque Bold"/>
                <a:ea typeface="Eastman Grotesque Bold"/>
                <a:cs typeface="Eastman Grotesque Bold"/>
                <a:sym typeface="Eastman Grotesque Bold"/>
              </a:rPr>
              <a:t>Introducción</a:t>
            </a:r>
          </a:p>
        </p:txBody>
      </p:sp>
      <p:sp>
        <p:nvSpPr>
          <p:cNvPr name="TextBox 9" id="9"/>
          <p:cNvSpPr txBox="true"/>
          <p:nvPr/>
        </p:nvSpPr>
        <p:spPr>
          <a:xfrm rot="0">
            <a:off x="1028700" y="9439187"/>
            <a:ext cx="2331880" cy="273685"/>
          </a:xfrm>
          <a:prstGeom prst="rect">
            <a:avLst/>
          </a:prstGeom>
        </p:spPr>
        <p:txBody>
          <a:bodyPr anchor="t" rtlCol="false" tIns="0" lIns="0" bIns="0" rIns="0">
            <a:spAutoFit/>
          </a:bodyPr>
          <a:lstStyle/>
          <a:p>
            <a:pPr algn="l">
              <a:lnSpc>
                <a:spcPts val="2239"/>
              </a:lnSpc>
            </a:pPr>
            <a:r>
              <a:rPr lang="en-US" sz="1599">
                <a:solidFill>
                  <a:srgbClr val="000000">
                    <a:alpha val="11765"/>
                  </a:srgbClr>
                </a:solidFill>
                <a:latin typeface="Varela Round"/>
                <a:ea typeface="Varela Round"/>
                <a:cs typeface="Varela Round"/>
                <a:sym typeface="Varela Round"/>
              </a:rPr>
              <a:t>recursos-biblicos.com</a:t>
            </a:r>
          </a:p>
        </p:txBody>
      </p:sp>
    </p:spTree>
  </p:cSld>
  <p:clrMapOvr>
    <a:masterClrMapping/>
  </p:clrMapOvr>
  <p:transition spd="slow">
    <p:push dir="d"/>
  </p:transition>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4816593" cy="2709333"/>
          </a:xfrm>
        </p:grpSpPr>
        <p:sp>
          <p:nvSpPr>
            <p:cNvPr name="Freeform 3" id="3"/>
            <p:cNvSpPr/>
            <p:nvPr/>
          </p:nvSpPr>
          <p:spPr>
            <a:xfrm flipH="false" flipV="false" rot="0">
              <a:off x="0" y="0"/>
              <a:ext cx="4816592" cy="2709333"/>
            </a:xfrm>
            <a:custGeom>
              <a:avLst/>
              <a:gdLst/>
              <a:ahLst/>
              <a:cxnLst/>
              <a:rect r="r" b="b" t="t" l="l"/>
              <a:pathLst>
                <a:path h="2709333" w="4816592">
                  <a:moveTo>
                    <a:pt x="0" y="0"/>
                  </a:moveTo>
                  <a:lnTo>
                    <a:pt x="4816592" y="0"/>
                  </a:lnTo>
                  <a:lnTo>
                    <a:pt x="4816592" y="2709333"/>
                  </a:lnTo>
                  <a:lnTo>
                    <a:pt x="0" y="2709333"/>
                  </a:lnTo>
                  <a:close/>
                </a:path>
              </a:pathLst>
            </a:custGeom>
            <a:solidFill>
              <a:srgbClr val="FFFFFF"/>
            </a:solidFill>
            <a:ln w="295275" cap="sq">
              <a:solidFill>
                <a:srgbClr val="8B83B2"/>
              </a:solidFill>
              <a:prstDash val="solid"/>
              <a:miter/>
            </a:ln>
          </p:spPr>
        </p:sp>
        <p:sp>
          <p:nvSpPr>
            <p:cNvPr name="TextBox 4" id="4"/>
            <p:cNvSpPr txBox="true"/>
            <p:nvPr/>
          </p:nvSpPr>
          <p:spPr>
            <a:xfrm>
              <a:off x="0" y="-66675"/>
              <a:ext cx="4816593" cy="2776008"/>
            </a:xfrm>
            <a:prstGeom prst="rect">
              <a:avLst/>
            </a:prstGeom>
          </p:spPr>
          <p:txBody>
            <a:bodyPr anchor="ctr" rtlCol="false" tIns="50800" lIns="50800" bIns="50800" rIns="50800"/>
            <a:lstStyle/>
            <a:p>
              <a:pPr algn="ctr">
                <a:lnSpc>
                  <a:spcPts val="3702"/>
                </a:lnSpc>
              </a:pPr>
            </a:p>
          </p:txBody>
        </p:sp>
      </p:grpSp>
      <p:sp>
        <p:nvSpPr>
          <p:cNvPr name="Freeform 5" id="5"/>
          <p:cNvSpPr/>
          <p:nvPr/>
        </p:nvSpPr>
        <p:spPr>
          <a:xfrm flipH="false" flipV="false" rot="-1695085">
            <a:off x="-2000648" y="-2587309"/>
            <a:ext cx="5498515" cy="5348555"/>
          </a:xfrm>
          <a:custGeom>
            <a:avLst/>
            <a:gdLst/>
            <a:ahLst/>
            <a:cxnLst/>
            <a:rect r="r" b="b" t="t" l="l"/>
            <a:pathLst>
              <a:path h="5348555" w="5498515">
                <a:moveTo>
                  <a:pt x="0" y="0"/>
                </a:moveTo>
                <a:lnTo>
                  <a:pt x="5498514" y="0"/>
                </a:lnTo>
                <a:lnTo>
                  <a:pt x="5498514" y="5348555"/>
                </a:lnTo>
                <a:lnTo>
                  <a:pt x="0" y="534855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10800000">
            <a:off x="15404207" y="6890956"/>
            <a:ext cx="4105515" cy="4704236"/>
          </a:xfrm>
          <a:custGeom>
            <a:avLst/>
            <a:gdLst/>
            <a:ahLst/>
            <a:cxnLst/>
            <a:rect r="r" b="b" t="t" l="l"/>
            <a:pathLst>
              <a:path h="4704236" w="4105515">
                <a:moveTo>
                  <a:pt x="0" y="0"/>
                </a:moveTo>
                <a:lnTo>
                  <a:pt x="4105515" y="0"/>
                </a:lnTo>
                <a:lnTo>
                  <a:pt x="4105515" y="4704236"/>
                </a:lnTo>
                <a:lnTo>
                  <a:pt x="0" y="470423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7" id="7"/>
          <p:cNvGrpSpPr/>
          <p:nvPr/>
        </p:nvGrpSpPr>
        <p:grpSpPr>
          <a:xfrm rot="0">
            <a:off x="1089933" y="1963737"/>
            <a:ext cx="16230600" cy="7799815"/>
            <a:chOff x="0" y="0"/>
            <a:chExt cx="5657725" cy="2718890"/>
          </a:xfrm>
        </p:grpSpPr>
        <p:sp>
          <p:nvSpPr>
            <p:cNvPr name="Freeform 8" id="8"/>
            <p:cNvSpPr/>
            <p:nvPr/>
          </p:nvSpPr>
          <p:spPr>
            <a:xfrm flipH="false" flipV="false" rot="0">
              <a:off x="0" y="0"/>
              <a:ext cx="5657726" cy="2718890"/>
            </a:xfrm>
            <a:custGeom>
              <a:avLst/>
              <a:gdLst/>
              <a:ahLst/>
              <a:cxnLst/>
              <a:rect r="r" b="b" t="t" l="l"/>
              <a:pathLst>
                <a:path h="2718890" w="5657726">
                  <a:moveTo>
                    <a:pt x="11925" y="0"/>
                  </a:moveTo>
                  <a:lnTo>
                    <a:pt x="5645801" y="0"/>
                  </a:lnTo>
                  <a:cubicBezTo>
                    <a:pt x="5652387" y="0"/>
                    <a:pt x="5657726" y="5339"/>
                    <a:pt x="5657726" y="11925"/>
                  </a:cubicBezTo>
                  <a:lnTo>
                    <a:pt x="5657726" y="2706965"/>
                  </a:lnTo>
                  <a:cubicBezTo>
                    <a:pt x="5657726" y="2713551"/>
                    <a:pt x="5652387" y="2718890"/>
                    <a:pt x="5645801" y="2718890"/>
                  </a:cubicBezTo>
                  <a:lnTo>
                    <a:pt x="11925" y="2718890"/>
                  </a:lnTo>
                  <a:cubicBezTo>
                    <a:pt x="5339" y="2718890"/>
                    <a:pt x="0" y="2713551"/>
                    <a:pt x="0" y="2706965"/>
                  </a:cubicBezTo>
                  <a:lnTo>
                    <a:pt x="0" y="11925"/>
                  </a:lnTo>
                  <a:cubicBezTo>
                    <a:pt x="0" y="5339"/>
                    <a:pt x="5339" y="0"/>
                    <a:pt x="11925" y="0"/>
                  </a:cubicBezTo>
                  <a:close/>
                </a:path>
              </a:pathLst>
            </a:custGeom>
            <a:ln w="47625" cap="rnd">
              <a:solidFill>
                <a:srgbClr val="CBBCDC"/>
              </a:solidFill>
              <a:prstDash val="solid"/>
              <a:round/>
            </a:ln>
          </p:spPr>
        </p:sp>
        <p:sp>
          <p:nvSpPr>
            <p:cNvPr name="TextBox 9" id="9"/>
            <p:cNvSpPr txBox="true"/>
            <p:nvPr/>
          </p:nvSpPr>
          <p:spPr>
            <a:xfrm>
              <a:off x="0" y="-28575"/>
              <a:ext cx="5657725" cy="2747465"/>
            </a:xfrm>
            <a:prstGeom prst="rect">
              <a:avLst/>
            </a:prstGeom>
          </p:spPr>
          <p:txBody>
            <a:bodyPr anchor="ctr" rtlCol="false" tIns="254000" lIns="254000" bIns="254000" rIns="254000"/>
            <a:lstStyle/>
            <a:p>
              <a:pPr algn="r">
                <a:lnSpc>
                  <a:spcPts val="1960"/>
                </a:lnSpc>
              </a:pPr>
            </a:p>
          </p:txBody>
        </p:sp>
      </p:grpSp>
      <p:sp>
        <p:nvSpPr>
          <p:cNvPr name="TextBox 10" id="10"/>
          <p:cNvSpPr txBox="true"/>
          <p:nvPr/>
        </p:nvSpPr>
        <p:spPr>
          <a:xfrm rot="0">
            <a:off x="2762873" y="3702938"/>
            <a:ext cx="12337378" cy="3478530"/>
          </a:xfrm>
          <a:prstGeom prst="rect">
            <a:avLst/>
          </a:prstGeom>
        </p:spPr>
        <p:txBody>
          <a:bodyPr anchor="t" rtlCol="false" tIns="0" lIns="0" bIns="0" rIns="0">
            <a:spAutoFit/>
          </a:bodyPr>
          <a:lstStyle/>
          <a:p>
            <a:pPr algn="ctr">
              <a:lnSpc>
                <a:spcPts val="4620"/>
              </a:lnSpc>
            </a:pPr>
            <a:r>
              <a:rPr lang="en-US" sz="3300">
                <a:solidFill>
                  <a:srgbClr val="000000"/>
                </a:solidFill>
                <a:latin typeface="Eastman Grotesque"/>
                <a:ea typeface="Eastman Grotesque"/>
                <a:cs typeface="Eastman Grotesque"/>
                <a:sym typeface="Eastman Grotesque"/>
              </a:rPr>
              <a:t> La palabra </a:t>
            </a:r>
            <a:r>
              <a:rPr lang="en-US" b="true" sz="3300">
                <a:solidFill>
                  <a:srgbClr val="000000"/>
                </a:solidFill>
                <a:latin typeface="Eastman Grotesque Bold"/>
                <a:ea typeface="Eastman Grotesque Bold"/>
                <a:cs typeface="Eastman Grotesque Bold"/>
                <a:sym typeface="Eastman Grotesque Bold"/>
              </a:rPr>
              <a:t>«súper»</a:t>
            </a:r>
            <a:r>
              <a:rPr lang="en-US" sz="3300">
                <a:solidFill>
                  <a:srgbClr val="000000"/>
                </a:solidFill>
                <a:latin typeface="Eastman Grotesque"/>
                <a:ea typeface="Eastman Grotesque"/>
                <a:cs typeface="Eastman Grotesque"/>
                <a:sym typeface="Eastman Grotesque"/>
              </a:rPr>
              <a:t> significa</a:t>
            </a:r>
            <a:r>
              <a:rPr lang="en-US" b="true" sz="3300">
                <a:solidFill>
                  <a:srgbClr val="000000"/>
                </a:solidFill>
                <a:latin typeface="Eastman Grotesque Bold"/>
                <a:ea typeface="Eastman Grotesque Bold"/>
                <a:cs typeface="Eastman Grotesque Bold"/>
                <a:sym typeface="Eastman Grotesque Bold"/>
              </a:rPr>
              <a:t> «p</a:t>
            </a:r>
            <a:r>
              <a:rPr lang="en-US" b="true" sz="3300">
                <a:solidFill>
                  <a:srgbClr val="000000"/>
                </a:solidFill>
                <a:latin typeface="Eastman Grotesque Bold"/>
                <a:ea typeface="Eastman Grotesque Bold"/>
                <a:cs typeface="Eastman Grotesque Bold"/>
                <a:sym typeface="Eastman Grotesque Bold"/>
              </a:rPr>
              <a:t>or encima de»</a:t>
            </a:r>
            <a:r>
              <a:rPr lang="en-US" sz="3300">
                <a:solidFill>
                  <a:srgbClr val="000000"/>
                </a:solidFill>
                <a:latin typeface="Eastman Grotesque"/>
                <a:ea typeface="Eastman Grotesque"/>
                <a:cs typeface="Eastman Grotesque"/>
                <a:sym typeface="Eastman Grotesque"/>
              </a:rPr>
              <a:t>, </a:t>
            </a:r>
            <a:r>
              <a:rPr lang="en-US" b="true" sz="3300">
                <a:solidFill>
                  <a:srgbClr val="000000"/>
                </a:solidFill>
                <a:latin typeface="Eastman Grotesque Bold"/>
                <a:ea typeface="Eastman Grotesque Bold"/>
                <a:cs typeface="Eastman Grotesque Bold"/>
                <a:sym typeface="Eastman Grotesque Bold"/>
              </a:rPr>
              <a:t>«grado sumo»</a:t>
            </a:r>
            <a:r>
              <a:rPr lang="en-US" sz="3300">
                <a:solidFill>
                  <a:srgbClr val="000000"/>
                </a:solidFill>
                <a:latin typeface="Eastman Grotesque"/>
                <a:ea typeface="Eastman Grotesque"/>
                <a:cs typeface="Eastman Grotesque"/>
                <a:sym typeface="Eastman Grotesque"/>
              </a:rPr>
              <a:t> у </a:t>
            </a:r>
            <a:r>
              <a:rPr lang="en-US" b="true" sz="3300">
                <a:solidFill>
                  <a:srgbClr val="000000"/>
                </a:solidFill>
                <a:latin typeface="Eastman Grotesque Bold"/>
                <a:ea typeface="Eastman Grotesque Bold"/>
                <a:cs typeface="Eastman Grotesque Bold"/>
                <a:sym typeface="Eastman Grotesque Bold"/>
              </a:rPr>
              <a:t>«preeminencia»</a:t>
            </a:r>
            <a:r>
              <a:rPr lang="en-US" sz="3300">
                <a:solidFill>
                  <a:srgbClr val="000000"/>
                </a:solidFill>
                <a:latin typeface="Eastman Grotesque"/>
                <a:ea typeface="Eastman Grotesque"/>
                <a:cs typeface="Eastman Grotesque"/>
                <a:sym typeface="Eastman Grotesque"/>
              </a:rPr>
              <a:t>. Cualquiera de estos términos se refiere a algo o alguien que sobresale dentro de otros de su misma clase. Dios nos ha enviado a ser </a:t>
            </a:r>
            <a:r>
              <a:rPr lang="en-US" b="true" sz="3300">
                <a:solidFill>
                  <a:srgbClr val="000000"/>
                </a:solidFill>
                <a:latin typeface="Eastman Grotesque Bold"/>
                <a:ea typeface="Eastman Grotesque Bold"/>
                <a:cs typeface="Eastman Grotesque Bold"/>
                <a:sym typeface="Eastman Grotesque Bold"/>
              </a:rPr>
              <a:t>«súper»</a:t>
            </a:r>
            <a:r>
              <a:rPr lang="en-US" sz="3300">
                <a:solidFill>
                  <a:srgbClr val="000000"/>
                </a:solidFill>
                <a:latin typeface="Eastman Grotesque"/>
                <a:ea typeface="Eastman Grotesque"/>
                <a:cs typeface="Eastman Grotesque"/>
                <a:sym typeface="Eastman Grotesque"/>
              </a:rPr>
              <a:t> porque en medio de la oscuridad, nos dio luz para que seamos el foco de atención para el avance de su obra.</a:t>
            </a:r>
          </a:p>
        </p:txBody>
      </p:sp>
      <p:sp>
        <p:nvSpPr>
          <p:cNvPr name="TextBox 11" id="11"/>
          <p:cNvSpPr txBox="true"/>
          <p:nvPr/>
        </p:nvSpPr>
        <p:spPr>
          <a:xfrm rot="0">
            <a:off x="1028700" y="9439187"/>
            <a:ext cx="2331880" cy="273685"/>
          </a:xfrm>
          <a:prstGeom prst="rect">
            <a:avLst/>
          </a:prstGeom>
        </p:spPr>
        <p:txBody>
          <a:bodyPr anchor="t" rtlCol="false" tIns="0" lIns="0" bIns="0" rIns="0">
            <a:spAutoFit/>
          </a:bodyPr>
          <a:lstStyle/>
          <a:p>
            <a:pPr algn="l">
              <a:lnSpc>
                <a:spcPts val="2239"/>
              </a:lnSpc>
            </a:pPr>
            <a:r>
              <a:rPr lang="en-US" sz="1599">
                <a:solidFill>
                  <a:srgbClr val="000000">
                    <a:alpha val="11765"/>
                  </a:srgbClr>
                </a:solidFill>
                <a:latin typeface="Varela Round"/>
                <a:ea typeface="Varela Round"/>
                <a:cs typeface="Varela Round"/>
                <a:sym typeface="Varela Round"/>
              </a:rPr>
              <a:t>recursos-biblicos.com</a:t>
            </a:r>
          </a:p>
        </p:txBody>
      </p:sp>
    </p:spTree>
  </p:cSld>
  <p:clrMapOvr>
    <a:masterClrMapping/>
  </p:clrMapOvr>
  <p:transition spd="slow">
    <p:push dir="u"/>
  </p:transition>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4816593" cy="2709333"/>
          </a:xfrm>
        </p:grpSpPr>
        <p:sp>
          <p:nvSpPr>
            <p:cNvPr name="Freeform 3" id="3"/>
            <p:cNvSpPr/>
            <p:nvPr/>
          </p:nvSpPr>
          <p:spPr>
            <a:xfrm flipH="false" flipV="false" rot="0">
              <a:off x="0" y="0"/>
              <a:ext cx="4816592" cy="2709333"/>
            </a:xfrm>
            <a:custGeom>
              <a:avLst/>
              <a:gdLst/>
              <a:ahLst/>
              <a:cxnLst/>
              <a:rect r="r" b="b" t="t" l="l"/>
              <a:pathLst>
                <a:path h="2709333" w="4816592">
                  <a:moveTo>
                    <a:pt x="0" y="0"/>
                  </a:moveTo>
                  <a:lnTo>
                    <a:pt x="4816592" y="0"/>
                  </a:lnTo>
                  <a:lnTo>
                    <a:pt x="4816592" y="2709333"/>
                  </a:lnTo>
                  <a:lnTo>
                    <a:pt x="0" y="2709333"/>
                  </a:lnTo>
                  <a:close/>
                </a:path>
              </a:pathLst>
            </a:custGeom>
            <a:solidFill>
              <a:srgbClr val="FFFFFF"/>
            </a:solidFill>
            <a:ln w="295275" cap="sq">
              <a:solidFill>
                <a:srgbClr val="25B9B0"/>
              </a:solidFill>
              <a:prstDash val="solid"/>
              <a:miter/>
            </a:ln>
          </p:spPr>
        </p:sp>
        <p:sp>
          <p:nvSpPr>
            <p:cNvPr name="TextBox 4" id="4"/>
            <p:cNvSpPr txBox="true"/>
            <p:nvPr/>
          </p:nvSpPr>
          <p:spPr>
            <a:xfrm>
              <a:off x="0" y="-57150"/>
              <a:ext cx="4816593" cy="2766483"/>
            </a:xfrm>
            <a:prstGeom prst="rect">
              <a:avLst/>
            </a:prstGeom>
          </p:spPr>
          <p:txBody>
            <a:bodyPr anchor="ctr" rtlCol="false" tIns="50800" lIns="50800" bIns="50800" rIns="50800"/>
            <a:lstStyle/>
            <a:p>
              <a:pPr algn="ctr" marL="0" indent="0" lvl="0">
                <a:lnSpc>
                  <a:spcPts val="3640"/>
                </a:lnSpc>
                <a:spcBef>
                  <a:spcPct val="0"/>
                </a:spcBef>
              </a:pPr>
            </a:p>
          </p:txBody>
        </p:sp>
      </p:grpSp>
      <p:sp>
        <p:nvSpPr>
          <p:cNvPr name="Freeform 5" id="5"/>
          <p:cNvSpPr/>
          <p:nvPr/>
        </p:nvSpPr>
        <p:spPr>
          <a:xfrm flipH="false" flipV="false" rot="0">
            <a:off x="2011485" y="2806934"/>
            <a:ext cx="14265029" cy="4885773"/>
          </a:xfrm>
          <a:custGeom>
            <a:avLst/>
            <a:gdLst/>
            <a:ahLst/>
            <a:cxnLst/>
            <a:rect r="r" b="b" t="t" l="l"/>
            <a:pathLst>
              <a:path h="4885773" w="14265029">
                <a:moveTo>
                  <a:pt x="0" y="0"/>
                </a:moveTo>
                <a:lnTo>
                  <a:pt x="14265030" y="0"/>
                </a:lnTo>
                <a:lnTo>
                  <a:pt x="14265030" y="4885772"/>
                </a:lnTo>
                <a:lnTo>
                  <a:pt x="0" y="488577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6" id="6"/>
          <p:cNvSpPr txBox="true"/>
          <p:nvPr/>
        </p:nvSpPr>
        <p:spPr>
          <a:xfrm rot="0">
            <a:off x="6403208" y="3474167"/>
            <a:ext cx="5634666" cy="1236346"/>
          </a:xfrm>
          <a:prstGeom prst="rect">
            <a:avLst/>
          </a:prstGeom>
        </p:spPr>
        <p:txBody>
          <a:bodyPr anchor="t" rtlCol="false" tIns="0" lIns="0" bIns="0" rIns="0">
            <a:spAutoFit/>
          </a:bodyPr>
          <a:lstStyle/>
          <a:p>
            <a:pPr algn="ctr">
              <a:lnSpc>
                <a:spcPts val="10079"/>
              </a:lnSpc>
            </a:pPr>
            <a:r>
              <a:rPr lang="en-US" b="true" sz="7199">
                <a:solidFill>
                  <a:srgbClr val="FFFFFF"/>
                </a:solidFill>
                <a:latin typeface="Eastman Grotesque Bold"/>
                <a:ea typeface="Eastman Grotesque Bold"/>
                <a:cs typeface="Eastman Grotesque Bold"/>
                <a:sym typeface="Eastman Grotesque Bold"/>
              </a:rPr>
              <a:t>Himno Inicial</a:t>
            </a:r>
          </a:p>
        </p:txBody>
      </p:sp>
      <p:sp>
        <p:nvSpPr>
          <p:cNvPr name="Freeform 7" id="7"/>
          <p:cNvSpPr/>
          <p:nvPr/>
        </p:nvSpPr>
        <p:spPr>
          <a:xfrm flipH="false" flipV="false" rot="-217771">
            <a:off x="-1164251" y="-3065439"/>
            <a:ext cx="6302771" cy="6130878"/>
          </a:xfrm>
          <a:custGeom>
            <a:avLst/>
            <a:gdLst/>
            <a:ahLst/>
            <a:cxnLst/>
            <a:rect r="r" b="b" t="t" l="l"/>
            <a:pathLst>
              <a:path h="6130878" w="6302771">
                <a:moveTo>
                  <a:pt x="0" y="0"/>
                </a:moveTo>
                <a:lnTo>
                  <a:pt x="6302771" y="0"/>
                </a:lnTo>
                <a:lnTo>
                  <a:pt x="6302771" y="6130878"/>
                </a:lnTo>
                <a:lnTo>
                  <a:pt x="0" y="613087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0">
            <a:off x="15345480" y="6315813"/>
            <a:ext cx="4768435" cy="5854522"/>
          </a:xfrm>
          <a:custGeom>
            <a:avLst/>
            <a:gdLst/>
            <a:ahLst/>
            <a:cxnLst/>
            <a:rect r="r" b="b" t="t" l="l"/>
            <a:pathLst>
              <a:path h="5854522" w="4768435">
                <a:moveTo>
                  <a:pt x="0" y="0"/>
                </a:moveTo>
                <a:lnTo>
                  <a:pt x="4768436" y="0"/>
                </a:lnTo>
                <a:lnTo>
                  <a:pt x="4768436" y="5854522"/>
                </a:lnTo>
                <a:lnTo>
                  <a:pt x="0" y="585452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9" id="9"/>
          <p:cNvSpPr txBox="true"/>
          <p:nvPr/>
        </p:nvSpPr>
        <p:spPr>
          <a:xfrm rot="0">
            <a:off x="4091674" y="4944827"/>
            <a:ext cx="10104652" cy="2105025"/>
          </a:xfrm>
          <a:prstGeom prst="rect">
            <a:avLst/>
          </a:prstGeom>
        </p:spPr>
        <p:txBody>
          <a:bodyPr anchor="t" rtlCol="false" tIns="0" lIns="0" bIns="0" rIns="0">
            <a:spAutoFit/>
          </a:bodyPr>
          <a:lstStyle/>
          <a:p>
            <a:pPr algn="ctr">
              <a:lnSpc>
                <a:spcPts val="8400"/>
              </a:lnSpc>
            </a:pPr>
            <a:r>
              <a:rPr lang="en-US" b="true" sz="6000">
                <a:solidFill>
                  <a:srgbClr val="000000"/>
                </a:solidFill>
                <a:latin typeface="Eastman Grotesque Bold"/>
                <a:ea typeface="Eastman Grotesque Bold"/>
                <a:cs typeface="Eastman Grotesque Bold"/>
                <a:sym typeface="Eastman Grotesque Bold"/>
              </a:rPr>
              <a:t># 502, Brilla en el sitio donde estés</a:t>
            </a:r>
          </a:p>
        </p:txBody>
      </p:sp>
      <p:sp>
        <p:nvSpPr>
          <p:cNvPr name="TextBox 10" id="10"/>
          <p:cNvSpPr txBox="true"/>
          <p:nvPr/>
        </p:nvSpPr>
        <p:spPr>
          <a:xfrm rot="0">
            <a:off x="1028700" y="9439187"/>
            <a:ext cx="2331880" cy="273685"/>
          </a:xfrm>
          <a:prstGeom prst="rect">
            <a:avLst/>
          </a:prstGeom>
        </p:spPr>
        <p:txBody>
          <a:bodyPr anchor="t" rtlCol="false" tIns="0" lIns="0" bIns="0" rIns="0">
            <a:spAutoFit/>
          </a:bodyPr>
          <a:lstStyle/>
          <a:p>
            <a:pPr algn="l">
              <a:lnSpc>
                <a:spcPts val="2239"/>
              </a:lnSpc>
            </a:pPr>
            <a:r>
              <a:rPr lang="en-US" sz="1599">
                <a:solidFill>
                  <a:srgbClr val="000000">
                    <a:alpha val="11765"/>
                  </a:srgbClr>
                </a:solidFill>
                <a:latin typeface="Varela Round"/>
                <a:ea typeface="Varela Round"/>
                <a:cs typeface="Varela Round"/>
                <a:sym typeface="Varela Round"/>
              </a:rPr>
              <a:t>recursos-biblicos.com</a:t>
            </a:r>
          </a:p>
        </p:txBody>
      </p:sp>
    </p:spTree>
  </p:cSld>
  <p:clrMapOvr>
    <a:masterClrMapping/>
  </p:clrMapOvr>
  <p:transition spd="slow">
    <p:push dir="l"/>
  </p:transition>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4816593" cy="2709333"/>
          </a:xfrm>
        </p:grpSpPr>
        <p:sp>
          <p:nvSpPr>
            <p:cNvPr name="Freeform 3" id="3"/>
            <p:cNvSpPr/>
            <p:nvPr/>
          </p:nvSpPr>
          <p:spPr>
            <a:xfrm flipH="false" flipV="false" rot="0">
              <a:off x="0" y="0"/>
              <a:ext cx="4816592" cy="2709333"/>
            </a:xfrm>
            <a:custGeom>
              <a:avLst/>
              <a:gdLst/>
              <a:ahLst/>
              <a:cxnLst/>
              <a:rect r="r" b="b" t="t" l="l"/>
              <a:pathLst>
                <a:path h="2709333" w="4816592">
                  <a:moveTo>
                    <a:pt x="0" y="0"/>
                  </a:moveTo>
                  <a:lnTo>
                    <a:pt x="4816592" y="0"/>
                  </a:lnTo>
                  <a:lnTo>
                    <a:pt x="4816592" y="2709333"/>
                  </a:lnTo>
                  <a:lnTo>
                    <a:pt x="0" y="2709333"/>
                  </a:lnTo>
                  <a:close/>
                </a:path>
              </a:pathLst>
            </a:custGeom>
            <a:solidFill>
              <a:srgbClr val="FFFFFF"/>
            </a:solidFill>
            <a:ln w="295275" cap="sq">
              <a:solidFill>
                <a:srgbClr val="8B83B2"/>
              </a:solidFill>
              <a:prstDash val="solid"/>
              <a:miter/>
            </a:ln>
          </p:spPr>
        </p:sp>
        <p:sp>
          <p:nvSpPr>
            <p:cNvPr name="TextBox 4" id="4"/>
            <p:cNvSpPr txBox="true"/>
            <p:nvPr/>
          </p:nvSpPr>
          <p:spPr>
            <a:xfrm>
              <a:off x="0" y="-66675"/>
              <a:ext cx="4816593" cy="2776008"/>
            </a:xfrm>
            <a:prstGeom prst="rect">
              <a:avLst/>
            </a:prstGeom>
          </p:spPr>
          <p:txBody>
            <a:bodyPr anchor="ctr" rtlCol="false" tIns="50800" lIns="50800" bIns="50800" rIns="50800"/>
            <a:lstStyle/>
            <a:p>
              <a:pPr algn="ctr">
                <a:lnSpc>
                  <a:spcPts val="3702"/>
                </a:lnSpc>
              </a:pPr>
            </a:p>
          </p:txBody>
        </p:sp>
      </p:grpSp>
      <p:sp>
        <p:nvSpPr>
          <p:cNvPr name="Freeform 5" id="5"/>
          <p:cNvSpPr/>
          <p:nvPr/>
        </p:nvSpPr>
        <p:spPr>
          <a:xfrm flipH="false" flipV="false" rot="-1695085">
            <a:off x="-2000648" y="-2587309"/>
            <a:ext cx="5498515" cy="5348555"/>
          </a:xfrm>
          <a:custGeom>
            <a:avLst/>
            <a:gdLst/>
            <a:ahLst/>
            <a:cxnLst/>
            <a:rect r="r" b="b" t="t" l="l"/>
            <a:pathLst>
              <a:path h="5348555" w="5498515">
                <a:moveTo>
                  <a:pt x="0" y="0"/>
                </a:moveTo>
                <a:lnTo>
                  <a:pt x="5498514" y="0"/>
                </a:lnTo>
                <a:lnTo>
                  <a:pt x="5498514" y="5348555"/>
                </a:lnTo>
                <a:lnTo>
                  <a:pt x="0" y="534855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10800000">
            <a:off x="15404207" y="6890956"/>
            <a:ext cx="4105515" cy="4704236"/>
          </a:xfrm>
          <a:custGeom>
            <a:avLst/>
            <a:gdLst/>
            <a:ahLst/>
            <a:cxnLst/>
            <a:rect r="r" b="b" t="t" l="l"/>
            <a:pathLst>
              <a:path h="4704236" w="4105515">
                <a:moveTo>
                  <a:pt x="0" y="0"/>
                </a:moveTo>
                <a:lnTo>
                  <a:pt x="4105515" y="0"/>
                </a:lnTo>
                <a:lnTo>
                  <a:pt x="4105515" y="4704236"/>
                </a:lnTo>
                <a:lnTo>
                  <a:pt x="0" y="470423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7" id="7"/>
          <p:cNvGrpSpPr/>
          <p:nvPr/>
        </p:nvGrpSpPr>
        <p:grpSpPr>
          <a:xfrm rot="0">
            <a:off x="1089933" y="1963737"/>
            <a:ext cx="16230600" cy="7799815"/>
            <a:chOff x="0" y="0"/>
            <a:chExt cx="5657725" cy="2718890"/>
          </a:xfrm>
        </p:grpSpPr>
        <p:sp>
          <p:nvSpPr>
            <p:cNvPr name="Freeform 8" id="8"/>
            <p:cNvSpPr/>
            <p:nvPr/>
          </p:nvSpPr>
          <p:spPr>
            <a:xfrm flipH="false" flipV="false" rot="0">
              <a:off x="0" y="0"/>
              <a:ext cx="5657726" cy="2718890"/>
            </a:xfrm>
            <a:custGeom>
              <a:avLst/>
              <a:gdLst/>
              <a:ahLst/>
              <a:cxnLst/>
              <a:rect r="r" b="b" t="t" l="l"/>
              <a:pathLst>
                <a:path h="2718890" w="5657726">
                  <a:moveTo>
                    <a:pt x="11925" y="0"/>
                  </a:moveTo>
                  <a:lnTo>
                    <a:pt x="5645801" y="0"/>
                  </a:lnTo>
                  <a:cubicBezTo>
                    <a:pt x="5652387" y="0"/>
                    <a:pt x="5657726" y="5339"/>
                    <a:pt x="5657726" y="11925"/>
                  </a:cubicBezTo>
                  <a:lnTo>
                    <a:pt x="5657726" y="2706965"/>
                  </a:lnTo>
                  <a:cubicBezTo>
                    <a:pt x="5657726" y="2713551"/>
                    <a:pt x="5652387" y="2718890"/>
                    <a:pt x="5645801" y="2718890"/>
                  </a:cubicBezTo>
                  <a:lnTo>
                    <a:pt x="11925" y="2718890"/>
                  </a:lnTo>
                  <a:cubicBezTo>
                    <a:pt x="5339" y="2718890"/>
                    <a:pt x="0" y="2713551"/>
                    <a:pt x="0" y="2706965"/>
                  </a:cubicBezTo>
                  <a:lnTo>
                    <a:pt x="0" y="11925"/>
                  </a:lnTo>
                  <a:cubicBezTo>
                    <a:pt x="0" y="5339"/>
                    <a:pt x="5339" y="0"/>
                    <a:pt x="11925" y="0"/>
                  </a:cubicBezTo>
                  <a:close/>
                </a:path>
              </a:pathLst>
            </a:custGeom>
            <a:ln w="47625" cap="rnd">
              <a:solidFill>
                <a:srgbClr val="CBBCDC"/>
              </a:solidFill>
              <a:prstDash val="solid"/>
              <a:round/>
            </a:ln>
          </p:spPr>
        </p:sp>
        <p:sp>
          <p:nvSpPr>
            <p:cNvPr name="TextBox 9" id="9"/>
            <p:cNvSpPr txBox="true"/>
            <p:nvPr/>
          </p:nvSpPr>
          <p:spPr>
            <a:xfrm>
              <a:off x="0" y="-28575"/>
              <a:ext cx="5657725" cy="2747465"/>
            </a:xfrm>
            <a:prstGeom prst="rect">
              <a:avLst/>
            </a:prstGeom>
          </p:spPr>
          <p:txBody>
            <a:bodyPr anchor="ctr" rtlCol="false" tIns="254000" lIns="254000" bIns="254000" rIns="254000"/>
            <a:lstStyle/>
            <a:p>
              <a:pPr algn="r">
                <a:lnSpc>
                  <a:spcPts val="1960"/>
                </a:lnSpc>
              </a:pPr>
            </a:p>
          </p:txBody>
        </p:sp>
      </p:grpSp>
      <p:sp>
        <p:nvSpPr>
          <p:cNvPr name="TextBox 10" id="10"/>
          <p:cNvSpPr txBox="true"/>
          <p:nvPr/>
        </p:nvSpPr>
        <p:spPr>
          <a:xfrm rot="0">
            <a:off x="2762873" y="3702938"/>
            <a:ext cx="12337378" cy="3478530"/>
          </a:xfrm>
          <a:prstGeom prst="rect">
            <a:avLst/>
          </a:prstGeom>
        </p:spPr>
        <p:txBody>
          <a:bodyPr anchor="t" rtlCol="false" tIns="0" lIns="0" bIns="0" rIns="0">
            <a:spAutoFit/>
          </a:bodyPr>
          <a:lstStyle/>
          <a:p>
            <a:pPr algn="ctr">
              <a:lnSpc>
                <a:spcPts val="4620"/>
              </a:lnSpc>
            </a:pPr>
            <a:r>
              <a:rPr lang="en-US" sz="3300">
                <a:solidFill>
                  <a:srgbClr val="000000"/>
                </a:solidFill>
                <a:latin typeface="Eastman Grotesque"/>
                <a:ea typeface="Eastman Grotesque"/>
                <a:cs typeface="Eastman Grotesque"/>
                <a:sym typeface="Eastman Grotesque"/>
              </a:rPr>
              <a:t>Todos nosotros hemo</a:t>
            </a:r>
            <a:r>
              <a:rPr lang="en-US" sz="3300">
                <a:solidFill>
                  <a:srgbClr val="000000"/>
                </a:solidFill>
                <a:latin typeface="Eastman Grotesque"/>
                <a:ea typeface="Eastman Grotesque"/>
                <a:cs typeface="Eastman Grotesque"/>
                <a:sym typeface="Eastman Grotesque"/>
              </a:rPr>
              <a:t>s</a:t>
            </a:r>
            <a:r>
              <a:rPr lang="en-US" sz="3300">
                <a:solidFill>
                  <a:srgbClr val="000000"/>
                </a:solidFill>
                <a:latin typeface="Eastman Grotesque"/>
                <a:ea typeface="Eastman Grotesque"/>
                <a:cs typeface="Eastman Grotesque"/>
                <a:sym typeface="Eastman Grotesque"/>
              </a:rPr>
              <a:t> r</a:t>
            </a:r>
            <a:r>
              <a:rPr lang="en-US" sz="3300">
                <a:solidFill>
                  <a:srgbClr val="000000"/>
                </a:solidFill>
                <a:latin typeface="Eastman Grotesque"/>
                <a:ea typeface="Eastman Grotesque"/>
                <a:cs typeface="Eastman Grotesque"/>
                <a:sym typeface="Eastman Grotesque"/>
              </a:rPr>
              <a:t>e</a:t>
            </a:r>
            <a:r>
              <a:rPr lang="en-US" sz="3300">
                <a:solidFill>
                  <a:srgbClr val="000000"/>
                </a:solidFill>
                <a:latin typeface="Eastman Grotesque"/>
                <a:ea typeface="Eastman Grotesque"/>
                <a:cs typeface="Eastman Grotesque"/>
                <a:sym typeface="Eastman Grotesque"/>
              </a:rPr>
              <a:t>cibido</a:t>
            </a:r>
            <a:r>
              <a:rPr lang="en-US" sz="3300">
                <a:solidFill>
                  <a:srgbClr val="000000"/>
                </a:solidFill>
                <a:latin typeface="Eastman Grotesque"/>
                <a:ea typeface="Eastman Grotesque"/>
                <a:cs typeface="Eastman Grotesque"/>
                <a:sym typeface="Eastman Grotesque"/>
              </a:rPr>
              <a:t> </a:t>
            </a:r>
            <a:r>
              <a:rPr lang="en-US" sz="3300">
                <a:solidFill>
                  <a:srgbClr val="000000"/>
                </a:solidFill>
                <a:latin typeface="Eastman Grotesque"/>
                <a:ea typeface="Eastman Grotesque"/>
                <a:cs typeface="Eastman Grotesque"/>
                <a:sym typeface="Eastman Grotesque"/>
              </a:rPr>
              <a:t>d</a:t>
            </a:r>
            <a:r>
              <a:rPr lang="en-US" sz="3300">
                <a:solidFill>
                  <a:srgbClr val="000000"/>
                </a:solidFill>
                <a:latin typeface="Eastman Grotesque"/>
                <a:ea typeface="Eastman Grotesque"/>
                <a:cs typeface="Eastman Grotesque"/>
                <a:sym typeface="Eastman Grotesque"/>
              </a:rPr>
              <a:t>o</a:t>
            </a:r>
            <a:r>
              <a:rPr lang="en-US" sz="3300">
                <a:solidFill>
                  <a:srgbClr val="000000"/>
                </a:solidFill>
                <a:latin typeface="Eastman Grotesque"/>
                <a:ea typeface="Eastman Grotesque"/>
                <a:cs typeface="Eastman Grotesque"/>
                <a:sym typeface="Eastman Grotesque"/>
              </a:rPr>
              <a:t>nes</a:t>
            </a:r>
            <a:r>
              <a:rPr lang="en-US" sz="3300">
                <a:solidFill>
                  <a:srgbClr val="000000"/>
                </a:solidFill>
                <a:latin typeface="Eastman Grotesque"/>
                <a:ea typeface="Eastman Grotesque"/>
                <a:cs typeface="Eastman Grotesque"/>
                <a:sym typeface="Eastman Grotesque"/>
              </a:rPr>
              <a:t> e</a:t>
            </a:r>
            <a:r>
              <a:rPr lang="en-US" sz="3300">
                <a:solidFill>
                  <a:srgbClr val="000000"/>
                </a:solidFill>
                <a:latin typeface="Eastman Grotesque"/>
                <a:ea typeface="Eastman Grotesque"/>
                <a:cs typeface="Eastman Grotesque"/>
                <a:sym typeface="Eastman Grotesque"/>
              </a:rPr>
              <a:t>sp</a:t>
            </a:r>
            <a:r>
              <a:rPr lang="en-US" sz="3300">
                <a:solidFill>
                  <a:srgbClr val="000000"/>
                </a:solidFill>
                <a:latin typeface="Eastman Grotesque"/>
                <a:ea typeface="Eastman Grotesque"/>
                <a:cs typeface="Eastman Grotesque"/>
                <a:sym typeface="Eastman Grotesque"/>
              </a:rPr>
              <a:t>i</a:t>
            </a:r>
            <a:r>
              <a:rPr lang="en-US" sz="3300">
                <a:solidFill>
                  <a:srgbClr val="000000"/>
                </a:solidFill>
                <a:latin typeface="Eastman Grotesque"/>
                <a:ea typeface="Eastman Grotesque"/>
                <a:cs typeface="Eastman Grotesque"/>
                <a:sym typeface="Eastman Grotesque"/>
              </a:rPr>
              <a:t>ritu</a:t>
            </a:r>
            <a:r>
              <a:rPr lang="en-US" sz="3300">
                <a:solidFill>
                  <a:srgbClr val="000000"/>
                </a:solidFill>
                <a:latin typeface="Eastman Grotesque"/>
                <a:ea typeface="Eastman Grotesque"/>
                <a:cs typeface="Eastman Grotesque"/>
                <a:sym typeface="Eastman Grotesque"/>
              </a:rPr>
              <a:t>a</a:t>
            </a:r>
            <a:r>
              <a:rPr lang="en-US" sz="3300">
                <a:solidFill>
                  <a:srgbClr val="000000"/>
                </a:solidFill>
                <a:latin typeface="Eastman Grotesque"/>
                <a:ea typeface="Eastman Grotesque"/>
                <a:cs typeface="Eastman Grotesque"/>
                <a:sym typeface="Eastman Grotesque"/>
              </a:rPr>
              <a:t>l</a:t>
            </a:r>
            <a:r>
              <a:rPr lang="en-US" sz="3300">
                <a:solidFill>
                  <a:srgbClr val="000000"/>
                </a:solidFill>
                <a:latin typeface="Eastman Grotesque"/>
                <a:ea typeface="Eastman Grotesque"/>
                <a:cs typeface="Eastman Grotesque"/>
                <a:sym typeface="Eastman Grotesque"/>
              </a:rPr>
              <a:t>e</a:t>
            </a:r>
            <a:r>
              <a:rPr lang="en-US" sz="3300">
                <a:solidFill>
                  <a:srgbClr val="000000"/>
                </a:solidFill>
                <a:latin typeface="Eastman Grotesque"/>
                <a:ea typeface="Eastman Grotesque"/>
                <a:cs typeface="Eastman Grotesque"/>
                <a:sym typeface="Eastman Grotesque"/>
              </a:rPr>
              <a:t>s, po</a:t>
            </a:r>
            <a:r>
              <a:rPr lang="en-US" sz="3300">
                <a:solidFill>
                  <a:srgbClr val="000000"/>
                </a:solidFill>
                <a:latin typeface="Eastman Grotesque"/>
                <a:ea typeface="Eastman Grotesque"/>
                <a:cs typeface="Eastman Grotesque"/>
                <a:sym typeface="Eastman Grotesque"/>
              </a:rPr>
              <a:t>r</a:t>
            </a:r>
            <a:r>
              <a:rPr lang="en-US" sz="3300">
                <a:solidFill>
                  <a:srgbClr val="000000"/>
                </a:solidFill>
                <a:latin typeface="Eastman Grotesque"/>
                <a:ea typeface="Eastman Grotesque"/>
                <a:cs typeface="Eastman Grotesque"/>
                <a:sym typeface="Eastman Grotesque"/>
              </a:rPr>
              <a:t>que es</a:t>
            </a:r>
            <a:r>
              <a:rPr lang="en-US" sz="3300">
                <a:solidFill>
                  <a:srgbClr val="000000"/>
                </a:solidFill>
                <a:latin typeface="Eastman Grotesque"/>
                <a:ea typeface="Eastman Grotesque"/>
                <a:cs typeface="Eastman Grotesque"/>
                <a:sym typeface="Eastman Grotesque"/>
              </a:rPr>
              <a:t>a</a:t>
            </a:r>
            <a:r>
              <a:rPr lang="en-US" sz="3300">
                <a:solidFill>
                  <a:srgbClr val="000000"/>
                </a:solidFill>
                <a:latin typeface="Eastman Grotesque"/>
                <a:ea typeface="Eastman Grotesque"/>
                <a:cs typeface="Eastman Grotesque"/>
                <a:sym typeface="Eastman Grotesque"/>
              </a:rPr>
              <a:t>s</a:t>
            </a:r>
            <a:r>
              <a:rPr lang="en-US" sz="3300">
                <a:solidFill>
                  <a:srgbClr val="000000"/>
                </a:solidFill>
                <a:latin typeface="Eastman Grotesque"/>
                <a:ea typeface="Eastman Grotesque"/>
                <a:cs typeface="Eastman Grotesque"/>
                <a:sym typeface="Eastman Grotesque"/>
              </a:rPr>
              <a:t> so</a:t>
            </a:r>
            <a:r>
              <a:rPr lang="en-US" sz="3300">
                <a:solidFill>
                  <a:srgbClr val="000000"/>
                </a:solidFill>
                <a:latin typeface="Eastman Grotesque"/>
                <a:ea typeface="Eastman Grotesque"/>
                <a:cs typeface="Eastman Grotesque"/>
                <a:sym typeface="Eastman Grotesque"/>
              </a:rPr>
              <a:t>n las he</a:t>
            </a:r>
            <a:r>
              <a:rPr lang="en-US" sz="3300">
                <a:solidFill>
                  <a:srgbClr val="000000"/>
                </a:solidFill>
                <a:latin typeface="Eastman Grotesque"/>
                <a:ea typeface="Eastman Grotesque"/>
                <a:cs typeface="Eastman Grotesque"/>
                <a:sym typeface="Eastman Grotesque"/>
              </a:rPr>
              <a:t>r</a:t>
            </a:r>
            <a:r>
              <a:rPr lang="en-US" sz="3300">
                <a:solidFill>
                  <a:srgbClr val="000000"/>
                </a:solidFill>
                <a:latin typeface="Eastman Grotesque"/>
                <a:ea typeface="Eastman Grotesque"/>
                <a:cs typeface="Eastman Grotesque"/>
                <a:sym typeface="Eastman Grotesque"/>
              </a:rPr>
              <a:t>ra</a:t>
            </a:r>
            <a:r>
              <a:rPr lang="en-US" sz="3300">
                <a:solidFill>
                  <a:srgbClr val="000000"/>
                </a:solidFill>
                <a:latin typeface="Eastman Grotesque"/>
                <a:ea typeface="Eastman Grotesque"/>
                <a:cs typeface="Eastman Grotesque"/>
                <a:sym typeface="Eastman Grotesque"/>
              </a:rPr>
              <a:t>mien</a:t>
            </a:r>
            <a:r>
              <a:rPr lang="en-US" sz="3300">
                <a:solidFill>
                  <a:srgbClr val="000000"/>
                </a:solidFill>
                <a:latin typeface="Eastman Grotesque"/>
                <a:ea typeface="Eastman Grotesque"/>
                <a:cs typeface="Eastman Grotesque"/>
                <a:sym typeface="Eastman Grotesque"/>
              </a:rPr>
              <a:t>tas </a:t>
            </a:r>
            <a:r>
              <a:rPr lang="en-US" sz="3300">
                <a:solidFill>
                  <a:srgbClr val="000000"/>
                </a:solidFill>
                <a:latin typeface="Eastman Grotesque"/>
                <a:ea typeface="Eastman Grotesque"/>
                <a:cs typeface="Eastman Grotesque"/>
                <a:sym typeface="Eastman Grotesque"/>
              </a:rPr>
              <a:t>c</a:t>
            </a:r>
            <a:r>
              <a:rPr lang="en-US" sz="3300">
                <a:solidFill>
                  <a:srgbClr val="000000"/>
                </a:solidFill>
                <a:latin typeface="Eastman Grotesque"/>
                <a:ea typeface="Eastman Grotesque"/>
                <a:cs typeface="Eastman Grotesque"/>
                <a:sym typeface="Eastman Grotesque"/>
              </a:rPr>
              <a:t>on l</a:t>
            </a:r>
            <a:r>
              <a:rPr lang="en-US" sz="3300">
                <a:solidFill>
                  <a:srgbClr val="000000"/>
                </a:solidFill>
                <a:latin typeface="Eastman Grotesque"/>
                <a:ea typeface="Eastman Grotesque"/>
                <a:cs typeface="Eastman Grotesque"/>
                <a:sym typeface="Eastman Grotesque"/>
              </a:rPr>
              <a:t>a</a:t>
            </a:r>
            <a:r>
              <a:rPr lang="en-US" sz="3300">
                <a:solidFill>
                  <a:srgbClr val="000000"/>
                </a:solidFill>
                <a:latin typeface="Eastman Grotesque"/>
                <a:ea typeface="Eastman Grotesque"/>
                <a:cs typeface="Eastman Grotesque"/>
                <a:sym typeface="Eastman Grotesque"/>
              </a:rPr>
              <a:t>s que contamos para realizar la obra que se espera de cada uno. En otras palabras, Dios nos ha capacitado para cum</a:t>
            </a:r>
            <a:r>
              <a:rPr lang="en-US" sz="3300">
                <a:solidFill>
                  <a:srgbClr val="000000"/>
                </a:solidFill>
                <a:latin typeface="Eastman Grotesque"/>
                <a:ea typeface="Eastman Grotesque"/>
                <a:cs typeface="Eastman Grotesque"/>
                <a:sym typeface="Eastman Grotesque"/>
              </a:rPr>
              <a:t>p</a:t>
            </a:r>
            <a:r>
              <a:rPr lang="en-US" sz="3300">
                <a:solidFill>
                  <a:srgbClr val="000000"/>
                </a:solidFill>
                <a:latin typeface="Eastman Grotesque"/>
                <a:ea typeface="Eastman Grotesque"/>
                <a:cs typeface="Eastman Grotesque"/>
                <a:sym typeface="Eastman Grotesque"/>
              </a:rPr>
              <a:t>li</a:t>
            </a:r>
            <a:r>
              <a:rPr lang="en-US" sz="3300">
                <a:solidFill>
                  <a:srgbClr val="000000"/>
                </a:solidFill>
                <a:latin typeface="Eastman Grotesque"/>
                <a:ea typeface="Eastman Grotesque"/>
                <a:cs typeface="Eastman Grotesque"/>
                <a:sym typeface="Eastman Grotesque"/>
              </a:rPr>
              <a:t>r</a:t>
            </a:r>
            <a:r>
              <a:rPr lang="en-US" sz="3300">
                <a:solidFill>
                  <a:srgbClr val="000000"/>
                </a:solidFill>
                <a:latin typeface="Eastman Grotesque"/>
                <a:ea typeface="Eastman Grotesque"/>
                <a:cs typeface="Eastman Grotesque"/>
                <a:sym typeface="Eastman Grotesque"/>
              </a:rPr>
              <a:t> la obra que él mismo nos ha encomendado. Nuestros dones nunca serán menores que nuestro compromiso.</a:t>
            </a:r>
          </a:p>
        </p:txBody>
      </p:sp>
      <p:sp>
        <p:nvSpPr>
          <p:cNvPr name="TextBox 11" id="11"/>
          <p:cNvSpPr txBox="true"/>
          <p:nvPr/>
        </p:nvSpPr>
        <p:spPr>
          <a:xfrm rot="0">
            <a:off x="1028700" y="9439187"/>
            <a:ext cx="2331880" cy="273685"/>
          </a:xfrm>
          <a:prstGeom prst="rect">
            <a:avLst/>
          </a:prstGeom>
        </p:spPr>
        <p:txBody>
          <a:bodyPr anchor="t" rtlCol="false" tIns="0" lIns="0" bIns="0" rIns="0">
            <a:spAutoFit/>
          </a:bodyPr>
          <a:lstStyle/>
          <a:p>
            <a:pPr algn="l">
              <a:lnSpc>
                <a:spcPts val="2239"/>
              </a:lnSpc>
            </a:pPr>
            <a:r>
              <a:rPr lang="en-US" sz="1599">
                <a:solidFill>
                  <a:srgbClr val="000000">
                    <a:alpha val="11765"/>
                  </a:srgbClr>
                </a:solidFill>
                <a:latin typeface="Varela Round"/>
                <a:ea typeface="Varela Round"/>
                <a:cs typeface="Varela Round"/>
                <a:sym typeface="Varela Round"/>
              </a:rPr>
              <a:t>recursos-biblicos.com</a:t>
            </a:r>
          </a:p>
        </p:txBody>
      </p:sp>
    </p:spTree>
  </p:cSld>
  <p:clrMapOvr>
    <a:masterClrMapping/>
  </p:clrMapOvr>
  <p:transition spd="slow">
    <p:fade/>
  </p:transition>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4816593" cy="2709333"/>
          </a:xfrm>
        </p:grpSpPr>
        <p:sp>
          <p:nvSpPr>
            <p:cNvPr name="Freeform 3" id="3"/>
            <p:cNvSpPr/>
            <p:nvPr/>
          </p:nvSpPr>
          <p:spPr>
            <a:xfrm flipH="false" flipV="false" rot="0">
              <a:off x="0" y="0"/>
              <a:ext cx="4816592" cy="2709333"/>
            </a:xfrm>
            <a:custGeom>
              <a:avLst/>
              <a:gdLst/>
              <a:ahLst/>
              <a:cxnLst/>
              <a:rect r="r" b="b" t="t" l="l"/>
              <a:pathLst>
                <a:path h="2709333" w="4816592">
                  <a:moveTo>
                    <a:pt x="0" y="0"/>
                  </a:moveTo>
                  <a:lnTo>
                    <a:pt x="4816592" y="0"/>
                  </a:lnTo>
                  <a:lnTo>
                    <a:pt x="4816592" y="2709333"/>
                  </a:lnTo>
                  <a:lnTo>
                    <a:pt x="0" y="2709333"/>
                  </a:lnTo>
                  <a:close/>
                </a:path>
              </a:pathLst>
            </a:custGeom>
            <a:solidFill>
              <a:srgbClr val="FFFFFF"/>
            </a:solidFill>
            <a:ln w="295275" cap="sq">
              <a:solidFill>
                <a:srgbClr val="8B83B2"/>
              </a:solidFill>
              <a:prstDash val="solid"/>
              <a:miter/>
            </a:ln>
          </p:spPr>
        </p:sp>
        <p:sp>
          <p:nvSpPr>
            <p:cNvPr name="TextBox 4" id="4"/>
            <p:cNvSpPr txBox="true"/>
            <p:nvPr/>
          </p:nvSpPr>
          <p:spPr>
            <a:xfrm>
              <a:off x="0" y="-57150"/>
              <a:ext cx="4816593" cy="2766483"/>
            </a:xfrm>
            <a:prstGeom prst="rect">
              <a:avLst/>
            </a:prstGeom>
          </p:spPr>
          <p:txBody>
            <a:bodyPr anchor="ctr" rtlCol="false" tIns="50800" lIns="50800" bIns="50800" rIns="50800"/>
            <a:lstStyle/>
            <a:p>
              <a:pPr algn="ctr" marL="0" indent="0" lvl="0">
                <a:lnSpc>
                  <a:spcPts val="3640"/>
                </a:lnSpc>
                <a:spcBef>
                  <a:spcPct val="0"/>
                </a:spcBef>
              </a:pPr>
            </a:p>
          </p:txBody>
        </p:sp>
      </p:grpSp>
      <p:sp>
        <p:nvSpPr>
          <p:cNvPr name="Freeform 5" id="5"/>
          <p:cNvSpPr/>
          <p:nvPr/>
        </p:nvSpPr>
        <p:spPr>
          <a:xfrm flipH="false" flipV="false" rot="0">
            <a:off x="1423039" y="2499071"/>
            <a:ext cx="15441921" cy="5288858"/>
          </a:xfrm>
          <a:custGeom>
            <a:avLst/>
            <a:gdLst/>
            <a:ahLst/>
            <a:cxnLst/>
            <a:rect r="r" b="b" t="t" l="l"/>
            <a:pathLst>
              <a:path h="5288858" w="15441921">
                <a:moveTo>
                  <a:pt x="0" y="0"/>
                </a:moveTo>
                <a:lnTo>
                  <a:pt x="15441922" y="0"/>
                </a:lnTo>
                <a:lnTo>
                  <a:pt x="15441922" y="5288858"/>
                </a:lnTo>
                <a:lnTo>
                  <a:pt x="0" y="528885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6" id="6"/>
          <p:cNvSpPr txBox="true"/>
          <p:nvPr/>
        </p:nvSpPr>
        <p:spPr>
          <a:xfrm rot="0">
            <a:off x="5065434" y="3301108"/>
            <a:ext cx="8157131" cy="790575"/>
          </a:xfrm>
          <a:prstGeom prst="rect">
            <a:avLst/>
          </a:prstGeom>
        </p:spPr>
        <p:txBody>
          <a:bodyPr anchor="t" rtlCol="false" tIns="0" lIns="0" bIns="0" rIns="0">
            <a:spAutoFit/>
          </a:bodyPr>
          <a:lstStyle/>
          <a:p>
            <a:pPr algn="ctr">
              <a:lnSpc>
                <a:spcPts val="6300"/>
              </a:lnSpc>
            </a:pPr>
            <a:r>
              <a:rPr lang="en-US" b="true" sz="4500">
                <a:solidFill>
                  <a:srgbClr val="000000"/>
                </a:solidFill>
                <a:latin typeface="Eastman Grotesque Bold"/>
                <a:ea typeface="Eastman Grotesque Bold"/>
                <a:cs typeface="Eastman Grotesque Bold"/>
                <a:sym typeface="Eastman Grotesque Bold"/>
              </a:rPr>
              <a:t>Lectura Bíblica y Oración</a:t>
            </a:r>
          </a:p>
        </p:txBody>
      </p:sp>
      <p:sp>
        <p:nvSpPr>
          <p:cNvPr name="Freeform 7" id="7"/>
          <p:cNvSpPr/>
          <p:nvPr/>
        </p:nvSpPr>
        <p:spPr>
          <a:xfrm flipH="false" flipV="false" rot="-1695085">
            <a:off x="-2000648" y="-2587309"/>
            <a:ext cx="5498515" cy="5348555"/>
          </a:xfrm>
          <a:custGeom>
            <a:avLst/>
            <a:gdLst/>
            <a:ahLst/>
            <a:cxnLst/>
            <a:rect r="r" b="b" t="t" l="l"/>
            <a:pathLst>
              <a:path h="5348555" w="5498515">
                <a:moveTo>
                  <a:pt x="0" y="0"/>
                </a:moveTo>
                <a:lnTo>
                  <a:pt x="5498514" y="0"/>
                </a:lnTo>
                <a:lnTo>
                  <a:pt x="5498514" y="5348555"/>
                </a:lnTo>
                <a:lnTo>
                  <a:pt x="0" y="534855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10800000">
            <a:off x="15404207" y="6890956"/>
            <a:ext cx="4105515" cy="4704236"/>
          </a:xfrm>
          <a:custGeom>
            <a:avLst/>
            <a:gdLst/>
            <a:ahLst/>
            <a:cxnLst/>
            <a:rect r="r" b="b" t="t" l="l"/>
            <a:pathLst>
              <a:path h="4704236" w="4105515">
                <a:moveTo>
                  <a:pt x="0" y="0"/>
                </a:moveTo>
                <a:lnTo>
                  <a:pt x="4105515" y="0"/>
                </a:lnTo>
                <a:lnTo>
                  <a:pt x="4105515" y="4704236"/>
                </a:lnTo>
                <a:lnTo>
                  <a:pt x="0" y="470423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9" id="9"/>
          <p:cNvSpPr txBox="true"/>
          <p:nvPr/>
        </p:nvSpPr>
        <p:spPr>
          <a:xfrm rot="0">
            <a:off x="2975311" y="4323651"/>
            <a:ext cx="12337378" cy="2567305"/>
          </a:xfrm>
          <a:prstGeom prst="rect">
            <a:avLst/>
          </a:prstGeom>
        </p:spPr>
        <p:txBody>
          <a:bodyPr anchor="t" rtlCol="false" tIns="0" lIns="0" bIns="0" rIns="0">
            <a:spAutoFit/>
          </a:bodyPr>
          <a:lstStyle/>
          <a:p>
            <a:pPr algn="ctr">
              <a:lnSpc>
                <a:spcPts val="5319"/>
              </a:lnSpc>
            </a:pPr>
            <a:r>
              <a:rPr lang="en-US" sz="3799">
                <a:solidFill>
                  <a:srgbClr val="000000"/>
                </a:solidFill>
                <a:latin typeface="Eastman Grotesque"/>
                <a:ea typeface="Eastman Grotesque"/>
                <a:cs typeface="Eastman Grotesque"/>
                <a:sym typeface="Eastman Grotesque"/>
              </a:rPr>
              <a:t>“Pero cada uno viva según los dones que el Señor le repartió y según era cuando Dios lo llamó: esto ordeno en todas las iglesias.”</a:t>
            </a:r>
          </a:p>
          <a:p>
            <a:pPr algn="ctr">
              <a:lnSpc>
                <a:spcPts val="4620"/>
              </a:lnSpc>
            </a:pPr>
            <a:r>
              <a:rPr lang="en-US" b="true" sz="3300">
                <a:solidFill>
                  <a:srgbClr val="000000"/>
                </a:solidFill>
                <a:latin typeface="Eastman Grotesque Bold"/>
                <a:ea typeface="Eastman Grotesque Bold"/>
                <a:cs typeface="Eastman Grotesque Bold"/>
                <a:sym typeface="Eastman Grotesque Bold"/>
              </a:rPr>
              <a:t>1 Corintios 7: 17</a:t>
            </a:r>
          </a:p>
        </p:txBody>
      </p:sp>
      <p:sp>
        <p:nvSpPr>
          <p:cNvPr name="TextBox 10" id="10"/>
          <p:cNvSpPr txBox="true"/>
          <p:nvPr/>
        </p:nvSpPr>
        <p:spPr>
          <a:xfrm rot="0">
            <a:off x="1028700" y="9439187"/>
            <a:ext cx="2331880" cy="273685"/>
          </a:xfrm>
          <a:prstGeom prst="rect">
            <a:avLst/>
          </a:prstGeom>
        </p:spPr>
        <p:txBody>
          <a:bodyPr anchor="t" rtlCol="false" tIns="0" lIns="0" bIns="0" rIns="0">
            <a:spAutoFit/>
          </a:bodyPr>
          <a:lstStyle/>
          <a:p>
            <a:pPr algn="l">
              <a:lnSpc>
                <a:spcPts val="2239"/>
              </a:lnSpc>
            </a:pPr>
            <a:r>
              <a:rPr lang="en-US" sz="1599">
                <a:solidFill>
                  <a:srgbClr val="000000">
                    <a:alpha val="11765"/>
                  </a:srgbClr>
                </a:solidFill>
                <a:latin typeface="Varela Round"/>
                <a:ea typeface="Varela Round"/>
                <a:cs typeface="Varela Round"/>
                <a:sym typeface="Varela Round"/>
              </a:rPr>
              <a:t>recursos-biblicos.com</a:t>
            </a:r>
          </a:p>
        </p:txBody>
      </p:sp>
    </p:spTree>
  </p:cSld>
  <p:clrMapOvr>
    <a:masterClrMapping/>
  </p:clrMapOvr>
  <p:transition spd="slow">
    <p:push dir="l"/>
  </p:transition>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4816593" cy="2709333"/>
          </a:xfrm>
        </p:grpSpPr>
        <p:sp>
          <p:nvSpPr>
            <p:cNvPr name="Freeform 3" id="3"/>
            <p:cNvSpPr/>
            <p:nvPr/>
          </p:nvSpPr>
          <p:spPr>
            <a:xfrm flipH="false" flipV="false" rot="0">
              <a:off x="0" y="0"/>
              <a:ext cx="4816592" cy="2709333"/>
            </a:xfrm>
            <a:custGeom>
              <a:avLst/>
              <a:gdLst/>
              <a:ahLst/>
              <a:cxnLst/>
              <a:rect r="r" b="b" t="t" l="l"/>
              <a:pathLst>
                <a:path h="2709333" w="4816592">
                  <a:moveTo>
                    <a:pt x="0" y="0"/>
                  </a:moveTo>
                  <a:lnTo>
                    <a:pt x="4816592" y="0"/>
                  </a:lnTo>
                  <a:lnTo>
                    <a:pt x="4816592" y="2709333"/>
                  </a:lnTo>
                  <a:lnTo>
                    <a:pt x="0" y="2709333"/>
                  </a:lnTo>
                  <a:close/>
                </a:path>
              </a:pathLst>
            </a:custGeom>
            <a:solidFill>
              <a:srgbClr val="FFFFFF"/>
            </a:solidFill>
            <a:ln w="295275" cap="sq">
              <a:solidFill>
                <a:srgbClr val="8B83B2"/>
              </a:solidFill>
              <a:prstDash val="solid"/>
              <a:miter/>
            </a:ln>
          </p:spPr>
        </p:sp>
        <p:sp>
          <p:nvSpPr>
            <p:cNvPr name="TextBox 4" id="4"/>
            <p:cNvSpPr txBox="true"/>
            <p:nvPr/>
          </p:nvSpPr>
          <p:spPr>
            <a:xfrm>
              <a:off x="0" y="-66675"/>
              <a:ext cx="4816593" cy="2776008"/>
            </a:xfrm>
            <a:prstGeom prst="rect">
              <a:avLst/>
            </a:prstGeom>
          </p:spPr>
          <p:txBody>
            <a:bodyPr anchor="ctr" rtlCol="false" tIns="50800" lIns="50800" bIns="50800" rIns="50800"/>
            <a:lstStyle/>
            <a:p>
              <a:pPr algn="ctr">
                <a:lnSpc>
                  <a:spcPts val="3702"/>
                </a:lnSpc>
              </a:pPr>
            </a:p>
          </p:txBody>
        </p:sp>
      </p:grpSp>
      <p:sp>
        <p:nvSpPr>
          <p:cNvPr name="Freeform 5" id="5"/>
          <p:cNvSpPr/>
          <p:nvPr/>
        </p:nvSpPr>
        <p:spPr>
          <a:xfrm flipH="false" flipV="false" rot="-1695085">
            <a:off x="-2000648" y="-2587309"/>
            <a:ext cx="5498515" cy="5348555"/>
          </a:xfrm>
          <a:custGeom>
            <a:avLst/>
            <a:gdLst/>
            <a:ahLst/>
            <a:cxnLst/>
            <a:rect r="r" b="b" t="t" l="l"/>
            <a:pathLst>
              <a:path h="5348555" w="5498515">
                <a:moveTo>
                  <a:pt x="0" y="0"/>
                </a:moveTo>
                <a:lnTo>
                  <a:pt x="5498514" y="0"/>
                </a:lnTo>
                <a:lnTo>
                  <a:pt x="5498514" y="5348555"/>
                </a:lnTo>
                <a:lnTo>
                  <a:pt x="0" y="534855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10800000">
            <a:off x="15404207" y="6890956"/>
            <a:ext cx="4105515" cy="4704236"/>
          </a:xfrm>
          <a:custGeom>
            <a:avLst/>
            <a:gdLst/>
            <a:ahLst/>
            <a:cxnLst/>
            <a:rect r="r" b="b" t="t" l="l"/>
            <a:pathLst>
              <a:path h="4704236" w="4105515">
                <a:moveTo>
                  <a:pt x="0" y="0"/>
                </a:moveTo>
                <a:lnTo>
                  <a:pt x="4105515" y="0"/>
                </a:lnTo>
                <a:lnTo>
                  <a:pt x="4105515" y="4704236"/>
                </a:lnTo>
                <a:lnTo>
                  <a:pt x="0" y="470423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7" id="7"/>
          <p:cNvGrpSpPr/>
          <p:nvPr/>
        </p:nvGrpSpPr>
        <p:grpSpPr>
          <a:xfrm rot="0">
            <a:off x="1089933" y="1963737"/>
            <a:ext cx="16230600" cy="7799815"/>
            <a:chOff x="0" y="0"/>
            <a:chExt cx="5657725" cy="2718890"/>
          </a:xfrm>
        </p:grpSpPr>
        <p:sp>
          <p:nvSpPr>
            <p:cNvPr name="Freeform 8" id="8"/>
            <p:cNvSpPr/>
            <p:nvPr/>
          </p:nvSpPr>
          <p:spPr>
            <a:xfrm flipH="false" flipV="false" rot="0">
              <a:off x="0" y="0"/>
              <a:ext cx="5657726" cy="2718890"/>
            </a:xfrm>
            <a:custGeom>
              <a:avLst/>
              <a:gdLst/>
              <a:ahLst/>
              <a:cxnLst/>
              <a:rect r="r" b="b" t="t" l="l"/>
              <a:pathLst>
                <a:path h="2718890" w="5657726">
                  <a:moveTo>
                    <a:pt x="11925" y="0"/>
                  </a:moveTo>
                  <a:lnTo>
                    <a:pt x="5645801" y="0"/>
                  </a:lnTo>
                  <a:cubicBezTo>
                    <a:pt x="5652387" y="0"/>
                    <a:pt x="5657726" y="5339"/>
                    <a:pt x="5657726" y="11925"/>
                  </a:cubicBezTo>
                  <a:lnTo>
                    <a:pt x="5657726" y="2706965"/>
                  </a:lnTo>
                  <a:cubicBezTo>
                    <a:pt x="5657726" y="2713551"/>
                    <a:pt x="5652387" y="2718890"/>
                    <a:pt x="5645801" y="2718890"/>
                  </a:cubicBezTo>
                  <a:lnTo>
                    <a:pt x="11925" y="2718890"/>
                  </a:lnTo>
                  <a:cubicBezTo>
                    <a:pt x="5339" y="2718890"/>
                    <a:pt x="0" y="2713551"/>
                    <a:pt x="0" y="2706965"/>
                  </a:cubicBezTo>
                  <a:lnTo>
                    <a:pt x="0" y="11925"/>
                  </a:lnTo>
                  <a:cubicBezTo>
                    <a:pt x="0" y="5339"/>
                    <a:pt x="5339" y="0"/>
                    <a:pt x="11925" y="0"/>
                  </a:cubicBezTo>
                  <a:close/>
                </a:path>
              </a:pathLst>
            </a:custGeom>
            <a:ln w="47625" cap="rnd">
              <a:solidFill>
                <a:srgbClr val="CBBCDC"/>
              </a:solidFill>
              <a:prstDash val="solid"/>
              <a:round/>
            </a:ln>
          </p:spPr>
        </p:sp>
        <p:sp>
          <p:nvSpPr>
            <p:cNvPr name="TextBox 9" id="9"/>
            <p:cNvSpPr txBox="true"/>
            <p:nvPr/>
          </p:nvSpPr>
          <p:spPr>
            <a:xfrm>
              <a:off x="0" y="-28575"/>
              <a:ext cx="5657725" cy="2747465"/>
            </a:xfrm>
            <a:prstGeom prst="rect">
              <a:avLst/>
            </a:prstGeom>
          </p:spPr>
          <p:txBody>
            <a:bodyPr anchor="ctr" rtlCol="false" tIns="254000" lIns="254000" bIns="254000" rIns="254000"/>
            <a:lstStyle/>
            <a:p>
              <a:pPr algn="r">
                <a:lnSpc>
                  <a:spcPts val="1960"/>
                </a:lnSpc>
              </a:pPr>
            </a:p>
          </p:txBody>
        </p:sp>
      </p:grpSp>
      <p:sp>
        <p:nvSpPr>
          <p:cNvPr name="TextBox 10" id="10"/>
          <p:cNvSpPr txBox="true"/>
          <p:nvPr/>
        </p:nvSpPr>
        <p:spPr>
          <a:xfrm rot="0">
            <a:off x="1603993" y="2052692"/>
            <a:ext cx="15080014" cy="7545705"/>
          </a:xfrm>
          <a:prstGeom prst="rect">
            <a:avLst/>
          </a:prstGeom>
        </p:spPr>
        <p:txBody>
          <a:bodyPr anchor="t" rtlCol="false" tIns="0" lIns="0" bIns="0" rIns="0">
            <a:spAutoFit/>
          </a:bodyPr>
          <a:lstStyle/>
          <a:p>
            <a:pPr algn="ctr">
              <a:lnSpc>
                <a:spcPts val="4620"/>
              </a:lnSpc>
            </a:pPr>
            <a:r>
              <a:rPr lang="en-US" sz="3300">
                <a:solidFill>
                  <a:srgbClr val="000000"/>
                </a:solidFill>
                <a:latin typeface="Eastman Grotesque"/>
                <a:ea typeface="Eastman Grotesque"/>
                <a:cs typeface="Eastman Grotesque"/>
                <a:sym typeface="Eastman Grotesque"/>
              </a:rPr>
              <a:t>Uno de los dones que menciona Romanos 12 e</a:t>
            </a:r>
            <a:r>
              <a:rPr lang="en-US" sz="3300">
                <a:solidFill>
                  <a:srgbClr val="000000"/>
                </a:solidFill>
                <a:latin typeface="Eastman Grotesque"/>
                <a:ea typeface="Eastman Grotesque"/>
                <a:cs typeface="Eastman Grotesque"/>
                <a:sym typeface="Eastman Grotesque"/>
              </a:rPr>
              <a:t>s</a:t>
            </a:r>
            <a:r>
              <a:rPr lang="en-US" sz="3300">
                <a:solidFill>
                  <a:srgbClr val="000000"/>
                </a:solidFill>
                <a:latin typeface="Eastman Grotesque"/>
                <a:ea typeface="Eastman Grotesque"/>
                <a:cs typeface="Eastman Grotesque"/>
                <a:sym typeface="Eastman Grotesque"/>
              </a:rPr>
              <a:t> </a:t>
            </a:r>
            <a:r>
              <a:rPr lang="en-US" sz="3300">
                <a:solidFill>
                  <a:srgbClr val="000000"/>
                </a:solidFill>
                <a:latin typeface="Eastman Grotesque"/>
                <a:ea typeface="Eastman Grotesque"/>
                <a:cs typeface="Eastman Grotesque"/>
                <a:sym typeface="Eastman Grotesque"/>
              </a:rPr>
              <a:t>el </a:t>
            </a:r>
            <a:r>
              <a:rPr lang="en-US" sz="3300">
                <a:solidFill>
                  <a:srgbClr val="000000"/>
                </a:solidFill>
                <a:latin typeface="Eastman Grotesque"/>
                <a:ea typeface="Eastman Grotesque"/>
                <a:cs typeface="Eastman Grotesque"/>
                <a:sym typeface="Eastman Grotesque"/>
              </a:rPr>
              <a:t>don</a:t>
            </a:r>
            <a:r>
              <a:rPr lang="en-US" sz="3300">
                <a:solidFill>
                  <a:srgbClr val="000000"/>
                </a:solidFill>
                <a:latin typeface="Eastman Grotesque"/>
                <a:ea typeface="Eastman Grotesque"/>
                <a:cs typeface="Eastman Grotesque"/>
                <a:sym typeface="Eastman Grotesque"/>
              </a:rPr>
              <a:t> </a:t>
            </a:r>
            <a:r>
              <a:rPr lang="en-US" sz="3300">
                <a:solidFill>
                  <a:srgbClr val="000000"/>
                </a:solidFill>
                <a:latin typeface="Eastman Grotesque"/>
                <a:ea typeface="Eastman Grotesque"/>
                <a:cs typeface="Eastman Grotesque"/>
                <a:sym typeface="Eastman Grotesque"/>
              </a:rPr>
              <a:t>de profecía, y c</a:t>
            </a:r>
            <a:r>
              <a:rPr lang="en-US" sz="3300">
                <a:solidFill>
                  <a:srgbClr val="000000"/>
                </a:solidFill>
                <a:latin typeface="Eastman Grotesque"/>
                <a:ea typeface="Eastman Grotesque"/>
                <a:cs typeface="Eastman Grotesque"/>
                <a:sym typeface="Eastman Grotesque"/>
              </a:rPr>
              <a:t>o</a:t>
            </a:r>
            <a:r>
              <a:rPr lang="en-US" sz="3300">
                <a:solidFill>
                  <a:srgbClr val="000000"/>
                </a:solidFill>
                <a:latin typeface="Eastman Grotesque"/>
                <a:ea typeface="Eastman Grotesque"/>
                <a:cs typeface="Eastman Grotesque"/>
                <a:sym typeface="Eastman Grotesque"/>
              </a:rPr>
              <a:t>nocemos que</a:t>
            </a:r>
            <a:r>
              <a:rPr lang="en-US" sz="3300">
                <a:solidFill>
                  <a:srgbClr val="000000"/>
                </a:solidFill>
                <a:latin typeface="Eastman Grotesque"/>
                <a:ea typeface="Eastman Grotesque"/>
                <a:cs typeface="Eastman Grotesque"/>
                <a:sym typeface="Eastman Grotesque"/>
              </a:rPr>
              <a:t> e</a:t>
            </a:r>
            <a:r>
              <a:rPr lang="en-US" sz="3300">
                <a:solidFill>
                  <a:srgbClr val="000000"/>
                </a:solidFill>
                <a:latin typeface="Eastman Grotesque"/>
                <a:ea typeface="Eastman Grotesque"/>
                <a:cs typeface="Eastman Grotesque"/>
                <a:sym typeface="Eastman Grotesque"/>
              </a:rPr>
              <a:t>s uno de los d</a:t>
            </a:r>
            <a:r>
              <a:rPr lang="en-US" sz="3300">
                <a:solidFill>
                  <a:srgbClr val="000000"/>
                </a:solidFill>
                <a:latin typeface="Eastman Grotesque"/>
                <a:ea typeface="Eastman Grotesque"/>
                <a:cs typeface="Eastman Grotesque"/>
                <a:sym typeface="Eastman Grotesque"/>
              </a:rPr>
              <a:t>ist</a:t>
            </a:r>
            <a:r>
              <a:rPr lang="en-US" sz="3300">
                <a:solidFill>
                  <a:srgbClr val="000000"/>
                </a:solidFill>
                <a:latin typeface="Eastman Grotesque"/>
                <a:ea typeface="Eastman Grotesque"/>
                <a:cs typeface="Eastman Grotesque"/>
                <a:sym typeface="Eastman Grotesque"/>
              </a:rPr>
              <a:t>intivos de l</a:t>
            </a:r>
            <a:r>
              <a:rPr lang="en-US" sz="3300">
                <a:solidFill>
                  <a:srgbClr val="000000"/>
                </a:solidFill>
                <a:latin typeface="Eastman Grotesque"/>
                <a:ea typeface="Eastman Grotesque"/>
                <a:cs typeface="Eastman Grotesque"/>
                <a:sym typeface="Eastman Grotesque"/>
              </a:rPr>
              <a:t>a ig</a:t>
            </a:r>
            <a:r>
              <a:rPr lang="en-US" sz="3300">
                <a:solidFill>
                  <a:srgbClr val="000000"/>
                </a:solidFill>
                <a:latin typeface="Eastman Grotesque"/>
                <a:ea typeface="Eastman Grotesque"/>
                <a:cs typeface="Eastman Grotesque"/>
                <a:sym typeface="Eastman Grotesque"/>
              </a:rPr>
              <a:t>l</a:t>
            </a:r>
            <a:r>
              <a:rPr lang="en-US" sz="3300">
                <a:solidFill>
                  <a:srgbClr val="000000"/>
                </a:solidFill>
                <a:latin typeface="Eastman Grotesque"/>
                <a:ea typeface="Eastman Grotesque"/>
                <a:cs typeface="Eastman Grotesque"/>
                <a:sym typeface="Eastman Grotesque"/>
              </a:rPr>
              <a:t>e</a:t>
            </a:r>
            <a:r>
              <a:rPr lang="en-US" sz="3300">
                <a:solidFill>
                  <a:srgbClr val="000000"/>
                </a:solidFill>
                <a:latin typeface="Eastman Grotesque"/>
                <a:ea typeface="Eastman Grotesque"/>
                <a:cs typeface="Eastman Grotesque"/>
                <a:sym typeface="Eastman Grotesque"/>
              </a:rPr>
              <a:t>sia </a:t>
            </a:r>
            <a:r>
              <a:rPr lang="en-US" sz="3300">
                <a:solidFill>
                  <a:srgbClr val="000000"/>
                </a:solidFill>
                <a:latin typeface="Eastman Grotesque"/>
                <a:ea typeface="Eastman Grotesque"/>
                <a:cs typeface="Eastman Grotesque"/>
                <a:sym typeface="Eastman Grotesque"/>
              </a:rPr>
              <a:t>r</a:t>
            </a:r>
            <a:r>
              <a:rPr lang="en-US" sz="3300">
                <a:solidFill>
                  <a:srgbClr val="000000"/>
                </a:solidFill>
                <a:latin typeface="Eastman Grotesque"/>
                <a:ea typeface="Eastman Grotesque"/>
                <a:cs typeface="Eastman Grotesque"/>
                <a:sym typeface="Eastman Grotesque"/>
              </a:rPr>
              <a:t>emanente. Veamos </a:t>
            </a:r>
            <a:r>
              <a:rPr lang="en-US" sz="3300">
                <a:solidFill>
                  <a:srgbClr val="000000"/>
                </a:solidFill>
                <a:latin typeface="Eastman Grotesque"/>
                <a:ea typeface="Eastman Grotesque"/>
                <a:cs typeface="Eastman Grotesque"/>
                <a:sym typeface="Eastman Grotesque"/>
              </a:rPr>
              <a:t>alguno</a:t>
            </a:r>
            <a:r>
              <a:rPr lang="en-US" sz="3300">
                <a:solidFill>
                  <a:srgbClr val="000000"/>
                </a:solidFill>
                <a:latin typeface="Eastman Grotesque"/>
                <a:ea typeface="Eastman Grotesque"/>
                <a:cs typeface="Eastman Grotesque"/>
                <a:sym typeface="Eastman Grotesque"/>
              </a:rPr>
              <a:t>s</a:t>
            </a:r>
            <a:r>
              <a:rPr lang="en-US" sz="3300">
                <a:solidFill>
                  <a:srgbClr val="000000"/>
                </a:solidFill>
                <a:latin typeface="Eastman Grotesque"/>
                <a:ea typeface="Eastman Grotesque"/>
                <a:cs typeface="Eastman Grotesque"/>
                <a:sym typeface="Eastman Grotesque"/>
              </a:rPr>
              <a:t> aportes del do</a:t>
            </a:r>
            <a:r>
              <a:rPr lang="en-US" sz="3300">
                <a:solidFill>
                  <a:srgbClr val="000000"/>
                </a:solidFill>
                <a:latin typeface="Eastman Grotesque"/>
                <a:ea typeface="Eastman Grotesque"/>
                <a:cs typeface="Eastman Grotesque"/>
                <a:sym typeface="Eastman Grotesque"/>
              </a:rPr>
              <a:t>n profético al p</a:t>
            </a:r>
            <a:r>
              <a:rPr lang="en-US" sz="3300">
                <a:solidFill>
                  <a:srgbClr val="000000"/>
                </a:solidFill>
                <a:latin typeface="Eastman Grotesque"/>
                <a:ea typeface="Eastman Grotesque"/>
                <a:cs typeface="Eastman Grotesque"/>
                <a:sym typeface="Eastman Grotesque"/>
              </a:rPr>
              <a:t>rog</a:t>
            </a:r>
            <a:r>
              <a:rPr lang="en-US" sz="3300">
                <a:solidFill>
                  <a:srgbClr val="000000"/>
                </a:solidFill>
                <a:latin typeface="Eastman Grotesque"/>
                <a:ea typeface="Eastman Grotesque"/>
                <a:cs typeface="Eastman Grotesque"/>
                <a:sym typeface="Eastman Grotesque"/>
              </a:rPr>
              <a:t>ra</a:t>
            </a:r>
            <a:r>
              <a:rPr lang="en-US" sz="3300">
                <a:solidFill>
                  <a:srgbClr val="000000"/>
                </a:solidFill>
                <a:latin typeface="Eastman Grotesque"/>
                <a:ea typeface="Eastman Grotesque"/>
                <a:cs typeface="Eastman Grotesque"/>
                <a:sym typeface="Eastman Grotesque"/>
              </a:rPr>
              <a:t>ma de hoy. </a:t>
            </a:r>
          </a:p>
          <a:p>
            <a:pPr algn="ctr">
              <a:lnSpc>
                <a:spcPts val="4620"/>
              </a:lnSpc>
            </a:pPr>
          </a:p>
          <a:p>
            <a:pPr algn="ctr">
              <a:lnSpc>
                <a:spcPts val="4620"/>
              </a:lnSpc>
            </a:pPr>
            <a:r>
              <a:rPr lang="en-US" sz="3300">
                <a:solidFill>
                  <a:srgbClr val="000000"/>
                </a:solidFill>
                <a:latin typeface="Eastman Grotesque"/>
                <a:ea typeface="Eastman Grotesque"/>
                <a:cs typeface="Eastman Grotesque"/>
                <a:sym typeface="Eastman Grotesque"/>
              </a:rPr>
              <a:t>En</a:t>
            </a:r>
            <a:r>
              <a:rPr lang="en-US" sz="3300">
                <a:solidFill>
                  <a:srgbClr val="000000"/>
                </a:solidFill>
                <a:latin typeface="Eastman Grotesque"/>
                <a:ea typeface="Eastman Grotesque"/>
                <a:cs typeface="Eastman Grotesque"/>
                <a:sym typeface="Eastman Grotesque"/>
              </a:rPr>
              <a:t> Consejos sobre mayordomía cristiana, cap. 67, p. 342, leemos: «Dios podría haber cumplido su objetivo en la salvación de los pecadores sin la ayuda del hombre. Pero él sabía que el hombre no podría ser feliz sin desempeñar una parte en la gran obra de la redención». Por otra parte, también encontramos esta declaración.</a:t>
            </a:r>
            <a:r>
              <a:rPr lang="en-US" sz="3300" b="true">
                <a:solidFill>
                  <a:srgbClr val="000000"/>
                </a:solidFill>
                <a:latin typeface="Eastman Grotesque Bold"/>
                <a:ea typeface="Eastman Grotesque Bold"/>
                <a:cs typeface="Eastman Grotesque Bold"/>
                <a:sym typeface="Eastman Grotesque Bold"/>
              </a:rPr>
              <a:t> «Cada rayo de luz derramado sobre otros se reflejará en nuestros propios corazones» </a:t>
            </a:r>
            <a:r>
              <a:rPr lang="en-US" sz="3300">
                <a:solidFill>
                  <a:srgbClr val="000000"/>
                </a:solidFill>
                <a:latin typeface="Eastman Grotesque"/>
                <a:ea typeface="Eastman Grotesque"/>
                <a:cs typeface="Eastman Grotesque"/>
                <a:sym typeface="Eastman Grotesque"/>
              </a:rPr>
              <a:t>(Consejos sobre mayordomía cristiana, caр. 67, р. 341). </a:t>
            </a:r>
          </a:p>
          <a:p>
            <a:pPr algn="ctr">
              <a:lnSpc>
                <a:spcPts val="4620"/>
              </a:lnSpc>
            </a:pPr>
          </a:p>
          <a:p>
            <a:pPr algn="ctr">
              <a:lnSpc>
                <a:spcPts val="4620"/>
              </a:lnSpc>
            </a:pPr>
            <a:r>
              <a:rPr lang="en-US" sz="3300">
                <a:solidFill>
                  <a:srgbClr val="000000"/>
                </a:solidFill>
                <a:latin typeface="Eastman Grotesque"/>
                <a:ea typeface="Eastman Grotesque"/>
                <a:cs typeface="Eastman Grotesque"/>
                <a:sym typeface="Eastman Grotesque"/>
              </a:rPr>
              <a:t>Recuerda que Dios te ha dado dones </a:t>
            </a:r>
          </a:p>
        </p:txBody>
      </p:sp>
      <p:sp>
        <p:nvSpPr>
          <p:cNvPr name="TextBox 11" id="11"/>
          <p:cNvSpPr txBox="true"/>
          <p:nvPr/>
        </p:nvSpPr>
        <p:spPr>
          <a:xfrm rot="0">
            <a:off x="1028700" y="9439187"/>
            <a:ext cx="2331880" cy="273685"/>
          </a:xfrm>
          <a:prstGeom prst="rect">
            <a:avLst/>
          </a:prstGeom>
        </p:spPr>
        <p:txBody>
          <a:bodyPr anchor="t" rtlCol="false" tIns="0" lIns="0" bIns="0" rIns="0">
            <a:spAutoFit/>
          </a:bodyPr>
          <a:lstStyle/>
          <a:p>
            <a:pPr algn="l">
              <a:lnSpc>
                <a:spcPts val="2239"/>
              </a:lnSpc>
            </a:pPr>
            <a:r>
              <a:rPr lang="en-US" sz="1599">
                <a:solidFill>
                  <a:srgbClr val="000000">
                    <a:alpha val="11765"/>
                  </a:srgbClr>
                </a:solidFill>
                <a:latin typeface="Varela Round"/>
                <a:ea typeface="Varela Round"/>
                <a:cs typeface="Varela Round"/>
                <a:sym typeface="Varela Round"/>
              </a:rPr>
              <a:t>recursos-biblicos.com</a:t>
            </a:r>
          </a:p>
        </p:txBody>
      </p:sp>
    </p:spTree>
  </p:cSld>
  <p:clrMapOvr>
    <a:masterClrMapping/>
  </p:clrMapOvr>
  <p:transition spd="slow">
    <p:fade/>
  </p:transition>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4816593" cy="2709333"/>
          </a:xfrm>
        </p:grpSpPr>
        <p:sp>
          <p:nvSpPr>
            <p:cNvPr name="Freeform 3" id="3"/>
            <p:cNvSpPr/>
            <p:nvPr/>
          </p:nvSpPr>
          <p:spPr>
            <a:xfrm flipH="false" flipV="false" rot="0">
              <a:off x="0" y="0"/>
              <a:ext cx="4816592" cy="2709333"/>
            </a:xfrm>
            <a:custGeom>
              <a:avLst/>
              <a:gdLst/>
              <a:ahLst/>
              <a:cxnLst/>
              <a:rect r="r" b="b" t="t" l="l"/>
              <a:pathLst>
                <a:path h="2709333" w="4816592">
                  <a:moveTo>
                    <a:pt x="0" y="0"/>
                  </a:moveTo>
                  <a:lnTo>
                    <a:pt x="4816592" y="0"/>
                  </a:lnTo>
                  <a:lnTo>
                    <a:pt x="4816592" y="2709333"/>
                  </a:lnTo>
                  <a:lnTo>
                    <a:pt x="0" y="2709333"/>
                  </a:lnTo>
                  <a:close/>
                </a:path>
              </a:pathLst>
            </a:custGeom>
            <a:solidFill>
              <a:srgbClr val="FFFFFF"/>
            </a:solidFill>
            <a:ln w="295275" cap="sq">
              <a:solidFill>
                <a:srgbClr val="25B9B0"/>
              </a:solidFill>
              <a:prstDash val="solid"/>
              <a:miter/>
            </a:ln>
          </p:spPr>
        </p:sp>
        <p:sp>
          <p:nvSpPr>
            <p:cNvPr name="TextBox 4" id="4"/>
            <p:cNvSpPr txBox="true"/>
            <p:nvPr/>
          </p:nvSpPr>
          <p:spPr>
            <a:xfrm>
              <a:off x="0" y="-57150"/>
              <a:ext cx="4816593" cy="2766483"/>
            </a:xfrm>
            <a:prstGeom prst="rect">
              <a:avLst/>
            </a:prstGeom>
          </p:spPr>
          <p:txBody>
            <a:bodyPr anchor="ctr" rtlCol="false" tIns="50800" lIns="50800" bIns="50800" rIns="50800"/>
            <a:lstStyle/>
            <a:p>
              <a:pPr algn="ctr" marL="0" indent="0" lvl="0">
                <a:lnSpc>
                  <a:spcPts val="3640"/>
                </a:lnSpc>
                <a:spcBef>
                  <a:spcPct val="0"/>
                </a:spcBef>
              </a:pPr>
            </a:p>
          </p:txBody>
        </p:sp>
      </p:grpSp>
      <p:sp>
        <p:nvSpPr>
          <p:cNvPr name="Freeform 5" id="5"/>
          <p:cNvSpPr/>
          <p:nvPr/>
        </p:nvSpPr>
        <p:spPr>
          <a:xfrm flipH="false" flipV="false" rot="0">
            <a:off x="2011485" y="2806934"/>
            <a:ext cx="14265029" cy="4885773"/>
          </a:xfrm>
          <a:custGeom>
            <a:avLst/>
            <a:gdLst/>
            <a:ahLst/>
            <a:cxnLst/>
            <a:rect r="r" b="b" t="t" l="l"/>
            <a:pathLst>
              <a:path h="4885773" w="14265029">
                <a:moveTo>
                  <a:pt x="0" y="0"/>
                </a:moveTo>
                <a:lnTo>
                  <a:pt x="14265030" y="0"/>
                </a:lnTo>
                <a:lnTo>
                  <a:pt x="14265030" y="4885772"/>
                </a:lnTo>
                <a:lnTo>
                  <a:pt x="0" y="488577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6" id="6"/>
          <p:cNvSpPr txBox="true"/>
          <p:nvPr/>
        </p:nvSpPr>
        <p:spPr>
          <a:xfrm rot="0">
            <a:off x="4948932" y="4560210"/>
            <a:ext cx="8390137" cy="1236346"/>
          </a:xfrm>
          <a:prstGeom prst="rect">
            <a:avLst/>
          </a:prstGeom>
        </p:spPr>
        <p:txBody>
          <a:bodyPr anchor="t" rtlCol="false" tIns="0" lIns="0" bIns="0" rIns="0">
            <a:spAutoFit/>
          </a:bodyPr>
          <a:lstStyle/>
          <a:p>
            <a:pPr algn="ctr">
              <a:lnSpc>
                <a:spcPts val="10079"/>
              </a:lnSpc>
            </a:pPr>
            <a:r>
              <a:rPr lang="en-US" b="true" sz="7199">
                <a:solidFill>
                  <a:srgbClr val="000000"/>
                </a:solidFill>
                <a:latin typeface="Eastman Grotesque Bold"/>
                <a:ea typeface="Eastman Grotesque Bold"/>
                <a:cs typeface="Eastman Grotesque Bold"/>
                <a:sym typeface="Eastman Grotesque Bold"/>
              </a:rPr>
              <a:t>Música Especial</a:t>
            </a:r>
          </a:p>
        </p:txBody>
      </p:sp>
      <p:sp>
        <p:nvSpPr>
          <p:cNvPr name="Freeform 7" id="7"/>
          <p:cNvSpPr/>
          <p:nvPr/>
        </p:nvSpPr>
        <p:spPr>
          <a:xfrm flipH="false" flipV="false" rot="-217771">
            <a:off x="-1164251" y="-3065439"/>
            <a:ext cx="6302771" cy="6130878"/>
          </a:xfrm>
          <a:custGeom>
            <a:avLst/>
            <a:gdLst/>
            <a:ahLst/>
            <a:cxnLst/>
            <a:rect r="r" b="b" t="t" l="l"/>
            <a:pathLst>
              <a:path h="6130878" w="6302771">
                <a:moveTo>
                  <a:pt x="0" y="0"/>
                </a:moveTo>
                <a:lnTo>
                  <a:pt x="6302771" y="0"/>
                </a:lnTo>
                <a:lnTo>
                  <a:pt x="6302771" y="6130878"/>
                </a:lnTo>
                <a:lnTo>
                  <a:pt x="0" y="613087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0">
            <a:off x="15345480" y="6315813"/>
            <a:ext cx="4768435" cy="5854522"/>
          </a:xfrm>
          <a:custGeom>
            <a:avLst/>
            <a:gdLst/>
            <a:ahLst/>
            <a:cxnLst/>
            <a:rect r="r" b="b" t="t" l="l"/>
            <a:pathLst>
              <a:path h="5854522" w="4768435">
                <a:moveTo>
                  <a:pt x="0" y="0"/>
                </a:moveTo>
                <a:lnTo>
                  <a:pt x="4768436" y="0"/>
                </a:lnTo>
                <a:lnTo>
                  <a:pt x="4768436" y="5854522"/>
                </a:lnTo>
                <a:lnTo>
                  <a:pt x="0" y="585452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9" id="9"/>
          <p:cNvSpPr txBox="true"/>
          <p:nvPr/>
        </p:nvSpPr>
        <p:spPr>
          <a:xfrm rot="0">
            <a:off x="1028700" y="9439187"/>
            <a:ext cx="2331880" cy="273685"/>
          </a:xfrm>
          <a:prstGeom prst="rect">
            <a:avLst/>
          </a:prstGeom>
        </p:spPr>
        <p:txBody>
          <a:bodyPr anchor="t" rtlCol="false" tIns="0" lIns="0" bIns="0" rIns="0">
            <a:spAutoFit/>
          </a:bodyPr>
          <a:lstStyle/>
          <a:p>
            <a:pPr algn="l">
              <a:lnSpc>
                <a:spcPts val="2239"/>
              </a:lnSpc>
            </a:pPr>
            <a:r>
              <a:rPr lang="en-US" sz="1599">
                <a:solidFill>
                  <a:srgbClr val="000000">
                    <a:alpha val="11765"/>
                  </a:srgbClr>
                </a:solidFill>
                <a:latin typeface="Varela Round"/>
                <a:ea typeface="Varela Round"/>
                <a:cs typeface="Varela Round"/>
                <a:sym typeface="Varela Round"/>
              </a:rPr>
              <a:t>recursos-biblicos.com</a:t>
            </a:r>
          </a:p>
        </p:txBody>
      </p:sp>
    </p:spTree>
  </p:cSld>
  <p:clrMapOvr>
    <a:masterClrMapping/>
  </p:clrMapOvr>
  <p:transition spd="slow">
    <p:push dir="l"/>
  </p:transition>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4816593" cy="2709333"/>
          </a:xfrm>
        </p:grpSpPr>
        <p:sp>
          <p:nvSpPr>
            <p:cNvPr name="Freeform 3" id="3"/>
            <p:cNvSpPr/>
            <p:nvPr/>
          </p:nvSpPr>
          <p:spPr>
            <a:xfrm flipH="false" flipV="false" rot="0">
              <a:off x="0" y="0"/>
              <a:ext cx="4816592" cy="2709333"/>
            </a:xfrm>
            <a:custGeom>
              <a:avLst/>
              <a:gdLst/>
              <a:ahLst/>
              <a:cxnLst/>
              <a:rect r="r" b="b" t="t" l="l"/>
              <a:pathLst>
                <a:path h="2709333" w="4816592">
                  <a:moveTo>
                    <a:pt x="0" y="0"/>
                  </a:moveTo>
                  <a:lnTo>
                    <a:pt x="4816592" y="0"/>
                  </a:lnTo>
                  <a:lnTo>
                    <a:pt x="4816592" y="2709333"/>
                  </a:lnTo>
                  <a:lnTo>
                    <a:pt x="0" y="2709333"/>
                  </a:lnTo>
                  <a:close/>
                </a:path>
              </a:pathLst>
            </a:custGeom>
            <a:solidFill>
              <a:srgbClr val="FFFFFF"/>
            </a:solidFill>
            <a:ln w="295275" cap="sq">
              <a:solidFill>
                <a:srgbClr val="8B83B2"/>
              </a:solidFill>
              <a:prstDash val="solid"/>
              <a:miter/>
            </a:ln>
          </p:spPr>
        </p:sp>
        <p:sp>
          <p:nvSpPr>
            <p:cNvPr name="TextBox 4" id="4"/>
            <p:cNvSpPr txBox="true"/>
            <p:nvPr/>
          </p:nvSpPr>
          <p:spPr>
            <a:xfrm>
              <a:off x="0" y="-66675"/>
              <a:ext cx="4816593" cy="2776008"/>
            </a:xfrm>
            <a:prstGeom prst="rect">
              <a:avLst/>
            </a:prstGeom>
          </p:spPr>
          <p:txBody>
            <a:bodyPr anchor="ctr" rtlCol="false" tIns="50800" lIns="50800" bIns="50800" rIns="50800"/>
            <a:lstStyle/>
            <a:p>
              <a:pPr algn="ctr">
                <a:lnSpc>
                  <a:spcPts val="3702"/>
                </a:lnSpc>
              </a:pPr>
            </a:p>
          </p:txBody>
        </p:sp>
      </p:grpSp>
      <p:sp>
        <p:nvSpPr>
          <p:cNvPr name="Freeform 5" id="5"/>
          <p:cNvSpPr/>
          <p:nvPr/>
        </p:nvSpPr>
        <p:spPr>
          <a:xfrm flipH="false" flipV="false" rot="-1695085">
            <a:off x="-2000648" y="-2587309"/>
            <a:ext cx="5498515" cy="5348555"/>
          </a:xfrm>
          <a:custGeom>
            <a:avLst/>
            <a:gdLst/>
            <a:ahLst/>
            <a:cxnLst/>
            <a:rect r="r" b="b" t="t" l="l"/>
            <a:pathLst>
              <a:path h="5348555" w="5498515">
                <a:moveTo>
                  <a:pt x="0" y="0"/>
                </a:moveTo>
                <a:lnTo>
                  <a:pt x="5498514" y="0"/>
                </a:lnTo>
                <a:lnTo>
                  <a:pt x="5498514" y="5348555"/>
                </a:lnTo>
                <a:lnTo>
                  <a:pt x="0" y="534855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10800000">
            <a:off x="15404207" y="6890956"/>
            <a:ext cx="4105515" cy="4704236"/>
          </a:xfrm>
          <a:custGeom>
            <a:avLst/>
            <a:gdLst/>
            <a:ahLst/>
            <a:cxnLst/>
            <a:rect r="r" b="b" t="t" l="l"/>
            <a:pathLst>
              <a:path h="4704236" w="4105515">
                <a:moveTo>
                  <a:pt x="0" y="0"/>
                </a:moveTo>
                <a:lnTo>
                  <a:pt x="4105515" y="0"/>
                </a:lnTo>
                <a:lnTo>
                  <a:pt x="4105515" y="4704236"/>
                </a:lnTo>
                <a:lnTo>
                  <a:pt x="0" y="470423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7" id="7"/>
          <p:cNvGrpSpPr/>
          <p:nvPr/>
        </p:nvGrpSpPr>
        <p:grpSpPr>
          <a:xfrm rot="0">
            <a:off x="1089933" y="1963737"/>
            <a:ext cx="16230600" cy="7799815"/>
            <a:chOff x="0" y="0"/>
            <a:chExt cx="5657725" cy="2718890"/>
          </a:xfrm>
        </p:grpSpPr>
        <p:sp>
          <p:nvSpPr>
            <p:cNvPr name="Freeform 8" id="8"/>
            <p:cNvSpPr/>
            <p:nvPr/>
          </p:nvSpPr>
          <p:spPr>
            <a:xfrm flipH="false" flipV="false" rot="0">
              <a:off x="0" y="0"/>
              <a:ext cx="5657726" cy="2718890"/>
            </a:xfrm>
            <a:custGeom>
              <a:avLst/>
              <a:gdLst/>
              <a:ahLst/>
              <a:cxnLst/>
              <a:rect r="r" b="b" t="t" l="l"/>
              <a:pathLst>
                <a:path h="2718890" w="5657726">
                  <a:moveTo>
                    <a:pt x="11925" y="0"/>
                  </a:moveTo>
                  <a:lnTo>
                    <a:pt x="5645801" y="0"/>
                  </a:lnTo>
                  <a:cubicBezTo>
                    <a:pt x="5652387" y="0"/>
                    <a:pt x="5657726" y="5339"/>
                    <a:pt x="5657726" y="11925"/>
                  </a:cubicBezTo>
                  <a:lnTo>
                    <a:pt x="5657726" y="2706965"/>
                  </a:lnTo>
                  <a:cubicBezTo>
                    <a:pt x="5657726" y="2713551"/>
                    <a:pt x="5652387" y="2718890"/>
                    <a:pt x="5645801" y="2718890"/>
                  </a:cubicBezTo>
                  <a:lnTo>
                    <a:pt x="11925" y="2718890"/>
                  </a:lnTo>
                  <a:cubicBezTo>
                    <a:pt x="5339" y="2718890"/>
                    <a:pt x="0" y="2713551"/>
                    <a:pt x="0" y="2706965"/>
                  </a:cubicBezTo>
                  <a:lnTo>
                    <a:pt x="0" y="11925"/>
                  </a:lnTo>
                  <a:cubicBezTo>
                    <a:pt x="0" y="5339"/>
                    <a:pt x="5339" y="0"/>
                    <a:pt x="11925" y="0"/>
                  </a:cubicBezTo>
                  <a:close/>
                </a:path>
              </a:pathLst>
            </a:custGeom>
            <a:ln w="47625" cap="rnd">
              <a:solidFill>
                <a:srgbClr val="CBBCDC"/>
              </a:solidFill>
              <a:prstDash val="solid"/>
              <a:round/>
            </a:ln>
          </p:spPr>
        </p:sp>
        <p:sp>
          <p:nvSpPr>
            <p:cNvPr name="TextBox 9" id="9"/>
            <p:cNvSpPr txBox="true"/>
            <p:nvPr/>
          </p:nvSpPr>
          <p:spPr>
            <a:xfrm>
              <a:off x="0" y="-28575"/>
              <a:ext cx="5657725" cy="2747465"/>
            </a:xfrm>
            <a:prstGeom prst="rect">
              <a:avLst/>
            </a:prstGeom>
          </p:spPr>
          <p:txBody>
            <a:bodyPr anchor="ctr" rtlCol="false" tIns="254000" lIns="254000" bIns="254000" rIns="254000"/>
            <a:lstStyle/>
            <a:p>
              <a:pPr algn="r">
                <a:lnSpc>
                  <a:spcPts val="1960"/>
                </a:lnSpc>
              </a:pPr>
            </a:p>
          </p:txBody>
        </p:sp>
      </p:grpSp>
      <p:sp>
        <p:nvSpPr>
          <p:cNvPr name="TextBox 10" id="10"/>
          <p:cNvSpPr txBox="true"/>
          <p:nvPr/>
        </p:nvSpPr>
        <p:spPr>
          <a:xfrm rot="0">
            <a:off x="1843701" y="2547036"/>
            <a:ext cx="14939767" cy="1735455"/>
          </a:xfrm>
          <a:prstGeom prst="rect">
            <a:avLst/>
          </a:prstGeom>
        </p:spPr>
        <p:txBody>
          <a:bodyPr anchor="t" rtlCol="false" tIns="0" lIns="0" bIns="0" rIns="0">
            <a:spAutoFit/>
          </a:bodyPr>
          <a:lstStyle/>
          <a:p>
            <a:pPr algn="ctr">
              <a:lnSpc>
                <a:spcPts val="4620"/>
              </a:lnSpc>
            </a:pPr>
            <a:r>
              <a:rPr lang="en-US" sz="3300">
                <a:solidFill>
                  <a:srgbClr val="000000"/>
                </a:solidFill>
                <a:latin typeface="Eastman Grotesque"/>
                <a:ea typeface="Eastman Grotesque"/>
                <a:cs typeface="Eastman Grotesque"/>
                <a:sym typeface="Eastman Grotesque"/>
              </a:rPr>
              <a:t>Saberse dotado de</a:t>
            </a:r>
            <a:r>
              <a:rPr lang="en-US" sz="3300">
                <a:solidFill>
                  <a:srgbClr val="000000"/>
                </a:solidFill>
                <a:latin typeface="Eastman Grotesque"/>
                <a:ea typeface="Eastman Grotesque"/>
                <a:cs typeface="Eastman Grotesque"/>
                <a:sym typeface="Eastman Grotesque"/>
              </a:rPr>
              <a:t> </a:t>
            </a:r>
            <a:r>
              <a:rPr lang="en-US" sz="3300">
                <a:solidFill>
                  <a:srgbClr val="000000"/>
                </a:solidFill>
                <a:latin typeface="Eastman Grotesque"/>
                <a:ea typeface="Eastman Grotesque"/>
                <a:cs typeface="Eastman Grotesque"/>
                <a:sym typeface="Eastman Grotesque"/>
              </a:rPr>
              <a:t>d</a:t>
            </a:r>
            <a:r>
              <a:rPr lang="en-US" sz="3300">
                <a:solidFill>
                  <a:srgbClr val="000000"/>
                </a:solidFill>
                <a:latin typeface="Eastman Grotesque"/>
                <a:ea typeface="Eastman Grotesque"/>
                <a:cs typeface="Eastman Grotesque"/>
                <a:sym typeface="Eastman Grotesque"/>
              </a:rPr>
              <a:t>o</a:t>
            </a:r>
            <a:r>
              <a:rPr lang="en-US" sz="3300">
                <a:solidFill>
                  <a:srgbClr val="000000"/>
                </a:solidFill>
                <a:latin typeface="Eastman Grotesque"/>
                <a:ea typeface="Eastman Grotesque"/>
                <a:cs typeface="Eastman Grotesque"/>
                <a:sym typeface="Eastman Grotesque"/>
              </a:rPr>
              <a:t>nes</a:t>
            </a:r>
            <a:r>
              <a:rPr lang="en-US" sz="3300">
                <a:solidFill>
                  <a:srgbClr val="000000"/>
                </a:solidFill>
                <a:latin typeface="Eastman Grotesque"/>
                <a:ea typeface="Eastman Grotesque"/>
                <a:cs typeface="Eastman Grotesque"/>
                <a:sym typeface="Eastman Grotesque"/>
              </a:rPr>
              <a:t> de</a:t>
            </a:r>
            <a:r>
              <a:rPr lang="en-US" sz="3300">
                <a:solidFill>
                  <a:srgbClr val="000000"/>
                </a:solidFill>
                <a:latin typeface="Eastman Grotesque"/>
                <a:ea typeface="Eastman Grotesque"/>
                <a:cs typeface="Eastman Grotesque"/>
                <a:sym typeface="Eastman Grotesque"/>
              </a:rPr>
              <a:t> pa</a:t>
            </a:r>
            <a:r>
              <a:rPr lang="en-US" sz="3300">
                <a:solidFill>
                  <a:srgbClr val="000000"/>
                </a:solidFill>
                <a:latin typeface="Eastman Grotesque"/>
                <a:ea typeface="Eastman Grotesque"/>
                <a:cs typeface="Eastman Grotesque"/>
                <a:sym typeface="Eastman Grotesque"/>
              </a:rPr>
              <a:t>rt</a:t>
            </a:r>
            <a:r>
              <a:rPr lang="en-US" sz="3300">
                <a:solidFill>
                  <a:srgbClr val="000000"/>
                </a:solidFill>
                <a:latin typeface="Eastman Grotesque"/>
                <a:ea typeface="Eastman Grotesque"/>
                <a:cs typeface="Eastman Grotesque"/>
                <a:sym typeface="Eastman Grotesque"/>
              </a:rPr>
              <a:t>e de</a:t>
            </a:r>
            <a:r>
              <a:rPr lang="en-US" sz="3300">
                <a:solidFill>
                  <a:srgbClr val="000000"/>
                </a:solidFill>
                <a:latin typeface="Eastman Grotesque"/>
                <a:ea typeface="Eastman Grotesque"/>
                <a:cs typeface="Eastman Grotesque"/>
                <a:sym typeface="Eastman Grotesque"/>
              </a:rPr>
              <a:t> Dio</a:t>
            </a:r>
            <a:r>
              <a:rPr lang="en-US" sz="3300">
                <a:solidFill>
                  <a:srgbClr val="000000"/>
                </a:solidFill>
                <a:latin typeface="Eastman Grotesque"/>
                <a:ea typeface="Eastman Grotesque"/>
                <a:cs typeface="Eastman Grotesque"/>
                <a:sym typeface="Eastman Grotesque"/>
              </a:rPr>
              <a:t>s es un motivo de reflexión. ¿Qué espera Dios de mí? Esto es lo que esperamos que puedas comprender durante el desarrollo del programa.</a:t>
            </a:r>
          </a:p>
        </p:txBody>
      </p:sp>
      <p:sp>
        <p:nvSpPr>
          <p:cNvPr name="TextBox 11" id="11"/>
          <p:cNvSpPr txBox="true"/>
          <p:nvPr/>
        </p:nvSpPr>
        <p:spPr>
          <a:xfrm rot="0">
            <a:off x="1843701" y="4957817"/>
            <a:ext cx="14939767" cy="1735455"/>
          </a:xfrm>
          <a:prstGeom prst="rect">
            <a:avLst/>
          </a:prstGeom>
        </p:spPr>
        <p:txBody>
          <a:bodyPr anchor="t" rtlCol="false" tIns="0" lIns="0" bIns="0" rIns="0">
            <a:spAutoFit/>
          </a:bodyPr>
          <a:lstStyle/>
          <a:p>
            <a:pPr algn="ctr">
              <a:lnSpc>
                <a:spcPts val="4620"/>
              </a:lnSpc>
            </a:pPr>
            <a:r>
              <a:rPr lang="en-US" sz="3300">
                <a:solidFill>
                  <a:srgbClr val="000000"/>
                </a:solidFill>
                <a:latin typeface="Eastman Grotesque"/>
                <a:ea typeface="Eastman Grotesque"/>
                <a:cs typeface="Eastman Grotesque"/>
                <a:sym typeface="Eastman Grotesque"/>
              </a:rPr>
              <a:t>En medio de la</a:t>
            </a:r>
            <a:r>
              <a:rPr lang="en-US" sz="3300">
                <a:solidFill>
                  <a:srgbClr val="000000"/>
                </a:solidFill>
                <a:latin typeface="Eastman Grotesque"/>
                <a:ea typeface="Eastman Grotesque"/>
                <a:cs typeface="Eastman Grotesque"/>
                <a:sym typeface="Eastman Grotesque"/>
              </a:rPr>
              <a:t> </a:t>
            </a:r>
            <a:r>
              <a:rPr lang="en-US" sz="3300">
                <a:solidFill>
                  <a:srgbClr val="000000"/>
                </a:solidFill>
                <a:latin typeface="Eastman Grotesque"/>
                <a:ea typeface="Eastman Grotesque"/>
                <a:cs typeface="Eastman Grotesque"/>
                <a:sym typeface="Eastman Grotesque"/>
              </a:rPr>
              <a:t>o</a:t>
            </a:r>
            <a:r>
              <a:rPr lang="en-US" sz="3300">
                <a:solidFill>
                  <a:srgbClr val="000000"/>
                </a:solidFill>
                <a:latin typeface="Eastman Grotesque"/>
                <a:ea typeface="Eastman Grotesque"/>
                <a:cs typeface="Eastman Grotesque"/>
                <a:sym typeface="Eastman Grotesque"/>
              </a:rPr>
              <a:t>scuri</a:t>
            </a:r>
            <a:r>
              <a:rPr lang="en-US" sz="3300">
                <a:solidFill>
                  <a:srgbClr val="000000"/>
                </a:solidFill>
                <a:latin typeface="Eastman Grotesque"/>
                <a:ea typeface="Eastman Grotesque"/>
                <a:cs typeface="Eastman Grotesque"/>
                <a:sym typeface="Eastman Grotesque"/>
              </a:rPr>
              <a:t>d</a:t>
            </a:r>
            <a:r>
              <a:rPr lang="en-US" sz="3300">
                <a:solidFill>
                  <a:srgbClr val="000000"/>
                </a:solidFill>
                <a:latin typeface="Eastman Grotesque"/>
                <a:ea typeface="Eastman Grotesque"/>
                <a:cs typeface="Eastman Grotesque"/>
                <a:sym typeface="Eastman Grotesque"/>
              </a:rPr>
              <a:t>ad,</a:t>
            </a:r>
            <a:r>
              <a:rPr lang="en-US" sz="3300">
                <a:solidFill>
                  <a:srgbClr val="000000"/>
                </a:solidFill>
                <a:latin typeface="Eastman Grotesque"/>
                <a:ea typeface="Eastman Grotesque"/>
                <a:cs typeface="Eastman Grotesque"/>
                <a:sym typeface="Eastman Grotesque"/>
              </a:rPr>
              <a:t> debemos ser luz para iluminar alrededor</a:t>
            </a:r>
            <a:r>
              <a:rPr lang="en-US" sz="3300">
                <a:solidFill>
                  <a:srgbClr val="000000"/>
                </a:solidFill>
                <a:latin typeface="Eastman Grotesque"/>
                <a:ea typeface="Eastman Grotesque"/>
                <a:cs typeface="Eastman Grotesque"/>
                <a:sym typeface="Eastman Grotesque"/>
              </a:rPr>
              <a:t>.  El don de la enseñanza llama a los que están en oscuridad espiritual para ser iluminadas por el reflejo de la luz mayor.</a:t>
            </a:r>
          </a:p>
        </p:txBody>
      </p:sp>
      <p:sp>
        <p:nvSpPr>
          <p:cNvPr name="TextBox 12" id="12"/>
          <p:cNvSpPr txBox="true"/>
          <p:nvPr/>
        </p:nvSpPr>
        <p:spPr>
          <a:xfrm rot="0">
            <a:off x="1843701" y="7368598"/>
            <a:ext cx="14358057" cy="1735455"/>
          </a:xfrm>
          <a:prstGeom prst="rect">
            <a:avLst/>
          </a:prstGeom>
        </p:spPr>
        <p:txBody>
          <a:bodyPr anchor="t" rtlCol="false" tIns="0" lIns="0" bIns="0" rIns="0">
            <a:spAutoFit/>
          </a:bodyPr>
          <a:lstStyle/>
          <a:p>
            <a:pPr algn="ctr">
              <a:lnSpc>
                <a:spcPts val="4620"/>
              </a:lnSpc>
            </a:pPr>
            <a:r>
              <a:rPr lang="en-US" sz="3300">
                <a:solidFill>
                  <a:srgbClr val="000000"/>
                </a:solidFill>
                <a:latin typeface="Eastman Grotesque"/>
                <a:ea typeface="Eastman Grotesque"/>
                <a:cs typeface="Eastman Grotesque"/>
                <a:sym typeface="Eastman Grotesque"/>
              </a:rPr>
              <a:t>El don del servicio, la</a:t>
            </a:r>
            <a:r>
              <a:rPr lang="en-US" sz="3300">
                <a:solidFill>
                  <a:srgbClr val="000000"/>
                </a:solidFill>
                <a:latin typeface="Eastman Grotesque"/>
                <a:ea typeface="Eastman Grotesque"/>
                <a:cs typeface="Eastman Grotesque"/>
                <a:sym typeface="Eastman Grotesque"/>
              </a:rPr>
              <a:t> h</a:t>
            </a:r>
            <a:r>
              <a:rPr lang="en-US" sz="3300">
                <a:solidFill>
                  <a:srgbClr val="000000"/>
                </a:solidFill>
                <a:latin typeface="Eastman Grotesque"/>
                <a:ea typeface="Eastman Grotesque"/>
                <a:cs typeface="Eastman Grotesque"/>
                <a:sym typeface="Eastman Grotesque"/>
              </a:rPr>
              <a:t>o</a:t>
            </a:r>
            <a:r>
              <a:rPr lang="en-US" sz="3300">
                <a:solidFill>
                  <a:srgbClr val="000000"/>
                </a:solidFill>
                <a:latin typeface="Eastman Grotesque"/>
                <a:ea typeface="Eastman Grotesque"/>
                <a:cs typeface="Eastman Grotesque"/>
                <a:sym typeface="Eastman Grotesque"/>
              </a:rPr>
              <a:t>spitali</a:t>
            </a:r>
            <a:r>
              <a:rPr lang="en-US" sz="3300">
                <a:solidFill>
                  <a:srgbClr val="000000"/>
                </a:solidFill>
                <a:latin typeface="Eastman Grotesque"/>
                <a:ea typeface="Eastman Grotesque"/>
                <a:cs typeface="Eastman Grotesque"/>
                <a:sym typeface="Eastman Grotesque"/>
              </a:rPr>
              <a:t>d</a:t>
            </a:r>
            <a:r>
              <a:rPr lang="en-US" sz="3300">
                <a:solidFill>
                  <a:srgbClr val="000000"/>
                </a:solidFill>
                <a:latin typeface="Eastman Grotesque"/>
                <a:ea typeface="Eastman Grotesque"/>
                <a:cs typeface="Eastman Grotesque"/>
                <a:sym typeface="Eastman Grotesque"/>
              </a:rPr>
              <a:t>ad</a:t>
            </a:r>
            <a:r>
              <a:rPr lang="en-US" sz="3300">
                <a:solidFill>
                  <a:srgbClr val="000000"/>
                </a:solidFill>
                <a:latin typeface="Eastman Grotesque"/>
                <a:ea typeface="Eastman Grotesque"/>
                <a:cs typeface="Eastman Grotesque"/>
                <a:sym typeface="Eastman Grotesque"/>
              </a:rPr>
              <a:t> y la misericordia es uno de l</a:t>
            </a:r>
            <a:r>
              <a:rPr lang="en-US" sz="3300">
                <a:solidFill>
                  <a:srgbClr val="000000"/>
                </a:solidFill>
                <a:latin typeface="Eastman Grotesque"/>
                <a:ea typeface="Eastman Grotesque"/>
                <a:cs typeface="Eastman Grotesque"/>
                <a:sym typeface="Eastman Grotesque"/>
              </a:rPr>
              <a:t>os dones con un propósito especial, cumple su función en los demás. Atentos a su Ilamado, ejecutamos la acción y dejamos que la gloria sea para Dios. </a:t>
            </a:r>
          </a:p>
        </p:txBody>
      </p:sp>
      <p:sp>
        <p:nvSpPr>
          <p:cNvPr name="TextBox 13" id="13"/>
          <p:cNvSpPr txBox="true"/>
          <p:nvPr/>
        </p:nvSpPr>
        <p:spPr>
          <a:xfrm rot="0">
            <a:off x="1028700" y="9439187"/>
            <a:ext cx="2331880" cy="273685"/>
          </a:xfrm>
          <a:prstGeom prst="rect">
            <a:avLst/>
          </a:prstGeom>
        </p:spPr>
        <p:txBody>
          <a:bodyPr anchor="t" rtlCol="false" tIns="0" lIns="0" bIns="0" rIns="0">
            <a:spAutoFit/>
          </a:bodyPr>
          <a:lstStyle/>
          <a:p>
            <a:pPr algn="l">
              <a:lnSpc>
                <a:spcPts val="2239"/>
              </a:lnSpc>
            </a:pPr>
            <a:r>
              <a:rPr lang="en-US" sz="1599">
                <a:solidFill>
                  <a:srgbClr val="000000">
                    <a:alpha val="11765"/>
                  </a:srgbClr>
                </a:solidFill>
                <a:latin typeface="Varela Round"/>
                <a:ea typeface="Varela Round"/>
                <a:cs typeface="Varela Round"/>
                <a:sym typeface="Varela Round"/>
              </a:rPr>
              <a:t>recursos-biblicos.com</a:t>
            </a:r>
          </a:p>
        </p:txBody>
      </p:sp>
    </p:spTree>
  </p:cSld>
  <p:clrMapOvr>
    <a:masterClrMapping/>
  </p:clrMapOvr>
  <p:transition spd="slow">
    <p:fade/>
  </p:transition>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4816593" cy="2709333"/>
          </a:xfrm>
        </p:grpSpPr>
        <p:sp>
          <p:nvSpPr>
            <p:cNvPr name="Freeform 3" id="3"/>
            <p:cNvSpPr/>
            <p:nvPr/>
          </p:nvSpPr>
          <p:spPr>
            <a:xfrm flipH="false" flipV="false" rot="0">
              <a:off x="0" y="0"/>
              <a:ext cx="4816592" cy="2709333"/>
            </a:xfrm>
            <a:custGeom>
              <a:avLst/>
              <a:gdLst/>
              <a:ahLst/>
              <a:cxnLst/>
              <a:rect r="r" b="b" t="t" l="l"/>
              <a:pathLst>
                <a:path h="2709333" w="4816592">
                  <a:moveTo>
                    <a:pt x="0" y="0"/>
                  </a:moveTo>
                  <a:lnTo>
                    <a:pt x="4816592" y="0"/>
                  </a:lnTo>
                  <a:lnTo>
                    <a:pt x="4816592" y="2709333"/>
                  </a:lnTo>
                  <a:lnTo>
                    <a:pt x="0" y="2709333"/>
                  </a:lnTo>
                  <a:close/>
                </a:path>
              </a:pathLst>
            </a:custGeom>
            <a:solidFill>
              <a:srgbClr val="FFFFFF"/>
            </a:solidFill>
            <a:ln w="295275" cap="sq">
              <a:solidFill>
                <a:srgbClr val="8B83B2"/>
              </a:solidFill>
              <a:prstDash val="solid"/>
              <a:miter/>
            </a:ln>
          </p:spPr>
        </p:sp>
        <p:sp>
          <p:nvSpPr>
            <p:cNvPr name="TextBox 4" id="4"/>
            <p:cNvSpPr txBox="true"/>
            <p:nvPr/>
          </p:nvSpPr>
          <p:spPr>
            <a:xfrm>
              <a:off x="0" y="-57150"/>
              <a:ext cx="4816593" cy="2766483"/>
            </a:xfrm>
            <a:prstGeom prst="rect">
              <a:avLst/>
            </a:prstGeom>
          </p:spPr>
          <p:txBody>
            <a:bodyPr anchor="ctr" rtlCol="false" tIns="50800" lIns="50800" bIns="50800" rIns="50800"/>
            <a:lstStyle/>
            <a:p>
              <a:pPr algn="ctr" marL="0" indent="0" lvl="0">
                <a:lnSpc>
                  <a:spcPts val="3640"/>
                </a:lnSpc>
                <a:spcBef>
                  <a:spcPct val="0"/>
                </a:spcBef>
              </a:pPr>
            </a:p>
          </p:txBody>
        </p:sp>
      </p:grpSp>
      <p:sp>
        <p:nvSpPr>
          <p:cNvPr name="Freeform 5" id="5"/>
          <p:cNvSpPr/>
          <p:nvPr/>
        </p:nvSpPr>
        <p:spPr>
          <a:xfrm flipH="false" flipV="false" rot="0">
            <a:off x="10266641" y="1491930"/>
            <a:ext cx="5137566" cy="1759616"/>
          </a:xfrm>
          <a:custGeom>
            <a:avLst/>
            <a:gdLst/>
            <a:ahLst/>
            <a:cxnLst/>
            <a:rect r="r" b="b" t="t" l="l"/>
            <a:pathLst>
              <a:path h="1759616" w="5137566">
                <a:moveTo>
                  <a:pt x="0" y="0"/>
                </a:moveTo>
                <a:lnTo>
                  <a:pt x="5137566" y="0"/>
                </a:lnTo>
                <a:lnTo>
                  <a:pt x="5137566" y="1759616"/>
                </a:lnTo>
                <a:lnTo>
                  <a:pt x="0" y="175961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1695085">
            <a:off x="-2000648" y="-2587309"/>
            <a:ext cx="5498515" cy="5348555"/>
          </a:xfrm>
          <a:custGeom>
            <a:avLst/>
            <a:gdLst/>
            <a:ahLst/>
            <a:cxnLst/>
            <a:rect r="r" b="b" t="t" l="l"/>
            <a:pathLst>
              <a:path h="5348555" w="5498515">
                <a:moveTo>
                  <a:pt x="0" y="0"/>
                </a:moveTo>
                <a:lnTo>
                  <a:pt x="5498514" y="0"/>
                </a:lnTo>
                <a:lnTo>
                  <a:pt x="5498514" y="5348555"/>
                </a:lnTo>
                <a:lnTo>
                  <a:pt x="0" y="534855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false" flipV="false" rot="-10800000">
            <a:off x="15404207" y="6890956"/>
            <a:ext cx="4105515" cy="4704236"/>
          </a:xfrm>
          <a:custGeom>
            <a:avLst/>
            <a:gdLst/>
            <a:ahLst/>
            <a:cxnLst/>
            <a:rect r="r" b="b" t="t" l="l"/>
            <a:pathLst>
              <a:path h="4704236" w="4105515">
                <a:moveTo>
                  <a:pt x="0" y="0"/>
                </a:moveTo>
                <a:lnTo>
                  <a:pt x="4105515" y="0"/>
                </a:lnTo>
                <a:lnTo>
                  <a:pt x="4105515" y="4704236"/>
                </a:lnTo>
                <a:lnTo>
                  <a:pt x="0" y="470423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8" id="8"/>
          <p:cNvSpPr/>
          <p:nvPr/>
        </p:nvSpPr>
        <p:spPr>
          <a:xfrm flipH="false" flipV="false" rot="0">
            <a:off x="2900943" y="3340079"/>
            <a:ext cx="4591745" cy="6137209"/>
          </a:xfrm>
          <a:custGeom>
            <a:avLst/>
            <a:gdLst/>
            <a:ahLst/>
            <a:cxnLst/>
            <a:rect r="r" b="b" t="t" l="l"/>
            <a:pathLst>
              <a:path h="6137209" w="4591745">
                <a:moveTo>
                  <a:pt x="0" y="0"/>
                </a:moveTo>
                <a:lnTo>
                  <a:pt x="4591745" y="0"/>
                </a:lnTo>
                <a:lnTo>
                  <a:pt x="4591745" y="6137208"/>
                </a:lnTo>
                <a:lnTo>
                  <a:pt x="0" y="6137208"/>
                </a:lnTo>
                <a:lnTo>
                  <a:pt x="0" y="0"/>
                </a:lnTo>
                <a:close/>
              </a:path>
            </a:pathLst>
          </a:custGeom>
          <a:blipFill>
            <a:blip r:embed="rId8"/>
            <a:stretch>
              <a:fillRect l="-55341" t="0" r="-45340" b="0"/>
            </a:stretch>
          </a:blipFill>
        </p:spPr>
      </p:sp>
      <p:sp>
        <p:nvSpPr>
          <p:cNvPr name="Freeform 9" id="9"/>
          <p:cNvSpPr/>
          <p:nvPr/>
        </p:nvSpPr>
        <p:spPr>
          <a:xfrm flipH="false" flipV="false" rot="0">
            <a:off x="9392629" y="4282312"/>
            <a:ext cx="7559449" cy="4252743"/>
          </a:xfrm>
          <a:custGeom>
            <a:avLst/>
            <a:gdLst/>
            <a:ahLst/>
            <a:cxnLst/>
            <a:rect r="r" b="b" t="t" l="l"/>
            <a:pathLst>
              <a:path h="4252743" w="7559449">
                <a:moveTo>
                  <a:pt x="0" y="0"/>
                </a:moveTo>
                <a:lnTo>
                  <a:pt x="7559449" y="0"/>
                </a:lnTo>
                <a:lnTo>
                  <a:pt x="7559449" y="4252742"/>
                </a:lnTo>
                <a:lnTo>
                  <a:pt x="0" y="4252742"/>
                </a:lnTo>
                <a:lnTo>
                  <a:pt x="0" y="0"/>
                </a:lnTo>
                <a:close/>
              </a:path>
            </a:pathLst>
          </a:custGeom>
          <a:blipFill>
            <a:blip r:embed="rId9"/>
            <a:stretch>
              <a:fillRect l="0" t="0" r="0" b="0"/>
            </a:stretch>
          </a:blipFill>
        </p:spPr>
      </p:sp>
      <p:sp>
        <p:nvSpPr>
          <p:cNvPr name="TextBox 10" id="10"/>
          <p:cNvSpPr txBox="true"/>
          <p:nvPr/>
        </p:nvSpPr>
        <p:spPr>
          <a:xfrm rot="0">
            <a:off x="10501990" y="1524013"/>
            <a:ext cx="4666868" cy="1600200"/>
          </a:xfrm>
          <a:prstGeom prst="rect">
            <a:avLst/>
          </a:prstGeom>
        </p:spPr>
        <p:txBody>
          <a:bodyPr anchor="t" rtlCol="false" tIns="0" lIns="0" bIns="0" rIns="0">
            <a:spAutoFit/>
          </a:bodyPr>
          <a:lstStyle/>
          <a:p>
            <a:pPr algn="ctr">
              <a:lnSpc>
                <a:spcPts val="6300"/>
              </a:lnSpc>
            </a:pPr>
            <a:r>
              <a:rPr lang="en-US" b="true" sz="4500">
                <a:solidFill>
                  <a:srgbClr val="000000"/>
                </a:solidFill>
                <a:latin typeface="Eastman Grotesque Bold"/>
                <a:ea typeface="Eastman Grotesque Bold"/>
                <a:cs typeface="Eastman Grotesque Bold"/>
                <a:sym typeface="Eastman Grotesque Bold"/>
              </a:rPr>
              <a:t>Informe Misionero</a:t>
            </a:r>
          </a:p>
        </p:txBody>
      </p:sp>
      <p:sp>
        <p:nvSpPr>
          <p:cNvPr name="TextBox 11" id="11"/>
          <p:cNvSpPr txBox="true"/>
          <p:nvPr/>
        </p:nvSpPr>
        <p:spPr>
          <a:xfrm rot="0">
            <a:off x="1423039" y="3038488"/>
            <a:ext cx="7969590" cy="615949"/>
          </a:xfrm>
          <a:prstGeom prst="rect">
            <a:avLst/>
          </a:prstGeom>
        </p:spPr>
        <p:txBody>
          <a:bodyPr anchor="t" rtlCol="false" tIns="0" lIns="0" bIns="0" rIns="0">
            <a:spAutoFit/>
          </a:bodyPr>
          <a:lstStyle/>
          <a:p>
            <a:pPr algn="ctr">
              <a:lnSpc>
                <a:spcPts val="4900"/>
              </a:lnSpc>
            </a:pPr>
            <a:r>
              <a:rPr lang="en-US" b="true" sz="3500">
                <a:solidFill>
                  <a:srgbClr val="000000"/>
                </a:solidFill>
                <a:latin typeface="Eastman Grotesque Bold"/>
                <a:ea typeface="Eastman Grotesque Bold"/>
                <a:cs typeface="Eastman Grotesque Bold"/>
                <a:sym typeface="Eastman Grotesque Bold"/>
              </a:rPr>
              <a:t>“Cada paso es una batalla”</a:t>
            </a:r>
          </a:p>
        </p:txBody>
      </p:sp>
      <p:sp>
        <p:nvSpPr>
          <p:cNvPr name="TextBox 12" id="12"/>
          <p:cNvSpPr txBox="true"/>
          <p:nvPr/>
        </p:nvSpPr>
        <p:spPr>
          <a:xfrm rot="0">
            <a:off x="1028700" y="9439187"/>
            <a:ext cx="2331880" cy="273685"/>
          </a:xfrm>
          <a:prstGeom prst="rect">
            <a:avLst/>
          </a:prstGeom>
        </p:spPr>
        <p:txBody>
          <a:bodyPr anchor="t" rtlCol="false" tIns="0" lIns="0" bIns="0" rIns="0">
            <a:spAutoFit/>
          </a:bodyPr>
          <a:lstStyle/>
          <a:p>
            <a:pPr algn="l">
              <a:lnSpc>
                <a:spcPts val="2239"/>
              </a:lnSpc>
            </a:pPr>
            <a:r>
              <a:rPr lang="en-US" sz="1599">
                <a:solidFill>
                  <a:srgbClr val="000000">
                    <a:alpha val="11765"/>
                  </a:srgbClr>
                </a:solidFill>
                <a:latin typeface="Varela Round"/>
                <a:ea typeface="Varela Round"/>
                <a:cs typeface="Varela Round"/>
                <a:sym typeface="Varela Round"/>
              </a:rPr>
              <a:t>recursos-biblicos.com</a:t>
            </a:r>
          </a:p>
        </p:txBody>
      </p:sp>
    </p:spTree>
  </p:cSld>
  <p:clrMapOvr>
    <a:masterClrMapping/>
  </p:clrMapOvr>
  <p:transition spd="slow">
    <p:push dir="l"/>
  </p:transition>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4816593" cy="2709333"/>
          </a:xfrm>
        </p:grpSpPr>
        <p:sp>
          <p:nvSpPr>
            <p:cNvPr name="Freeform 3" id="3"/>
            <p:cNvSpPr/>
            <p:nvPr/>
          </p:nvSpPr>
          <p:spPr>
            <a:xfrm flipH="false" flipV="false" rot="0">
              <a:off x="0" y="0"/>
              <a:ext cx="4816592" cy="2709333"/>
            </a:xfrm>
            <a:custGeom>
              <a:avLst/>
              <a:gdLst/>
              <a:ahLst/>
              <a:cxnLst/>
              <a:rect r="r" b="b" t="t" l="l"/>
              <a:pathLst>
                <a:path h="2709333" w="4816592">
                  <a:moveTo>
                    <a:pt x="0" y="0"/>
                  </a:moveTo>
                  <a:lnTo>
                    <a:pt x="4816592" y="0"/>
                  </a:lnTo>
                  <a:lnTo>
                    <a:pt x="4816592" y="2709333"/>
                  </a:lnTo>
                  <a:lnTo>
                    <a:pt x="0" y="2709333"/>
                  </a:lnTo>
                  <a:close/>
                </a:path>
              </a:pathLst>
            </a:custGeom>
            <a:solidFill>
              <a:srgbClr val="FFFFFF"/>
            </a:solidFill>
            <a:ln w="295275" cap="sq">
              <a:solidFill>
                <a:srgbClr val="8B83B2"/>
              </a:solidFill>
              <a:prstDash val="solid"/>
              <a:miter/>
            </a:ln>
          </p:spPr>
        </p:sp>
        <p:sp>
          <p:nvSpPr>
            <p:cNvPr name="TextBox 4" id="4"/>
            <p:cNvSpPr txBox="true"/>
            <p:nvPr/>
          </p:nvSpPr>
          <p:spPr>
            <a:xfrm>
              <a:off x="0" y="-66675"/>
              <a:ext cx="4816593" cy="2776008"/>
            </a:xfrm>
            <a:prstGeom prst="rect">
              <a:avLst/>
            </a:prstGeom>
          </p:spPr>
          <p:txBody>
            <a:bodyPr anchor="ctr" rtlCol="false" tIns="50800" lIns="50800" bIns="50800" rIns="50800"/>
            <a:lstStyle/>
            <a:p>
              <a:pPr algn="ctr">
                <a:lnSpc>
                  <a:spcPts val="3702"/>
                </a:lnSpc>
              </a:pPr>
            </a:p>
          </p:txBody>
        </p:sp>
      </p:grpSp>
      <p:sp>
        <p:nvSpPr>
          <p:cNvPr name="Freeform 5" id="5"/>
          <p:cNvSpPr/>
          <p:nvPr/>
        </p:nvSpPr>
        <p:spPr>
          <a:xfrm flipH="false" flipV="false" rot="-1695085">
            <a:off x="-2000648" y="-2587309"/>
            <a:ext cx="5498515" cy="5348555"/>
          </a:xfrm>
          <a:custGeom>
            <a:avLst/>
            <a:gdLst/>
            <a:ahLst/>
            <a:cxnLst/>
            <a:rect r="r" b="b" t="t" l="l"/>
            <a:pathLst>
              <a:path h="5348555" w="5498515">
                <a:moveTo>
                  <a:pt x="0" y="0"/>
                </a:moveTo>
                <a:lnTo>
                  <a:pt x="5498514" y="0"/>
                </a:lnTo>
                <a:lnTo>
                  <a:pt x="5498514" y="5348555"/>
                </a:lnTo>
                <a:lnTo>
                  <a:pt x="0" y="534855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10800000">
            <a:off x="15404207" y="6890956"/>
            <a:ext cx="4105515" cy="4704236"/>
          </a:xfrm>
          <a:custGeom>
            <a:avLst/>
            <a:gdLst/>
            <a:ahLst/>
            <a:cxnLst/>
            <a:rect r="r" b="b" t="t" l="l"/>
            <a:pathLst>
              <a:path h="4704236" w="4105515">
                <a:moveTo>
                  <a:pt x="0" y="0"/>
                </a:moveTo>
                <a:lnTo>
                  <a:pt x="4105515" y="0"/>
                </a:lnTo>
                <a:lnTo>
                  <a:pt x="4105515" y="4704236"/>
                </a:lnTo>
                <a:lnTo>
                  <a:pt x="0" y="470423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7" id="7"/>
          <p:cNvGrpSpPr/>
          <p:nvPr/>
        </p:nvGrpSpPr>
        <p:grpSpPr>
          <a:xfrm rot="0">
            <a:off x="1089933" y="1963737"/>
            <a:ext cx="16230600" cy="7799815"/>
            <a:chOff x="0" y="0"/>
            <a:chExt cx="5657725" cy="2718890"/>
          </a:xfrm>
        </p:grpSpPr>
        <p:sp>
          <p:nvSpPr>
            <p:cNvPr name="Freeform 8" id="8"/>
            <p:cNvSpPr/>
            <p:nvPr/>
          </p:nvSpPr>
          <p:spPr>
            <a:xfrm flipH="false" flipV="false" rot="0">
              <a:off x="0" y="0"/>
              <a:ext cx="5657726" cy="2718890"/>
            </a:xfrm>
            <a:custGeom>
              <a:avLst/>
              <a:gdLst/>
              <a:ahLst/>
              <a:cxnLst/>
              <a:rect r="r" b="b" t="t" l="l"/>
              <a:pathLst>
                <a:path h="2718890" w="5657726">
                  <a:moveTo>
                    <a:pt x="11925" y="0"/>
                  </a:moveTo>
                  <a:lnTo>
                    <a:pt x="5645801" y="0"/>
                  </a:lnTo>
                  <a:cubicBezTo>
                    <a:pt x="5652387" y="0"/>
                    <a:pt x="5657726" y="5339"/>
                    <a:pt x="5657726" y="11925"/>
                  </a:cubicBezTo>
                  <a:lnTo>
                    <a:pt x="5657726" y="2706965"/>
                  </a:lnTo>
                  <a:cubicBezTo>
                    <a:pt x="5657726" y="2713551"/>
                    <a:pt x="5652387" y="2718890"/>
                    <a:pt x="5645801" y="2718890"/>
                  </a:cubicBezTo>
                  <a:lnTo>
                    <a:pt x="11925" y="2718890"/>
                  </a:lnTo>
                  <a:cubicBezTo>
                    <a:pt x="5339" y="2718890"/>
                    <a:pt x="0" y="2713551"/>
                    <a:pt x="0" y="2706965"/>
                  </a:cubicBezTo>
                  <a:lnTo>
                    <a:pt x="0" y="11925"/>
                  </a:lnTo>
                  <a:cubicBezTo>
                    <a:pt x="0" y="5339"/>
                    <a:pt x="5339" y="0"/>
                    <a:pt x="11925" y="0"/>
                  </a:cubicBezTo>
                  <a:close/>
                </a:path>
              </a:pathLst>
            </a:custGeom>
            <a:ln w="47625" cap="rnd">
              <a:solidFill>
                <a:srgbClr val="CBBCDC"/>
              </a:solidFill>
              <a:prstDash val="solid"/>
              <a:round/>
            </a:ln>
          </p:spPr>
        </p:sp>
        <p:sp>
          <p:nvSpPr>
            <p:cNvPr name="TextBox 9" id="9"/>
            <p:cNvSpPr txBox="true"/>
            <p:nvPr/>
          </p:nvSpPr>
          <p:spPr>
            <a:xfrm>
              <a:off x="0" y="-28575"/>
              <a:ext cx="5657725" cy="2747465"/>
            </a:xfrm>
            <a:prstGeom prst="rect">
              <a:avLst/>
            </a:prstGeom>
          </p:spPr>
          <p:txBody>
            <a:bodyPr anchor="ctr" rtlCol="false" tIns="254000" lIns="254000" bIns="254000" rIns="254000"/>
            <a:lstStyle/>
            <a:p>
              <a:pPr algn="r">
                <a:lnSpc>
                  <a:spcPts val="1960"/>
                </a:lnSpc>
              </a:pPr>
            </a:p>
          </p:txBody>
        </p:sp>
      </p:grpSp>
      <p:sp>
        <p:nvSpPr>
          <p:cNvPr name="TextBox 10" id="10"/>
          <p:cNvSpPr txBox="true"/>
          <p:nvPr/>
        </p:nvSpPr>
        <p:spPr>
          <a:xfrm rot="0">
            <a:off x="1735349" y="4086279"/>
            <a:ext cx="14939767" cy="3478530"/>
          </a:xfrm>
          <a:prstGeom prst="rect">
            <a:avLst/>
          </a:prstGeom>
        </p:spPr>
        <p:txBody>
          <a:bodyPr anchor="t" rtlCol="false" tIns="0" lIns="0" bIns="0" rIns="0">
            <a:spAutoFit/>
          </a:bodyPr>
          <a:lstStyle/>
          <a:p>
            <a:pPr algn="ctr">
              <a:lnSpc>
                <a:spcPts val="4620"/>
              </a:lnSpc>
            </a:pPr>
            <a:r>
              <a:rPr lang="en-US" sz="3300">
                <a:solidFill>
                  <a:srgbClr val="000000"/>
                </a:solidFill>
                <a:latin typeface="Eastman Grotesque"/>
                <a:ea typeface="Eastman Grotesque"/>
                <a:cs typeface="Eastman Grotesque"/>
                <a:sym typeface="Eastman Grotesque"/>
              </a:rPr>
              <a:t>En la vida diaria</a:t>
            </a:r>
            <a:r>
              <a:rPr lang="en-US" sz="3300">
                <a:solidFill>
                  <a:srgbClr val="000000"/>
                </a:solidFill>
                <a:latin typeface="Eastman Grotesque"/>
                <a:ea typeface="Eastman Grotesque"/>
                <a:cs typeface="Eastman Grotesque"/>
                <a:sym typeface="Eastman Grotesque"/>
              </a:rPr>
              <a:t> hay muchas pers</a:t>
            </a:r>
            <a:r>
              <a:rPr lang="en-US" sz="3300">
                <a:solidFill>
                  <a:srgbClr val="000000"/>
                </a:solidFill>
                <a:latin typeface="Eastman Grotesque"/>
                <a:ea typeface="Eastman Grotesque"/>
                <a:cs typeface="Eastman Grotesque"/>
                <a:sym typeface="Eastman Grotesque"/>
              </a:rPr>
              <a:t>o</a:t>
            </a:r>
            <a:r>
              <a:rPr lang="en-US" sz="3300">
                <a:solidFill>
                  <a:srgbClr val="000000"/>
                </a:solidFill>
                <a:latin typeface="Eastman Grotesque"/>
                <a:ea typeface="Eastman Grotesque"/>
                <a:cs typeface="Eastman Grotesque"/>
                <a:sym typeface="Eastman Grotesque"/>
              </a:rPr>
              <a:t>nas</a:t>
            </a:r>
            <a:r>
              <a:rPr lang="en-US" sz="3300">
                <a:solidFill>
                  <a:srgbClr val="000000"/>
                </a:solidFill>
                <a:latin typeface="Eastman Grotesque"/>
                <a:ea typeface="Eastman Grotesque"/>
                <a:cs typeface="Eastman Grotesque"/>
                <a:sym typeface="Eastman Grotesque"/>
              </a:rPr>
              <a:t> que</a:t>
            </a:r>
            <a:r>
              <a:rPr lang="en-US" sz="3300">
                <a:solidFill>
                  <a:srgbClr val="000000"/>
                </a:solidFill>
                <a:latin typeface="Eastman Grotesque"/>
                <a:ea typeface="Eastman Grotesque"/>
                <a:cs typeface="Eastman Grotesque"/>
                <a:sym typeface="Eastman Grotesque"/>
              </a:rPr>
              <a:t> viven en ince</a:t>
            </a:r>
            <a:r>
              <a:rPr lang="en-US" sz="3300">
                <a:solidFill>
                  <a:srgbClr val="000000"/>
                </a:solidFill>
                <a:latin typeface="Eastman Grotesque"/>
                <a:ea typeface="Eastman Grotesque"/>
                <a:cs typeface="Eastman Grotesque"/>
                <a:sym typeface="Eastman Grotesque"/>
              </a:rPr>
              <a:t>rtidumbr</a:t>
            </a:r>
            <a:r>
              <a:rPr lang="en-US" sz="3300">
                <a:solidFill>
                  <a:srgbClr val="000000"/>
                </a:solidFill>
                <a:latin typeface="Eastman Grotesque"/>
                <a:ea typeface="Eastman Grotesque"/>
                <a:cs typeface="Eastman Grotesque"/>
                <a:sym typeface="Eastman Grotesque"/>
              </a:rPr>
              <a:t>e y en desesperación.</a:t>
            </a:r>
            <a:r>
              <a:rPr lang="en-US" sz="3300">
                <a:solidFill>
                  <a:srgbClr val="000000"/>
                </a:solidFill>
                <a:latin typeface="Eastman Grotesque"/>
                <a:ea typeface="Eastman Grotesque"/>
                <a:cs typeface="Eastman Grotesque"/>
                <a:sym typeface="Eastman Grotesque"/>
              </a:rPr>
              <a:t> Dio</a:t>
            </a:r>
            <a:r>
              <a:rPr lang="en-US" sz="3300">
                <a:solidFill>
                  <a:srgbClr val="000000"/>
                </a:solidFill>
                <a:latin typeface="Eastman Grotesque"/>
                <a:ea typeface="Eastman Grotesque"/>
                <a:cs typeface="Eastman Grotesque"/>
                <a:sym typeface="Eastman Grotesque"/>
              </a:rPr>
              <a:t>s quiere atraerlos a él y les ofrece esperanza. Ahí entra el don: </a:t>
            </a:r>
            <a:r>
              <a:rPr lang="en-US" b="true" sz="3300">
                <a:solidFill>
                  <a:srgbClr val="000000"/>
                </a:solidFill>
                <a:latin typeface="Eastman Grotesque Bold"/>
                <a:ea typeface="Eastman Grotesque Bold"/>
                <a:cs typeface="Eastman Grotesque Bold"/>
                <a:sym typeface="Eastman Grotesque Bold"/>
              </a:rPr>
              <a:t>el convencimiento,</a:t>
            </a:r>
            <a:r>
              <a:rPr lang="en-US" sz="3300">
                <a:solidFill>
                  <a:srgbClr val="000000"/>
                </a:solidFill>
                <a:latin typeface="Eastman Grotesque"/>
                <a:ea typeface="Eastman Grotesque"/>
                <a:cs typeface="Eastman Grotesque"/>
                <a:sym typeface="Eastman Grotesque"/>
              </a:rPr>
              <a:t> un instrumento del Espíritu Santo quien nos envía a hablar con las personas y mostrarles el camino a seguir. Nos da la capacidad para discernir cuando una persona está necesitada de escuchar su voz, en ese momento, el Espíritu nos muestra las palabras que necesita ese corazón. </a:t>
            </a:r>
          </a:p>
        </p:txBody>
      </p:sp>
      <p:sp>
        <p:nvSpPr>
          <p:cNvPr name="TextBox 11" id="11"/>
          <p:cNvSpPr txBox="true"/>
          <p:nvPr/>
        </p:nvSpPr>
        <p:spPr>
          <a:xfrm rot="0">
            <a:off x="1028700" y="9439187"/>
            <a:ext cx="2331880" cy="273685"/>
          </a:xfrm>
          <a:prstGeom prst="rect">
            <a:avLst/>
          </a:prstGeom>
        </p:spPr>
        <p:txBody>
          <a:bodyPr anchor="t" rtlCol="false" tIns="0" lIns="0" bIns="0" rIns="0">
            <a:spAutoFit/>
          </a:bodyPr>
          <a:lstStyle/>
          <a:p>
            <a:pPr algn="l">
              <a:lnSpc>
                <a:spcPts val="2239"/>
              </a:lnSpc>
            </a:pPr>
            <a:r>
              <a:rPr lang="en-US" sz="1599">
                <a:solidFill>
                  <a:srgbClr val="000000">
                    <a:alpha val="11765"/>
                  </a:srgbClr>
                </a:solidFill>
                <a:latin typeface="Varela Round"/>
                <a:ea typeface="Varela Round"/>
                <a:cs typeface="Varela Round"/>
                <a:sym typeface="Varela Round"/>
              </a:rPr>
              <a:t>recursos-biblicos.com</a:t>
            </a:r>
          </a:p>
        </p:txBody>
      </p:sp>
    </p:spTree>
  </p:cSld>
  <p:clrMapOvr>
    <a:masterClrMapping/>
  </p:clrMapOvr>
  <p:transition spd="slow">
    <p:fade/>
  </p:transition>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4816593" cy="2709333"/>
          </a:xfrm>
        </p:grpSpPr>
        <p:sp>
          <p:nvSpPr>
            <p:cNvPr name="Freeform 3" id="3"/>
            <p:cNvSpPr/>
            <p:nvPr/>
          </p:nvSpPr>
          <p:spPr>
            <a:xfrm flipH="false" flipV="false" rot="0">
              <a:off x="0" y="0"/>
              <a:ext cx="4816592" cy="2709333"/>
            </a:xfrm>
            <a:custGeom>
              <a:avLst/>
              <a:gdLst/>
              <a:ahLst/>
              <a:cxnLst/>
              <a:rect r="r" b="b" t="t" l="l"/>
              <a:pathLst>
                <a:path h="2709333" w="4816592">
                  <a:moveTo>
                    <a:pt x="0" y="0"/>
                  </a:moveTo>
                  <a:lnTo>
                    <a:pt x="4816592" y="0"/>
                  </a:lnTo>
                  <a:lnTo>
                    <a:pt x="4816592" y="2709333"/>
                  </a:lnTo>
                  <a:lnTo>
                    <a:pt x="0" y="2709333"/>
                  </a:lnTo>
                  <a:close/>
                </a:path>
              </a:pathLst>
            </a:custGeom>
            <a:solidFill>
              <a:srgbClr val="FFFFFF"/>
            </a:solidFill>
            <a:ln w="295275" cap="sq">
              <a:solidFill>
                <a:srgbClr val="8B83B2"/>
              </a:solidFill>
              <a:prstDash val="solid"/>
              <a:miter/>
            </a:ln>
          </p:spPr>
        </p:sp>
        <p:sp>
          <p:nvSpPr>
            <p:cNvPr name="TextBox 4" id="4"/>
            <p:cNvSpPr txBox="true"/>
            <p:nvPr/>
          </p:nvSpPr>
          <p:spPr>
            <a:xfrm>
              <a:off x="0" y="-57150"/>
              <a:ext cx="4816593" cy="2766483"/>
            </a:xfrm>
            <a:prstGeom prst="rect">
              <a:avLst/>
            </a:prstGeom>
          </p:spPr>
          <p:txBody>
            <a:bodyPr anchor="ctr" rtlCol="false" tIns="50800" lIns="50800" bIns="50800" rIns="50800"/>
            <a:lstStyle/>
            <a:p>
              <a:pPr algn="ctr" marL="0" indent="0" lvl="0">
                <a:lnSpc>
                  <a:spcPts val="3640"/>
                </a:lnSpc>
                <a:spcBef>
                  <a:spcPct val="0"/>
                </a:spcBef>
              </a:pPr>
            </a:p>
          </p:txBody>
        </p:sp>
      </p:grpSp>
      <p:sp>
        <p:nvSpPr>
          <p:cNvPr name="Freeform 5" id="5"/>
          <p:cNvSpPr/>
          <p:nvPr/>
        </p:nvSpPr>
        <p:spPr>
          <a:xfrm flipH="false" flipV="false" rot="0">
            <a:off x="1423039" y="2499071"/>
            <a:ext cx="5137566" cy="1759616"/>
          </a:xfrm>
          <a:custGeom>
            <a:avLst/>
            <a:gdLst/>
            <a:ahLst/>
            <a:cxnLst/>
            <a:rect r="r" b="b" t="t" l="l"/>
            <a:pathLst>
              <a:path h="1759616" w="5137566">
                <a:moveTo>
                  <a:pt x="0" y="0"/>
                </a:moveTo>
                <a:lnTo>
                  <a:pt x="5137566" y="0"/>
                </a:lnTo>
                <a:lnTo>
                  <a:pt x="5137566" y="1759616"/>
                </a:lnTo>
                <a:lnTo>
                  <a:pt x="0" y="175961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1695085">
            <a:off x="-2000648" y="-2587309"/>
            <a:ext cx="5498515" cy="5348555"/>
          </a:xfrm>
          <a:custGeom>
            <a:avLst/>
            <a:gdLst/>
            <a:ahLst/>
            <a:cxnLst/>
            <a:rect r="r" b="b" t="t" l="l"/>
            <a:pathLst>
              <a:path h="5348555" w="5498515">
                <a:moveTo>
                  <a:pt x="0" y="0"/>
                </a:moveTo>
                <a:lnTo>
                  <a:pt x="5498514" y="0"/>
                </a:lnTo>
                <a:lnTo>
                  <a:pt x="5498514" y="5348555"/>
                </a:lnTo>
                <a:lnTo>
                  <a:pt x="0" y="534855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false" flipV="false" rot="-10800000">
            <a:off x="15404207" y="6890956"/>
            <a:ext cx="4105515" cy="4704236"/>
          </a:xfrm>
          <a:custGeom>
            <a:avLst/>
            <a:gdLst/>
            <a:ahLst/>
            <a:cxnLst/>
            <a:rect r="r" b="b" t="t" l="l"/>
            <a:pathLst>
              <a:path h="4704236" w="4105515">
                <a:moveTo>
                  <a:pt x="0" y="0"/>
                </a:moveTo>
                <a:lnTo>
                  <a:pt x="4105515" y="0"/>
                </a:lnTo>
                <a:lnTo>
                  <a:pt x="4105515" y="4704236"/>
                </a:lnTo>
                <a:lnTo>
                  <a:pt x="0" y="470423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8" id="8"/>
          <p:cNvSpPr/>
          <p:nvPr/>
        </p:nvSpPr>
        <p:spPr>
          <a:xfrm flipH="false" flipV="false" rot="618094">
            <a:off x="10069159" y="1888411"/>
            <a:ext cx="4028019" cy="6332045"/>
          </a:xfrm>
          <a:custGeom>
            <a:avLst/>
            <a:gdLst/>
            <a:ahLst/>
            <a:cxnLst/>
            <a:rect r="r" b="b" t="t" l="l"/>
            <a:pathLst>
              <a:path h="6332045" w="4028019">
                <a:moveTo>
                  <a:pt x="0" y="0"/>
                </a:moveTo>
                <a:lnTo>
                  <a:pt x="4028019" y="0"/>
                </a:lnTo>
                <a:lnTo>
                  <a:pt x="4028019" y="6332045"/>
                </a:lnTo>
                <a:lnTo>
                  <a:pt x="0" y="6332045"/>
                </a:lnTo>
                <a:lnTo>
                  <a:pt x="0" y="0"/>
                </a:lnTo>
                <a:close/>
              </a:path>
            </a:pathLst>
          </a:custGeom>
          <a:blipFill>
            <a:blip r:embed="rId8"/>
            <a:stretch>
              <a:fillRect l="0" t="0" r="0" b="0"/>
            </a:stretch>
          </a:blipFill>
        </p:spPr>
      </p:sp>
      <p:sp>
        <p:nvSpPr>
          <p:cNvPr name="TextBox 9" id="9"/>
          <p:cNvSpPr txBox="true"/>
          <p:nvPr/>
        </p:nvSpPr>
        <p:spPr>
          <a:xfrm rot="0">
            <a:off x="1658388" y="2935967"/>
            <a:ext cx="4666868" cy="790575"/>
          </a:xfrm>
          <a:prstGeom prst="rect">
            <a:avLst/>
          </a:prstGeom>
        </p:spPr>
        <p:txBody>
          <a:bodyPr anchor="t" rtlCol="false" tIns="0" lIns="0" bIns="0" rIns="0">
            <a:spAutoFit/>
          </a:bodyPr>
          <a:lstStyle/>
          <a:p>
            <a:pPr algn="ctr">
              <a:lnSpc>
                <a:spcPts val="6300"/>
              </a:lnSpc>
            </a:pPr>
            <a:r>
              <a:rPr lang="en-US" b="true" sz="4500">
                <a:solidFill>
                  <a:srgbClr val="000000"/>
                </a:solidFill>
                <a:latin typeface="Eastman Grotesque Bold"/>
                <a:ea typeface="Eastman Grotesque Bold"/>
                <a:cs typeface="Eastman Grotesque Bold"/>
                <a:sym typeface="Eastman Grotesque Bold"/>
              </a:rPr>
              <a:t>Nuevo Horizonte</a:t>
            </a:r>
          </a:p>
        </p:txBody>
      </p:sp>
      <p:sp>
        <p:nvSpPr>
          <p:cNvPr name="TextBox 10" id="10"/>
          <p:cNvSpPr txBox="true"/>
          <p:nvPr/>
        </p:nvSpPr>
        <p:spPr>
          <a:xfrm rot="0">
            <a:off x="1423039" y="5057775"/>
            <a:ext cx="7969590" cy="615949"/>
          </a:xfrm>
          <a:prstGeom prst="rect">
            <a:avLst/>
          </a:prstGeom>
        </p:spPr>
        <p:txBody>
          <a:bodyPr anchor="t" rtlCol="false" tIns="0" lIns="0" bIns="0" rIns="0">
            <a:spAutoFit/>
          </a:bodyPr>
          <a:lstStyle/>
          <a:p>
            <a:pPr algn="ctr">
              <a:lnSpc>
                <a:spcPts val="4900"/>
              </a:lnSpc>
            </a:pPr>
            <a:r>
              <a:rPr lang="en-US" b="true" sz="3500">
                <a:solidFill>
                  <a:srgbClr val="000000"/>
                </a:solidFill>
                <a:latin typeface="Eastman Grotesque Bold"/>
                <a:ea typeface="Eastman Grotesque Bold"/>
                <a:cs typeface="Eastman Grotesque Bold"/>
                <a:sym typeface="Eastman Grotesque Bold"/>
              </a:rPr>
              <a:t>Discipulado: El cuidado del rebaño </a:t>
            </a:r>
          </a:p>
        </p:txBody>
      </p:sp>
      <p:sp>
        <p:nvSpPr>
          <p:cNvPr name="TextBox 11" id="11"/>
          <p:cNvSpPr txBox="true"/>
          <p:nvPr/>
        </p:nvSpPr>
        <p:spPr>
          <a:xfrm rot="0">
            <a:off x="1028700" y="9439187"/>
            <a:ext cx="2331880" cy="273685"/>
          </a:xfrm>
          <a:prstGeom prst="rect">
            <a:avLst/>
          </a:prstGeom>
        </p:spPr>
        <p:txBody>
          <a:bodyPr anchor="t" rtlCol="false" tIns="0" lIns="0" bIns="0" rIns="0">
            <a:spAutoFit/>
          </a:bodyPr>
          <a:lstStyle/>
          <a:p>
            <a:pPr algn="l">
              <a:lnSpc>
                <a:spcPts val="2239"/>
              </a:lnSpc>
            </a:pPr>
            <a:r>
              <a:rPr lang="en-US" sz="1599">
                <a:solidFill>
                  <a:srgbClr val="000000">
                    <a:alpha val="11765"/>
                  </a:srgbClr>
                </a:solidFill>
                <a:latin typeface="Varela Round"/>
                <a:ea typeface="Varela Round"/>
                <a:cs typeface="Varela Round"/>
                <a:sym typeface="Varela Round"/>
              </a:rPr>
              <a:t>recursos-biblicos.com</a:t>
            </a:r>
          </a:p>
        </p:txBody>
      </p:sp>
    </p:spTree>
  </p:cSld>
  <p:clrMapOvr>
    <a:masterClrMapping/>
  </p:clrMapOvr>
  <p:transition spd="slow">
    <p:push dir="l"/>
  </p:transition>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4816593" cy="2709333"/>
          </a:xfrm>
        </p:grpSpPr>
        <p:sp>
          <p:nvSpPr>
            <p:cNvPr name="Freeform 3" id="3"/>
            <p:cNvSpPr/>
            <p:nvPr/>
          </p:nvSpPr>
          <p:spPr>
            <a:xfrm flipH="false" flipV="false" rot="0">
              <a:off x="0" y="0"/>
              <a:ext cx="4816592" cy="2709333"/>
            </a:xfrm>
            <a:custGeom>
              <a:avLst/>
              <a:gdLst/>
              <a:ahLst/>
              <a:cxnLst/>
              <a:rect r="r" b="b" t="t" l="l"/>
              <a:pathLst>
                <a:path h="2709333" w="4816592">
                  <a:moveTo>
                    <a:pt x="0" y="0"/>
                  </a:moveTo>
                  <a:lnTo>
                    <a:pt x="4816592" y="0"/>
                  </a:lnTo>
                  <a:lnTo>
                    <a:pt x="4816592" y="2709333"/>
                  </a:lnTo>
                  <a:lnTo>
                    <a:pt x="0" y="2709333"/>
                  </a:lnTo>
                  <a:close/>
                </a:path>
              </a:pathLst>
            </a:custGeom>
            <a:solidFill>
              <a:srgbClr val="FFFFFF"/>
            </a:solidFill>
            <a:ln w="295275" cap="sq">
              <a:solidFill>
                <a:srgbClr val="8B83B2"/>
              </a:solidFill>
              <a:prstDash val="solid"/>
              <a:miter/>
            </a:ln>
          </p:spPr>
        </p:sp>
        <p:sp>
          <p:nvSpPr>
            <p:cNvPr name="TextBox 4" id="4"/>
            <p:cNvSpPr txBox="true"/>
            <p:nvPr/>
          </p:nvSpPr>
          <p:spPr>
            <a:xfrm>
              <a:off x="0" y="-66675"/>
              <a:ext cx="4816593" cy="2776008"/>
            </a:xfrm>
            <a:prstGeom prst="rect">
              <a:avLst/>
            </a:prstGeom>
          </p:spPr>
          <p:txBody>
            <a:bodyPr anchor="ctr" rtlCol="false" tIns="50800" lIns="50800" bIns="50800" rIns="50800"/>
            <a:lstStyle/>
            <a:p>
              <a:pPr algn="ctr">
                <a:lnSpc>
                  <a:spcPts val="3702"/>
                </a:lnSpc>
              </a:pPr>
            </a:p>
          </p:txBody>
        </p:sp>
      </p:grpSp>
      <p:sp>
        <p:nvSpPr>
          <p:cNvPr name="Freeform 5" id="5"/>
          <p:cNvSpPr/>
          <p:nvPr/>
        </p:nvSpPr>
        <p:spPr>
          <a:xfrm flipH="false" flipV="false" rot="-1695085">
            <a:off x="-2000648" y="-2587309"/>
            <a:ext cx="5498515" cy="5348555"/>
          </a:xfrm>
          <a:custGeom>
            <a:avLst/>
            <a:gdLst/>
            <a:ahLst/>
            <a:cxnLst/>
            <a:rect r="r" b="b" t="t" l="l"/>
            <a:pathLst>
              <a:path h="5348555" w="5498515">
                <a:moveTo>
                  <a:pt x="0" y="0"/>
                </a:moveTo>
                <a:lnTo>
                  <a:pt x="5498514" y="0"/>
                </a:lnTo>
                <a:lnTo>
                  <a:pt x="5498514" y="5348555"/>
                </a:lnTo>
                <a:lnTo>
                  <a:pt x="0" y="534855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10800000">
            <a:off x="15404207" y="6890956"/>
            <a:ext cx="4105515" cy="4704236"/>
          </a:xfrm>
          <a:custGeom>
            <a:avLst/>
            <a:gdLst/>
            <a:ahLst/>
            <a:cxnLst/>
            <a:rect r="r" b="b" t="t" l="l"/>
            <a:pathLst>
              <a:path h="4704236" w="4105515">
                <a:moveTo>
                  <a:pt x="0" y="0"/>
                </a:moveTo>
                <a:lnTo>
                  <a:pt x="4105515" y="0"/>
                </a:lnTo>
                <a:lnTo>
                  <a:pt x="4105515" y="4704236"/>
                </a:lnTo>
                <a:lnTo>
                  <a:pt x="0" y="470423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7" id="7"/>
          <p:cNvGrpSpPr/>
          <p:nvPr/>
        </p:nvGrpSpPr>
        <p:grpSpPr>
          <a:xfrm rot="0">
            <a:off x="1089933" y="1963737"/>
            <a:ext cx="16230600" cy="7799815"/>
            <a:chOff x="0" y="0"/>
            <a:chExt cx="5657725" cy="2718890"/>
          </a:xfrm>
        </p:grpSpPr>
        <p:sp>
          <p:nvSpPr>
            <p:cNvPr name="Freeform 8" id="8"/>
            <p:cNvSpPr/>
            <p:nvPr/>
          </p:nvSpPr>
          <p:spPr>
            <a:xfrm flipH="false" flipV="false" rot="0">
              <a:off x="0" y="0"/>
              <a:ext cx="5657726" cy="2718890"/>
            </a:xfrm>
            <a:custGeom>
              <a:avLst/>
              <a:gdLst/>
              <a:ahLst/>
              <a:cxnLst/>
              <a:rect r="r" b="b" t="t" l="l"/>
              <a:pathLst>
                <a:path h="2718890" w="5657726">
                  <a:moveTo>
                    <a:pt x="11925" y="0"/>
                  </a:moveTo>
                  <a:lnTo>
                    <a:pt x="5645801" y="0"/>
                  </a:lnTo>
                  <a:cubicBezTo>
                    <a:pt x="5652387" y="0"/>
                    <a:pt x="5657726" y="5339"/>
                    <a:pt x="5657726" y="11925"/>
                  </a:cubicBezTo>
                  <a:lnTo>
                    <a:pt x="5657726" y="2706965"/>
                  </a:lnTo>
                  <a:cubicBezTo>
                    <a:pt x="5657726" y="2713551"/>
                    <a:pt x="5652387" y="2718890"/>
                    <a:pt x="5645801" y="2718890"/>
                  </a:cubicBezTo>
                  <a:lnTo>
                    <a:pt x="11925" y="2718890"/>
                  </a:lnTo>
                  <a:cubicBezTo>
                    <a:pt x="5339" y="2718890"/>
                    <a:pt x="0" y="2713551"/>
                    <a:pt x="0" y="2706965"/>
                  </a:cubicBezTo>
                  <a:lnTo>
                    <a:pt x="0" y="11925"/>
                  </a:lnTo>
                  <a:cubicBezTo>
                    <a:pt x="0" y="5339"/>
                    <a:pt x="5339" y="0"/>
                    <a:pt x="11925" y="0"/>
                  </a:cubicBezTo>
                  <a:close/>
                </a:path>
              </a:pathLst>
            </a:custGeom>
            <a:ln w="47625" cap="rnd">
              <a:solidFill>
                <a:srgbClr val="CBBCDC"/>
              </a:solidFill>
              <a:prstDash val="solid"/>
              <a:round/>
            </a:ln>
          </p:spPr>
        </p:sp>
        <p:sp>
          <p:nvSpPr>
            <p:cNvPr name="TextBox 9" id="9"/>
            <p:cNvSpPr txBox="true"/>
            <p:nvPr/>
          </p:nvSpPr>
          <p:spPr>
            <a:xfrm>
              <a:off x="0" y="-28575"/>
              <a:ext cx="5657725" cy="2747465"/>
            </a:xfrm>
            <a:prstGeom prst="rect">
              <a:avLst/>
            </a:prstGeom>
          </p:spPr>
          <p:txBody>
            <a:bodyPr anchor="ctr" rtlCol="false" tIns="254000" lIns="254000" bIns="254000" rIns="254000"/>
            <a:lstStyle/>
            <a:p>
              <a:pPr algn="r">
                <a:lnSpc>
                  <a:spcPts val="1960"/>
                </a:lnSpc>
              </a:pPr>
            </a:p>
          </p:txBody>
        </p:sp>
      </p:grpSp>
      <p:sp>
        <p:nvSpPr>
          <p:cNvPr name="TextBox 10" id="10"/>
          <p:cNvSpPr txBox="true"/>
          <p:nvPr/>
        </p:nvSpPr>
        <p:spPr>
          <a:xfrm rot="0">
            <a:off x="1735349" y="4667304"/>
            <a:ext cx="14939767" cy="2316480"/>
          </a:xfrm>
          <a:prstGeom prst="rect">
            <a:avLst/>
          </a:prstGeom>
        </p:spPr>
        <p:txBody>
          <a:bodyPr anchor="t" rtlCol="false" tIns="0" lIns="0" bIns="0" rIns="0">
            <a:spAutoFit/>
          </a:bodyPr>
          <a:lstStyle/>
          <a:p>
            <a:pPr algn="ctr">
              <a:lnSpc>
                <a:spcPts val="4620"/>
              </a:lnSpc>
            </a:pPr>
            <a:r>
              <a:rPr lang="en-US" sz="3300">
                <a:solidFill>
                  <a:srgbClr val="000000"/>
                </a:solidFill>
                <a:latin typeface="Eastman Grotesque"/>
                <a:ea typeface="Eastman Grotesque"/>
                <a:cs typeface="Eastman Grotesque"/>
                <a:sym typeface="Eastman Grotesque"/>
              </a:rPr>
              <a:t>¡Qué bueno es sab</a:t>
            </a:r>
            <a:r>
              <a:rPr lang="en-US" sz="3300">
                <a:solidFill>
                  <a:srgbClr val="000000"/>
                </a:solidFill>
                <a:latin typeface="Eastman Grotesque"/>
                <a:ea typeface="Eastman Grotesque"/>
                <a:cs typeface="Eastman Grotesque"/>
                <a:sym typeface="Eastman Grotesque"/>
              </a:rPr>
              <a:t>er</a:t>
            </a:r>
            <a:r>
              <a:rPr lang="en-US" sz="3300">
                <a:solidFill>
                  <a:srgbClr val="000000"/>
                </a:solidFill>
                <a:latin typeface="Eastman Grotesque"/>
                <a:ea typeface="Eastman Grotesque"/>
                <a:cs typeface="Eastman Grotesque"/>
                <a:sym typeface="Eastman Grotesque"/>
              </a:rPr>
              <a:t> que</a:t>
            </a:r>
            <a:r>
              <a:rPr lang="en-US" sz="3300">
                <a:solidFill>
                  <a:srgbClr val="000000"/>
                </a:solidFill>
                <a:latin typeface="Eastman Grotesque"/>
                <a:ea typeface="Eastman Grotesque"/>
                <a:cs typeface="Eastman Grotesque"/>
                <a:sym typeface="Eastman Grotesque"/>
              </a:rPr>
              <a:t> Dios nos ha do</a:t>
            </a:r>
            <a:r>
              <a:rPr lang="en-US" sz="3300">
                <a:solidFill>
                  <a:srgbClr val="000000"/>
                </a:solidFill>
                <a:latin typeface="Eastman Grotesque"/>
                <a:ea typeface="Eastman Grotesque"/>
                <a:cs typeface="Eastman Grotesque"/>
                <a:sym typeface="Eastman Grotesque"/>
              </a:rPr>
              <a:t>tado</a:t>
            </a:r>
            <a:r>
              <a:rPr lang="en-US" sz="3300">
                <a:solidFill>
                  <a:srgbClr val="000000"/>
                </a:solidFill>
                <a:latin typeface="Eastman Grotesque"/>
                <a:ea typeface="Eastman Grotesque"/>
                <a:cs typeface="Eastman Grotesque"/>
                <a:sym typeface="Eastman Grotesque"/>
              </a:rPr>
              <a:t> de dones extraordinar</a:t>
            </a:r>
            <a:r>
              <a:rPr lang="en-US" sz="3300">
                <a:solidFill>
                  <a:srgbClr val="000000"/>
                </a:solidFill>
                <a:latin typeface="Eastman Grotesque"/>
                <a:ea typeface="Eastman Grotesque"/>
                <a:cs typeface="Eastman Grotesque"/>
                <a:sym typeface="Eastman Grotesque"/>
              </a:rPr>
              <a:t>io</a:t>
            </a:r>
            <a:r>
              <a:rPr lang="en-US" sz="3300">
                <a:solidFill>
                  <a:srgbClr val="000000"/>
                </a:solidFill>
                <a:latin typeface="Eastman Grotesque"/>
                <a:ea typeface="Eastman Grotesque"/>
                <a:cs typeface="Eastman Grotesque"/>
                <a:sym typeface="Eastman Grotesque"/>
              </a:rPr>
              <a:t>s para su servicio! Veamos cómo estamos usando </a:t>
            </a:r>
            <a:r>
              <a:rPr lang="en-US" sz="3300">
                <a:solidFill>
                  <a:srgbClr val="000000"/>
                </a:solidFill>
                <a:latin typeface="Eastman Grotesque"/>
                <a:ea typeface="Eastman Grotesque"/>
                <a:cs typeface="Eastman Grotesque"/>
                <a:sym typeface="Eastman Grotesque"/>
              </a:rPr>
              <a:t>el </a:t>
            </a:r>
            <a:r>
              <a:rPr lang="en-US" sz="3300">
                <a:solidFill>
                  <a:srgbClr val="000000"/>
                </a:solidFill>
                <a:latin typeface="Eastman Grotesque"/>
                <a:ea typeface="Eastman Grotesque"/>
                <a:cs typeface="Eastman Grotesque"/>
                <a:sym typeface="Eastman Grotesque"/>
              </a:rPr>
              <a:t>ti</a:t>
            </a:r>
            <a:r>
              <a:rPr lang="en-US" sz="3300">
                <a:solidFill>
                  <a:srgbClr val="000000"/>
                </a:solidFill>
                <a:latin typeface="Eastman Grotesque"/>
                <a:ea typeface="Eastman Grotesque"/>
                <a:cs typeface="Eastman Grotesque"/>
                <a:sym typeface="Eastman Grotesque"/>
              </a:rPr>
              <a:t>em</a:t>
            </a:r>
            <a:r>
              <a:rPr lang="en-US" sz="3300">
                <a:solidFill>
                  <a:srgbClr val="000000"/>
                </a:solidFill>
                <a:latin typeface="Eastman Grotesque"/>
                <a:ea typeface="Eastman Grotesque"/>
                <a:cs typeface="Eastman Grotesque"/>
                <a:sym typeface="Eastman Grotesque"/>
              </a:rPr>
              <a:t>p</a:t>
            </a:r>
            <a:r>
              <a:rPr lang="en-US" sz="3300">
                <a:solidFill>
                  <a:srgbClr val="000000"/>
                </a:solidFill>
                <a:latin typeface="Eastman Grotesque"/>
                <a:ea typeface="Eastman Grotesque"/>
                <a:cs typeface="Eastman Grotesque"/>
                <a:sym typeface="Eastman Grotesque"/>
              </a:rPr>
              <a:t>o</a:t>
            </a:r>
            <a:r>
              <a:rPr lang="en-US" sz="3300">
                <a:solidFill>
                  <a:srgbClr val="000000"/>
                </a:solidFill>
                <a:latin typeface="Eastman Grotesque"/>
                <a:ea typeface="Eastman Grotesque"/>
                <a:cs typeface="Eastman Grotesque"/>
                <a:sym typeface="Eastman Grotesque"/>
              </a:rPr>
              <a:t> para instruirnos en la Palabra de Dios, que nos ayuda a capacitarnos para la obra de Dios. Este es el informe secretarial de esta semana.</a:t>
            </a:r>
          </a:p>
        </p:txBody>
      </p:sp>
      <p:sp>
        <p:nvSpPr>
          <p:cNvPr name="TextBox 11" id="11"/>
          <p:cNvSpPr txBox="true"/>
          <p:nvPr/>
        </p:nvSpPr>
        <p:spPr>
          <a:xfrm rot="0">
            <a:off x="1028700" y="9439187"/>
            <a:ext cx="2331880" cy="273685"/>
          </a:xfrm>
          <a:prstGeom prst="rect">
            <a:avLst/>
          </a:prstGeom>
        </p:spPr>
        <p:txBody>
          <a:bodyPr anchor="t" rtlCol="false" tIns="0" lIns="0" bIns="0" rIns="0">
            <a:spAutoFit/>
          </a:bodyPr>
          <a:lstStyle/>
          <a:p>
            <a:pPr algn="l">
              <a:lnSpc>
                <a:spcPts val="2239"/>
              </a:lnSpc>
            </a:pPr>
            <a:r>
              <a:rPr lang="en-US" sz="1599">
                <a:solidFill>
                  <a:srgbClr val="000000">
                    <a:alpha val="11765"/>
                  </a:srgbClr>
                </a:solidFill>
                <a:latin typeface="Varela Round"/>
                <a:ea typeface="Varela Round"/>
                <a:cs typeface="Varela Round"/>
                <a:sym typeface="Varela Round"/>
              </a:rPr>
              <a:t>recursos-biblicos.com</a:t>
            </a:r>
          </a:p>
        </p:txBody>
      </p:sp>
    </p:spTree>
  </p:cSld>
  <p:clrMapOvr>
    <a:masterClrMapping/>
  </p:clrMapOvr>
  <p:transition spd="slow">
    <p:fade/>
  </p:transition>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4816593" cy="2709333"/>
          </a:xfrm>
        </p:grpSpPr>
        <p:sp>
          <p:nvSpPr>
            <p:cNvPr name="Freeform 3" id="3"/>
            <p:cNvSpPr/>
            <p:nvPr/>
          </p:nvSpPr>
          <p:spPr>
            <a:xfrm flipH="false" flipV="false" rot="0">
              <a:off x="0" y="0"/>
              <a:ext cx="4816592" cy="2709333"/>
            </a:xfrm>
            <a:custGeom>
              <a:avLst/>
              <a:gdLst/>
              <a:ahLst/>
              <a:cxnLst/>
              <a:rect r="r" b="b" t="t" l="l"/>
              <a:pathLst>
                <a:path h="2709333" w="4816592">
                  <a:moveTo>
                    <a:pt x="0" y="0"/>
                  </a:moveTo>
                  <a:lnTo>
                    <a:pt x="4816592" y="0"/>
                  </a:lnTo>
                  <a:lnTo>
                    <a:pt x="4816592" y="2709333"/>
                  </a:lnTo>
                  <a:lnTo>
                    <a:pt x="0" y="2709333"/>
                  </a:lnTo>
                  <a:close/>
                </a:path>
              </a:pathLst>
            </a:custGeom>
            <a:solidFill>
              <a:srgbClr val="FFFFFF"/>
            </a:solidFill>
            <a:ln w="295275" cap="sq">
              <a:solidFill>
                <a:srgbClr val="25B9B0"/>
              </a:solidFill>
              <a:prstDash val="solid"/>
              <a:miter/>
            </a:ln>
          </p:spPr>
        </p:sp>
        <p:sp>
          <p:nvSpPr>
            <p:cNvPr name="TextBox 4" id="4"/>
            <p:cNvSpPr txBox="true"/>
            <p:nvPr/>
          </p:nvSpPr>
          <p:spPr>
            <a:xfrm>
              <a:off x="0" y="-57150"/>
              <a:ext cx="4816593" cy="2766483"/>
            </a:xfrm>
            <a:prstGeom prst="rect">
              <a:avLst/>
            </a:prstGeom>
          </p:spPr>
          <p:txBody>
            <a:bodyPr anchor="ctr" rtlCol="false" tIns="50800" lIns="50800" bIns="50800" rIns="50800"/>
            <a:lstStyle/>
            <a:p>
              <a:pPr algn="ctr" marL="0" indent="0" lvl="0">
                <a:lnSpc>
                  <a:spcPts val="3640"/>
                </a:lnSpc>
                <a:spcBef>
                  <a:spcPct val="0"/>
                </a:spcBef>
              </a:pPr>
            </a:p>
          </p:txBody>
        </p:sp>
      </p:grpSp>
      <p:sp>
        <p:nvSpPr>
          <p:cNvPr name="Freeform 5" id="5"/>
          <p:cNvSpPr/>
          <p:nvPr/>
        </p:nvSpPr>
        <p:spPr>
          <a:xfrm flipH="false" flipV="false" rot="-217771">
            <a:off x="-1164251" y="-3065439"/>
            <a:ext cx="6302771" cy="6130878"/>
          </a:xfrm>
          <a:custGeom>
            <a:avLst/>
            <a:gdLst/>
            <a:ahLst/>
            <a:cxnLst/>
            <a:rect r="r" b="b" t="t" l="l"/>
            <a:pathLst>
              <a:path h="6130878" w="6302771">
                <a:moveTo>
                  <a:pt x="0" y="0"/>
                </a:moveTo>
                <a:lnTo>
                  <a:pt x="6302771" y="0"/>
                </a:lnTo>
                <a:lnTo>
                  <a:pt x="6302771" y="6130878"/>
                </a:lnTo>
                <a:lnTo>
                  <a:pt x="0" y="613087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15345480" y="6315813"/>
            <a:ext cx="4768435" cy="5854522"/>
          </a:xfrm>
          <a:custGeom>
            <a:avLst/>
            <a:gdLst/>
            <a:ahLst/>
            <a:cxnLst/>
            <a:rect r="r" b="b" t="t" l="l"/>
            <a:pathLst>
              <a:path h="5854522" w="4768435">
                <a:moveTo>
                  <a:pt x="0" y="0"/>
                </a:moveTo>
                <a:lnTo>
                  <a:pt x="4768436" y="0"/>
                </a:lnTo>
                <a:lnTo>
                  <a:pt x="4768436" y="5854522"/>
                </a:lnTo>
                <a:lnTo>
                  <a:pt x="0" y="585452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false" flipV="false" rot="0">
            <a:off x="1987135" y="1194880"/>
            <a:ext cx="14396001" cy="7852364"/>
          </a:xfrm>
          <a:custGeom>
            <a:avLst/>
            <a:gdLst/>
            <a:ahLst/>
            <a:cxnLst/>
            <a:rect r="r" b="b" t="t" l="l"/>
            <a:pathLst>
              <a:path h="7852364" w="14396001">
                <a:moveTo>
                  <a:pt x="0" y="0"/>
                </a:moveTo>
                <a:lnTo>
                  <a:pt x="14396001" y="0"/>
                </a:lnTo>
                <a:lnTo>
                  <a:pt x="14396001" y="7852365"/>
                </a:lnTo>
                <a:lnTo>
                  <a:pt x="0" y="7852365"/>
                </a:lnTo>
                <a:lnTo>
                  <a:pt x="0" y="0"/>
                </a:lnTo>
                <a:close/>
              </a:path>
            </a:pathLst>
          </a:custGeom>
          <a:blipFill>
            <a:blip r:embed="rId6"/>
            <a:stretch>
              <a:fillRect l="0" t="0" r="0" b="0"/>
            </a:stretch>
          </a:blipFill>
        </p:spPr>
      </p:sp>
      <p:sp>
        <p:nvSpPr>
          <p:cNvPr name="TextBox 8" id="8"/>
          <p:cNvSpPr txBox="true"/>
          <p:nvPr/>
        </p:nvSpPr>
        <p:spPr>
          <a:xfrm rot="0">
            <a:off x="1028700" y="9439187"/>
            <a:ext cx="2331880" cy="273685"/>
          </a:xfrm>
          <a:prstGeom prst="rect">
            <a:avLst/>
          </a:prstGeom>
        </p:spPr>
        <p:txBody>
          <a:bodyPr anchor="t" rtlCol="false" tIns="0" lIns="0" bIns="0" rIns="0">
            <a:spAutoFit/>
          </a:bodyPr>
          <a:lstStyle/>
          <a:p>
            <a:pPr algn="l">
              <a:lnSpc>
                <a:spcPts val="2239"/>
              </a:lnSpc>
            </a:pPr>
            <a:r>
              <a:rPr lang="en-US" sz="1599">
                <a:solidFill>
                  <a:srgbClr val="000000">
                    <a:alpha val="11765"/>
                  </a:srgbClr>
                </a:solidFill>
                <a:latin typeface="Varela Round"/>
                <a:ea typeface="Varela Round"/>
                <a:cs typeface="Varela Round"/>
                <a:sym typeface="Varela Round"/>
              </a:rPr>
              <a:t>recursos-biblicos.com</a:t>
            </a:r>
          </a:p>
        </p:txBody>
      </p:sp>
    </p:spTree>
  </p:cSld>
  <p:clrMapOvr>
    <a:masterClrMapping/>
  </p:clrMapOvr>
  <p:transition spd="slow">
    <p:push dir="l"/>
  </p:transition>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4816593" cy="2709333"/>
          </a:xfrm>
        </p:grpSpPr>
        <p:sp>
          <p:nvSpPr>
            <p:cNvPr name="Freeform 3" id="3"/>
            <p:cNvSpPr/>
            <p:nvPr/>
          </p:nvSpPr>
          <p:spPr>
            <a:xfrm flipH="false" flipV="false" rot="0">
              <a:off x="0" y="0"/>
              <a:ext cx="4816592" cy="2709333"/>
            </a:xfrm>
            <a:custGeom>
              <a:avLst/>
              <a:gdLst/>
              <a:ahLst/>
              <a:cxnLst/>
              <a:rect r="r" b="b" t="t" l="l"/>
              <a:pathLst>
                <a:path h="2709333" w="4816592">
                  <a:moveTo>
                    <a:pt x="0" y="0"/>
                  </a:moveTo>
                  <a:lnTo>
                    <a:pt x="4816592" y="0"/>
                  </a:lnTo>
                  <a:lnTo>
                    <a:pt x="4816592" y="2709333"/>
                  </a:lnTo>
                  <a:lnTo>
                    <a:pt x="0" y="2709333"/>
                  </a:lnTo>
                  <a:close/>
                </a:path>
              </a:pathLst>
            </a:custGeom>
            <a:solidFill>
              <a:srgbClr val="FFFFFF"/>
            </a:solidFill>
            <a:ln w="295275" cap="sq">
              <a:solidFill>
                <a:srgbClr val="8B83B2"/>
              </a:solidFill>
              <a:prstDash val="solid"/>
              <a:miter/>
            </a:ln>
          </p:spPr>
        </p:sp>
        <p:sp>
          <p:nvSpPr>
            <p:cNvPr name="TextBox 4" id="4"/>
            <p:cNvSpPr txBox="true"/>
            <p:nvPr/>
          </p:nvSpPr>
          <p:spPr>
            <a:xfrm>
              <a:off x="0" y="-57150"/>
              <a:ext cx="4816593" cy="2766483"/>
            </a:xfrm>
            <a:prstGeom prst="rect">
              <a:avLst/>
            </a:prstGeom>
          </p:spPr>
          <p:txBody>
            <a:bodyPr anchor="ctr" rtlCol="false" tIns="50800" lIns="50800" bIns="50800" rIns="50800"/>
            <a:lstStyle/>
            <a:p>
              <a:pPr algn="ctr" marL="0" indent="0" lvl="0">
                <a:lnSpc>
                  <a:spcPts val="3640"/>
                </a:lnSpc>
                <a:spcBef>
                  <a:spcPct val="0"/>
                </a:spcBef>
              </a:pPr>
            </a:p>
          </p:txBody>
        </p:sp>
      </p:grpSp>
      <p:sp>
        <p:nvSpPr>
          <p:cNvPr name="Freeform 5" id="5"/>
          <p:cNvSpPr/>
          <p:nvPr/>
        </p:nvSpPr>
        <p:spPr>
          <a:xfrm flipH="false" flipV="false" rot="0">
            <a:off x="2647693" y="1300166"/>
            <a:ext cx="5137566" cy="1759616"/>
          </a:xfrm>
          <a:custGeom>
            <a:avLst/>
            <a:gdLst/>
            <a:ahLst/>
            <a:cxnLst/>
            <a:rect r="r" b="b" t="t" l="l"/>
            <a:pathLst>
              <a:path h="1759616" w="5137566">
                <a:moveTo>
                  <a:pt x="0" y="0"/>
                </a:moveTo>
                <a:lnTo>
                  <a:pt x="5137565" y="0"/>
                </a:lnTo>
                <a:lnTo>
                  <a:pt x="5137565" y="1759616"/>
                </a:lnTo>
                <a:lnTo>
                  <a:pt x="0" y="175961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1695085">
            <a:off x="-2000648" y="-2587309"/>
            <a:ext cx="5498515" cy="5348555"/>
          </a:xfrm>
          <a:custGeom>
            <a:avLst/>
            <a:gdLst/>
            <a:ahLst/>
            <a:cxnLst/>
            <a:rect r="r" b="b" t="t" l="l"/>
            <a:pathLst>
              <a:path h="5348555" w="5498515">
                <a:moveTo>
                  <a:pt x="0" y="0"/>
                </a:moveTo>
                <a:lnTo>
                  <a:pt x="5498514" y="0"/>
                </a:lnTo>
                <a:lnTo>
                  <a:pt x="5498514" y="5348555"/>
                </a:lnTo>
                <a:lnTo>
                  <a:pt x="0" y="534855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false" flipV="false" rot="-10800000">
            <a:off x="15404207" y="6890956"/>
            <a:ext cx="4105515" cy="4704236"/>
          </a:xfrm>
          <a:custGeom>
            <a:avLst/>
            <a:gdLst/>
            <a:ahLst/>
            <a:cxnLst/>
            <a:rect r="r" b="b" t="t" l="l"/>
            <a:pathLst>
              <a:path h="4704236" w="4105515">
                <a:moveTo>
                  <a:pt x="0" y="0"/>
                </a:moveTo>
                <a:lnTo>
                  <a:pt x="4105515" y="0"/>
                </a:lnTo>
                <a:lnTo>
                  <a:pt x="4105515" y="4704236"/>
                </a:lnTo>
                <a:lnTo>
                  <a:pt x="0" y="470423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8" id="8"/>
          <p:cNvSpPr/>
          <p:nvPr/>
        </p:nvSpPr>
        <p:spPr>
          <a:xfrm flipH="false" flipV="false" rot="0">
            <a:off x="12460354" y="3744021"/>
            <a:ext cx="3218518" cy="5455815"/>
          </a:xfrm>
          <a:custGeom>
            <a:avLst/>
            <a:gdLst/>
            <a:ahLst/>
            <a:cxnLst/>
            <a:rect r="r" b="b" t="t" l="l"/>
            <a:pathLst>
              <a:path h="5455815" w="3218518">
                <a:moveTo>
                  <a:pt x="0" y="0"/>
                </a:moveTo>
                <a:lnTo>
                  <a:pt x="3218518" y="0"/>
                </a:lnTo>
                <a:lnTo>
                  <a:pt x="3218518" y="5455814"/>
                </a:lnTo>
                <a:lnTo>
                  <a:pt x="0" y="5455814"/>
                </a:lnTo>
                <a:lnTo>
                  <a:pt x="0" y="0"/>
                </a:lnTo>
                <a:close/>
              </a:path>
            </a:pathLst>
          </a:custGeom>
          <a:blipFill>
            <a:blip r:embed="rId8"/>
            <a:stretch>
              <a:fillRect l="-61743" t="0" r="-64274" b="0"/>
            </a:stretch>
          </a:blipFill>
        </p:spPr>
      </p:sp>
      <p:sp>
        <p:nvSpPr>
          <p:cNvPr name="Freeform 9" id="9"/>
          <p:cNvSpPr/>
          <p:nvPr/>
        </p:nvSpPr>
        <p:spPr>
          <a:xfrm flipH="false" flipV="false" rot="0">
            <a:off x="2331947" y="3468474"/>
            <a:ext cx="8928791" cy="5559740"/>
          </a:xfrm>
          <a:custGeom>
            <a:avLst/>
            <a:gdLst/>
            <a:ahLst/>
            <a:cxnLst/>
            <a:rect r="r" b="b" t="t" l="l"/>
            <a:pathLst>
              <a:path h="5559740" w="8928791">
                <a:moveTo>
                  <a:pt x="0" y="0"/>
                </a:moveTo>
                <a:lnTo>
                  <a:pt x="8928791" y="0"/>
                </a:lnTo>
                <a:lnTo>
                  <a:pt x="8928791" y="5559740"/>
                </a:lnTo>
                <a:lnTo>
                  <a:pt x="0" y="5559740"/>
                </a:lnTo>
                <a:lnTo>
                  <a:pt x="0" y="0"/>
                </a:lnTo>
                <a:close/>
              </a:path>
            </a:pathLst>
          </a:custGeom>
          <a:blipFill>
            <a:blip r:embed="rId9"/>
            <a:stretch>
              <a:fillRect l="0" t="-4483" r="0" b="-4483"/>
            </a:stretch>
          </a:blipFill>
        </p:spPr>
      </p:sp>
      <p:sp>
        <p:nvSpPr>
          <p:cNvPr name="TextBox 10" id="10"/>
          <p:cNvSpPr txBox="true"/>
          <p:nvPr/>
        </p:nvSpPr>
        <p:spPr>
          <a:xfrm rot="0">
            <a:off x="2883041" y="1459582"/>
            <a:ext cx="4666868" cy="1600200"/>
          </a:xfrm>
          <a:prstGeom prst="rect">
            <a:avLst/>
          </a:prstGeom>
        </p:spPr>
        <p:txBody>
          <a:bodyPr anchor="t" rtlCol="false" tIns="0" lIns="0" bIns="0" rIns="0">
            <a:spAutoFit/>
          </a:bodyPr>
          <a:lstStyle/>
          <a:p>
            <a:pPr algn="ctr">
              <a:lnSpc>
                <a:spcPts val="6300"/>
              </a:lnSpc>
            </a:pPr>
            <a:r>
              <a:rPr lang="en-US" b="true" sz="4500">
                <a:solidFill>
                  <a:srgbClr val="000000"/>
                </a:solidFill>
                <a:latin typeface="Eastman Grotesque Bold"/>
                <a:ea typeface="Eastman Grotesque Bold"/>
                <a:cs typeface="Eastman Grotesque Bold"/>
                <a:sym typeface="Eastman Grotesque Bold"/>
              </a:rPr>
              <a:t>Tiempo de la Lección</a:t>
            </a:r>
          </a:p>
        </p:txBody>
      </p:sp>
      <p:sp>
        <p:nvSpPr>
          <p:cNvPr name="TextBox 11" id="11"/>
          <p:cNvSpPr txBox="true"/>
          <p:nvPr/>
        </p:nvSpPr>
        <p:spPr>
          <a:xfrm rot="0">
            <a:off x="1028700" y="9439187"/>
            <a:ext cx="2331880" cy="273685"/>
          </a:xfrm>
          <a:prstGeom prst="rect">
            <a:avLst/>
          </a:prstGeom>
        </p:spPr>
        <p:txBody>
          <a:bodyPr anchor="t" rtlCol="false" tIns="0" lIns="0" bIns="0" rIns="0">
            <a:spAutoFit/>
          </a:bodyPr>
          <a:lstStyle/>
          <a:p>
            <a:pPr algn="l">
              <a:lnSpc>
                <a:spcPts val="2239"/>
              </a:lnSpc>
            </a:pPr>
            <a:r>
              <a:rPr lang="en-US" sz="1599">
                <a:solidFill>
                  <a:srgbClr val="000000">
                    <a:alpha val="11765"/>
                  </a:srgbClr>
                </a:solidFill>
                <a:latin typeface="Varela Round"/>
                <a:ea typeface="Varela Round"/>
                <a:cs typeface="Varela Round"/>
                <a:sym typeface="Varela Round"/>
              </a:rPr>
              <a:t>recursos-biblicos.com</a:t>
            </a:r>
          </a:p>
        </p:txBody>
      </p:sp>
    </p:spTree>
  </p:cSld>
  <p:clrMapOvr>
    <a:masterClrMapping/>
  </p:clrMapOvr>
  <p:transition spd="slow">
    <p:fade/>
  </p:transition>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4816593" cy="2709333"/>
          </a:xfrm>
        </p:grpSpPr>
        <p:sp>
          <p:nvSpPr>
            <p:cNvPr name="Freeform 3" id="3"/>
            <p:cNvSpPr/>
            <p:nvPr/>
          </p:nvSpPr>
          <p:spPr>
            <a:xfrm flipH="false" flipV="false" rot="0">
              <a:off x="0" y="0"/>
              <a:ext cx="4816592" cy="2709333"/>
            </a:xfrm>
            <a:custGeom>
              <a:avLst/>
              <a:gdLst/>
              <a:ahLst/>
              <a:cxnLst/>
              <a:rect r="r" b="b" t="t" l="l"/>
              <a:pathLst>
                <a:path h="2709333" w="4816592">
                  <a:moveTo>
                    <a:pt x="0" y="0"/>
                  </a:moveTo>
                  <a:lnTo>
                    <a:pt x="4816592" y="0"/>
                  </a:lnTo>
                  <a:lnTo>
                    <a:pt x="4816592" y="2709333"/>
                  </a:lnTo>
                  <a:lnTo>
                    <a:pt x="0" y="2709333"/>
                  </a:lnTo>
                  <a:close/>
                </a:path>
              </a:pathLst>
            </a:custGeom>
            <a:solidFill>
              <a:srgbClr val="FFFFFF"/>
            </a:solidFill>
            <a:ln w="295275" cap="sq">
              <a:solidFill>
                <a:srgbClr val="78CED6"/>
              </a:solidFill>
              <a:prstDash val="solid"/>
              <a:miter/>
            </a:ln>
          </p:spPr>
        </p:sp>
        <p:sp>
          <p:nvSpPr>
            <p:cNvPr name="TextBox 4" id="4"/>
            <p:cNvSpPr txBox="true"/>
            <p:nvPr/>
          </p:nvSpPr>
          <p:spPr>
            <a:xfrm>
              <a:off x="0" y="-57150"/>
              <a:ext cx="4816593" cy="2766483"/>
            </a:xfrm>
            <a:prstGeom prst="rect">
              <a:avLst/>
            </a:prstGeom>
          </p:spPr>
          <p:txBody>
            <a:bodyPr anchor="ctr" rtlCol="false" tIns="50800" lIns="50800" bIns="50800" rIns="50800"/>
            <a:lstStyle/>
            <a:p>
              <a:pPr algn="ctr" marL="0" indent="0" lvl="0">
                <a:lnSpc>
                  <a:spcPts val="3640"/>
                </a:lnSpc>
                <a:spcBef>
                  <a:spcPct val="0"/>
                </a:spcBef>
              </a:pPr>
            </a:p>
          </p:txBody>
        </p:sp>
      </p:grpSp>
      <p:sp>
        <p:nvSpPr>
          <p:cNvPr name="Freeform 5" id="5"/>
          <p:cNvSpPr/>
          <p:nvPr/>
        </p:nvSpPr>
        <p:spPr>
          <a:xfrm flipH="false" flipV="false" rot="0">
            <a:off x="15240000" y="-842274"/>
            <a:ext cx="3048000" cy="3266068"/>
          </a:xfrm>
          <a:custGeom>
            <a:avLst/>
            <a:gdLst/>
            <a:ahLst/>
            <a:cxnLst/>
            <a:rect r="r" b="b" t="t" l="l"/>
            <a:pathLst>
              <a:path h="3266068" w="3048000">
                <a:moveTo>
                  <a:pt x="0" y="0"/>
                </a:moveTo>
                <a:lnTo>
                  <a:pt x="3048000" y="0"/>
                </a:lnTo>
                <a:lnTo>
                  <a:pt x="3048000" y="3266068"/>
                </a:lnTo>
                <a:lnTo>
                  <a:pt x="0" y="326606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true" flipV="false" rot="0">
            <a:off x="0" y="-842274"/>
            <a:ext cx="3048000" cy="3266068"/>
          </a:xfrm>
          <a:custGeom>
            <a:avLst/>
            <a:gdLst/>
            <a:ahLst/>
            <a:cxnLst/>
            <a:rect r="r" b="b" t="t" l="l"/>
            <a:pathLst>
              <a:path h="3266068" w="3048000">
                <a:moveTo>
                  <a:pt x="3048000" y="0"/>
                </a:moveTo>
                <a:lnTo>
                  <a:pt x="0" y="0"/>
                </a:lnTo>
                <a:lnTo>
                  <a:pt x="0" y="3266068"/>
                </a:lnTo>
                <a:lnTo>
                  <a:pt x="3048000" y="3266068"/>
                </a:lnTo>
                <a:lnTo>
                  <a:pt x="304800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7" id="7"/>
          <p:cNvSpPr txBox="true"/>
          <p:nvPr/>
        </p:nvSpPr>
        <p:spPr>
          <a:xfrm rot="0">
            <a:off x="1886620" y="3403962"/>
            <a:ext cx="14913434" cy="5793105"/>
          </a:xfrm>
          <a:prstGeom prst="rect">
            <a:avLst/>
          </a:prstGeom>
        </p:spPr>
        <p:txBody>
          <a:bodyPr anchor="t" rtlCol="false" tIns="0" lIns="0" bIns="0" rIns="0">
            <a:spAutoFit/>
          </a:bodyPr>
          <a:lstStyle/>
          <a:p>
            <a:pPr algn="ctr">
              <a:lnSpc>
                <a:spcPts val="4619"/>
              </a:lnSpc>
            </a:pPr>
            <a:r>
              <a:rPr lang="en-US" sz="3299">
                <a:solidFill>
                  <a:srgbClr val="000000"/>
                </a:solidFill>
                <a:latin typeface="Varela Round"/>
                <a:ea typeface="Varela Round"/>
                <a:cs typeface="Varela Round"/>
                <a:sym typeface="Varela Round"/>
              </a:rPr>
              <a:t>«Dios concede a todos los miembros de su iglesia, en todas las épocas, dones espirituales para que cada miembro los emplee en un amoroso ministerio por el bien común de la iglesia y de la humanidad. Concedidos mediante la operación del Espíritu Santo, que los distribuye entre cada miembro según su voluntad, los dones proveen todos los ministerios y talentos que la iglesia necesita para cumplir sus funciones divinamente ordenadas. De acuerdo con las Escrituras, estos dones incluyen ministerios -tales como fe, sanidad, profecía, predicación, enseñanza, administración, reconciliación, compasión, servicio abnegado y caridad-, para ayudar y animar a nuestros semejantes.</a:t>
            </a:r>
          </a:p>
        </p:txBody>
      </p:sp>
      <p:sp>
        <p:nvSpPr>
          <p:cNvPr name="TextBox 8" id="8"/>
          <p:cNvSpPr txBox="true"/>
          <p:nvPr/>
        </p:nvSpPr>
        <p:spPr>
          <a:xfrm rot="0">
            <a:off x="1028700" y="1535747"/>
            <a:ext cx="16230600" cy="1585594"/>
          </a:xfrm>
          <a:prstGeom prst="rect">
            <a:avLst/>
          </a:prstGeom>
        </p:spPr>
        <p:txBody>
          <a:bodyPr anchor="t" rtlCol="false" tIns="0" lIns="0" bIns="0" rIns="0">
            <a:spAutoFit/>
          </a:bodyPr>
          <a:lstStyle/>
          <a:p>
            <a:pPr algn="ctr">
              <a:lnSpc>
                <a:spcPts val="12880"/>
              </a:lnSpc>
            </a:pPr>
            <a:r>
              <a:rPr lang="en-US" sz="9200" b="true">
                <a:solidFill>
                  <a:srgbClr val="000000"/>
                </a:solidFill>
                <a:latin typeface="Eastman Grotesque Bold"/>
                <a:ea typeface="Eastman Grotesque Bold"/>
                <a:cs typeface="Eastman Grotesque Bold"/>
                <a:sym typeface="Eastman Grotesque Bold"/>
              </a:rPr>
              <a:t>Conclusión</a:t>
            </a:r>
          </a:p>
        </p:txBody>
      </p:sp>
      <p:sp>
        <p:nvSpPr>
          <p:cNvPr name="TextBox 9" id="9"/>
          <p:cNvSpPr txBox="true"/>
          <p:nvPr/>
        </p:nvSpPr>
        <p:spPr>
          <a:xfrm rot="0">
            <a:off x="1028700" y="9439187"/>
            <a:ext cx="2331880" cy="273685"/>
          </a:xfrm>
          <a:prstGeom prst="rect">
            <a:avLst/>
          </a:prstGeom>
        </p:spPr>
        <p:txBody>
          <a:bodyPr anchor="t" rtlCol="false" tIns="0" lIns="0" bIns="0" rIns="0">
            <a:spAutoFit/>
          </a:bodyPr>
          <a:lstStyle/>
          <a:p>
            <a:pPr algn="l">
              <a:lnSpc>
                <a:spcPts val="2239"/>
              </a:lnSpc>
            </a:pPr>
            <a:r>
              <a:rPr lang="en-US" sz="1599">
                <a:solidFill>
                  <a:srgbClr val="000000">
                    <a:alpha val="11765"/>
                  </a:srgbClr>
                </a:solidFill>
                <a:latin typeface="Varela Round"/>
                <a:ea typeface="Varela Round"/>
                <a:cs typeface="Varela Round"/>
                <a:sym typeface="Varela Round"/>
              </a:rPr>
              <a:t>recursos-biblicos.com</a:t>
            </a:r>
          </a:p>
        </p:txBody>
      </p:sp>
    </p:spTree>
  </p:cSld>
  <p:clrMapOvr>
    <a:masterClrMapping/>
  </p:clrMapOvr>
  <p:transition spd="slow">
    <p:fade/>
  </p:transition>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4816593" cy="2709333"/>
          </a:xfrm>
        </p:grpSpPr>
        <p:sp>
          <p:nvSpPr>
            <p:cNvPr name="Freeform 3" id="3"/>
            <p:cNvSpPr/>
            <p:nvPr/>
          </p:nvSpPr>
          <p:spPr>
            <a:xfrm flipH="false" flipV="false" rot="0">
              <a:off x="0" y="0"/>
              <a:ext cx="4816592" cy="2709333"/>
            </a:xfrm>
            <a:custGeom>
              <a:avLst/>
              <a:gdLst/>
              <a:ahLst/>
              <a:cxnLst/>
              <a:rect r="r" b="b" t="t" l="l"/>
              <a:pathLst>
                <a:path h="2709333" w="4816592">
                  <a:moveTo>
                    <a:pt x="0" y="0"/>
                  </a:moveTo>
                  <a:lnTo>
                    <a:pt x="4816592" y="0"/>
                  </a:lnTo>
                  <a:lnTo>
                    <a:pt x="4816592" y="2709333"/>
                  </a:lnTo>
                  <a:lnTo>
                    <a:pt x="0" y="2709333"/>
                  </a:lnTo>
                  <a:close/>
                </a:path>
              </a:pathLst>
            </a:custGeom>
            <a:solidFill>
              <a:srgbClr val="FFFFFF"/>
            </a:solidFill>
            <a:ln w="295275" cap="sq">
              <a:solidFill>
                <a:srgbClr val="78CED6"/>
              </a:solidFill>
              <a:prstDash val="solid"/>
              <a:miter/>
            </a:ln>
          </p:spPr>
        </p:sp>
        <p:sp>
          <p:nvSpPr>
            <p:cNvPr name="TextBox 4" id="4"/>
            <p:cNvSpPr txBox="true"/>
            <p:nvPr/>
          </p:nvSpPr>
          <p:spPr>
            <a:xfrm>
              <a:off x="0" y="-57150"/>
              <a:ext cx="4816593" cy="2766483"/>
            </a:xfrm>
            <a:prstGeom prst="rect">
              <a:avLst/>
            </a:prstGeom>
          </p:spPr>
          <p:txBody>
            <a:bodyPr anchor="ctr" rtlCol="false" tIns="50800" lIns="50800" bIns="50800" rIns="50800"/>
            <a:lstStyle/>
            <a:p>
              <a:pPr algn="ctr" marL="0" indent="0" lvl="0">
                <a:lnSpc>
                  <a:spcPts val="3640"/>
                </a:lnSpc>
                <a:spcBef>
                  <a:spcPct val="0"/>
                </a:spcBef>
              </a:pPr>
            </a:p>
          </p:txBody>
        </p:sp>
      </p:grpSp>
      <p:sp>
        <p:nvSpPr>
          <p:cNvPr name="Freeform 5" id="5"/>
          <p:cNvSpPr/>
          <p:nvPr/>
        </p:nvSpPr>
        <p:spPr>
          <a:xfrm flipH="false" flipV="false" rot="0">
            <a:off x="15240000" y="-842274"/>
            <a:ext cx="3048000" cy="3266068"/>
          </a:xfrm>
          <a:custGeom>
            <a:avLst/>
            <a:gdLst/>
            <a:ahLst/>
            <a:cxnLst/>
            <a:rect r="r" b="b" t="t" l="l"/>
            <a:pathLst>
              <a:path h="3266068" w="3048000">
                <a:moveTo>
                  <a:pt x="0" y="0"/>
                </a:moveTo>
                <a:lnTo>
                  <a:pt x="3048000" y="0"/>
                </a:lnTo>
                <a:lnTo>
                  <a:pt x="3048000" y="3266068"/>
                </a:lnTo>
                <a:lnTo>
                  <a:pt x="0" y="326606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true" flipV="false" rot="0">
            <a:off x="0" y="-842274"/>
            <a:ext cx="3048000" cy="3266068"/>
          </a:xfrm>
          <a:custGeom>
            <a:avLst/>
            <a:gdLst/>
            <a:ahLst/>
            <a:cxnLst/>
            <a:rect r="r" b="b" t="t" l="l"/>
            <a:pathLst>
              <a:path h="3266068" w="3048000">
                <a:moveTo>
                  <a:pt x="3048000" y="0"/>
                </a:moveTo>
                <a:lnTo>
                  <a:pt x="0" y="0"/>
                </a:lnTo>
                <a:lnTo>
                  <a:pt x="0" y="3266068"/>
                </a:lnTo>
                <a:lnTo>
                  <a:pt x="3048000" y="3266068"/>
                </a:lnTo>
                <a:lnTo>
                  <a:pt x="304800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7" id="7"/>
          <p:cNvSpPr txBox="true"/>
          <p:nvPr/>
        </p:nvSpPr>
        <p:spPr>
          <a:xfrm rot="0">
            <a:off x="1850566" y="1722120"/>
            <a:ext cx="14913434" cy="7536180"/>
          </a:xfrm>
          <a:prstGeom prst="rect">
            <a:avLst/>
          </a:prstGeom>
        </p:spPr>
        <p:txBody>
          <a:bodyPr anchor="t" rtlCol="false" tIns="0" lIns="0" bIns="0" rIns="0">
            <a:spAutoFit/>
          </a:bodyPr>
          <a:lstStyle/>
          <a:p>
            <a:pPr algn="ctr">
              <a:lnSpc>
                <a:spcPts val="4619"/>
              </a:lnSpc>
            </a:pPr>
            <a:r>
              <a:rPr lang="en-US" sz="3299">
                <a:solidFill>
                  <a:srgbClr val="000000"/>
                </a:solidFill>
                <a:latin typeface="Varela Round"/>
                <a:ea typeface="Varela Round"/>
                <a:cs typeface="Varela Round"/>
                <a:sym typeface="Varela Round"/>
              </a:rPr>
              <a:t>«Algunos miembros son llamados por Dios y dotados por el Espíritu para ejercer funciones reconocidas por la iglesia en los ministerios pastorales, de evangelización, apostólicos y de enseñanza, particularmente necesarios con el fin de equipar a los miembros para el servicio, edificar a la iglesia con el objeto de que alcance la madurez espiritual, y promover la unidad de la fe y el conocimiento de Dios. Cuando los miembros emplean estos dones espirituales como fieles mayordomos de la multiforme gracia de Dios, la iglesia queda protegida de la influencia destructora de las falsas doctrinas, crece gracias a un desarrollo que procede de Dios, y se edifica en la fe y el amor» (Creencia número 17). </a:t>
            </a:r>
          </a:p>
          <a:p>
            <a:pPr algn="ctr">
              <a:lnSpc>
                <a:spcPts val="4619"/>
              </a:lnSpc>
            </a:pPr>
          </a:p>
          <a:p>
            <a:pPr algn="ctr">
              <a:lnSpc>
                <a:spcPts val="4619"/>
              </a:lnSpc>
            </a:pPr>
            <a:r>
              <a:rPr lang="en-US" sz="3299">
                <a:solidFill>
                  <a:srgbClr val="000000"/>
                </a:solidFill>
                <a:latin typeface="Varela Round"/>
                <a:ea typeface="Varela Round"/>
                <a:cs typeface="Varela Round"/>
                <a:sym typeface="Varela Round"/>
              </a:rPr>
              <a:t>Recuerda para qué has sido llamado. Entrega tus dones para servir a Dios y déjalo conducirte en todo momento.</a:t>
            </a:r>
          </a:p>
        </p:txBody>
      </p:sp>
      <p:sp>
        <p:nvSpPr>
          <p:cNvPr name="TextBox 8" id="8"/>
          <p:cNvSpPr txBox="true"/>
          <p:nvPr/>
        </p:nvSpPr>
        <p:spPr>
          <a:xfrm rot="0">
            <a:off x="1028700" y="9439187"/>
            <a:ext cx="2331880" cy="273685"/>
          </a:xfrm>
          <a:prstGeom prst="rect">
            <a:avLst/>
          </a:prstGeom>
        </p:spPr>
        <p:txBody>
          <a:bodyPr anchor="t" rtlCol="false" tIns="0" lIns="0" bIns="0" rIns="0">
            <a:spAutoFit/>
          </a:bodyPr>
          <a:lstStyle/>
          <a:p>
            <a:pPr algn="l">
              <a:lnSpc>
                <a:spcPts val="2239"/>
              </a:lnSpc>
            </a:pPr>
            <a:r>
              <a:rPr lang="en-US" sz="1599">
                <a:solidFill>
                  <a:srgbClr val="000000">
                    <a:alpha val="11765"/>
                  </a:srgbClr>
                </a:solidFill>
                <a:latin typeface="Varela Round"/>
                <a:ea typeface="Varela Round"/>
                <a:cs typeface="Varela Round"/>
                <a:sym typeface="Varela Round"/>
              </a:rPr>
              <a:t>recursos-biblicos.com</a:t>
            </a:r>
          </a:p>
        </p:txBody>
      </p:sp>
    </p:spTree>
  </p:cSld>
  <p:clrMapOvr>
    <a:masterClrMapping/>
  </p:clrMapOvr>
  <p:transition spd="slow">
    <p:push dir="u"/>
  </p:transition>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4816593" cy="2709333"/>
          </a:xfrm>
        </p:grpSpPr>
        <p:sp>
          <p:nvSpPr>
            <p:cNvPr name="Freeform 3" id="3"/>
            <p:cNvSpPr/>
            <p:nvPr/>
          </p:nvSpPr>
          <p:spPr>
            <a:xfrm flipH="false" flipV="false" rot="0">
              <a:off x="0" y="0"/>
              <a:ext cx="4816592" cy="2709333"/>
            </a:xfrm>
            <a:custGeom>
              <a:avLst/>
              <a:gdLst/>
              <a:ahLst/>
              <a:cxnLst/>
              <a:rect r="r" b="b" t="t" l="l"/>
              <a:pathLst>
                <a:path h="2709333" w="4816592">
                  <a:moveTo>
                    <a:pt x="0" y="0"/>
                  </a:moveTo>
                  <a:lnTo>
                    <a:pt x="4816592" y="0"/>
                  </a:lnTo>
                  <a:lnTo>
                    <a:pt x="4816592" y="2709333"/>
                  </a:lnTo>
                  <a:lnTo>
                    <a:pt x="0" y="2709333"/>
                  </a:lnTo>
                  <a:close/>
                </a:path>
              </a:pathLst>
            </a:custGeom>
            <a:solidFill>
              <a:srgbClr val="FFFFFF"/>
            </a:solidFill>
            <a:ln w="295275" cap="sq">
              <a:solidFill>
                <a:srgbClr val="25B9B0"/>
              </a:solidFill>
              <a:prstDash val="solid"/>
              <a:miter/>
            </a:ln>
          </p:spPr>
        </p:sp>
        <p:sp>
          <p:nvSpPr>
            <p:cNvPr name="TextBox 4" id="4"/>
            <p:cNvSpPr txBox="true"/>
            <p:nvPr/>
          </p:nvSpPr>
          <p:spPr>
            <a:xfrm>
              <a:off x="0" y="-57150"/>
              <a:ext cx="4816593" cy="2766483"/>
            </a:xfrm>
            <a:prstGeom prst="rect">
              <a:avLst/>
            </a:prstGeom>
          </p:spPr>
          <p:txBody>
            <a:bodyPr anchor="ctr" rtlCol="false" tIns="50800" lIns="50800" bIns="50800" rIns="50800"/>
            <a:lstStyle/>
            <a:p>
              <a:pPr algn="ctr" marL="0" indent="0" lvl="0">
                <a:lnSpc>
                  <a:spcPts val="3640"/>
                </a:lnSpc>
                <a:spcBef>
                  <a:spcPct val="0"/>
                </a:spcBef>
              </a:pPr>
            </a:p>
          </p:txBody>
        </p:sp>
      </p:grpSp>
      <p:sp>
        <p:nvSpPr>
          <p:cNvPr name="Freeform 5" id="5"/>
          <p:cNvSpPr/>
          <p:nvPr/>
        </p:nvSpPr>
        <p:spPr>
          <a:xfrm flipH="false" flipV="false" rot="0">
            <a:off x="2011485" y="2806934"/>
            <a:ext cx="14265029" cy="4885773"/>
          </a:xfrm>
          <a:custGeom>
            <a:avLst/>
            <a:gdLst/>
            <a:ahLst/>
            <a:cxnLst/>
            <a:rect r="r" b="b" t="t" l="l"/>
            <a:pathLst>
              <a:path h="4885773" w="14265029">
                <a:moveTo>
                  <a:pt x="0" y="0"/>
                </a:moveTo>
                <a:lnTo>
                  <a:pt x="14265030" y="0"/>
                </a:lnTo>
                <a:lnTo>
                  <a:pt x="14265030" y="4885772"/>
                </a:lnTo>
                <a:lnTo>
                  <a:pt x="0" y="488577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6" id="6"/>
          <p:cNvSpPr txBox="true"/>
          <p:nvPr/>
        </p:nvSpPr>
        <p:spPr>
          <a:xfrm rot="0">
            <a:off x="6403208" y="3474167"/>
            <a:ext cx="5634666" cy="1236346"/>
          </a:xfrm>
          <a:prstGeom prst="rect">
            <a:avLst/>
          </a:prstGeom>
        </p:spPr>
        <p:txBody>
          <a:bodyPr anchor="t" rtlCol="false" tIns="0" lIns="0" bIns="0" rIns="0">
            <a:spAutoFit/>
          </a:bodyPr>
          <a:lstStyle/>
          <a:p>
            <a:pPr algn="ctr">
              <a:lnSpc>
                <a:spcPts val="10079"/>
              </a:lnSpc>
            </a:pPr>
            <a:r>
              <a:rPr lang="en-US" b="true" sz="7199">
                <a:solidFill>
                  <a:srgbClr val="FFFFFF"/>
                </a:solidFill>
                <a:latin typeface="Eastman Grotesque Bold"/>
                <a:ea typeface="Eastman Grotesque Bold"/>
                <a:cs typeface="Eastman Grotesque Bold"/>
                <a:sym typeface="Eastman Grotesque Bold"/>
              </a:rPr>
              <a:t>Himno Final</a:t>
            </a:r>
          </a:p>
        </p:txBody>
      </p:sp>
      <p:sp>
        <p:nvSpPr>
          <p:cNvPr name="Freeform 7" id="7"/>
          <p:cNvSpPr/>
          <p:nvPr/>
        </p:nvSpPr>
        <p:spPr>
          <a:xfrm flipH="false" flipV="false" rot="-217771">
            <a:off x="-1164251" y="-3065439"/>
            <a:ext cx="6302771" cy="6130878"/>
          </a:xfrm>
          <a:custGeom>
            <a:avLst/>
            <a:gdLst/>
            <a:ahLst/>
            <a:cxnLst/>
            <a:rect r="r" b="b" t="t" l="l"/>
            <a:pathLst>
              <a:path h="6130878" w="6302771">
                <a:moveTo>
                  <a:pt x="0" y="0"/>
                </a:moveTo>
                <a:lnTo>
                  <a:pt x="6302771" y="0"/>
                </a:lnTo>
                <a:lnTo>
                  <a:pt x="6302771" y="6130878"/>
                </a:lnTo>
                <a:lnTo>
                  <a:pt x="0" y="613087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0">
            <a:off x="15345480" y="6315813"/>
            <a:ext cx="4768435" cy="5854522"/>
          </a:xfrm>
          <a:custGeom>
            <a:avLst/>
            <a:gdLst/>
            <a:ahLst/>
            <a:cxnLst/>
            <a:rect r="r" b="b" t="t" l="l"/>
            <a:pathLst>
              <a:path h="5854522" w="4768435">
                <a:moveTo>
                  <a:pt x="0" y="0"/>
                </a:moveTo>
                <a:lnTo>
                  <a:pt x="4768436" y="0"/>
                </a:lnTo>
                <a:lnTo>
                  <a:pt x="4768436" y="5854522"/>
                </a:lnTo>
                <a:lnTo>
                  <a:pt x="0" y="585452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9" id="9"/>
          <p:cNvSpPr txBox="true"/>
          <p:nvPr/>
        </p:nvSpPr>
        <p:spPr>
          <a:xfrm rot="0">
            <a:off x="4091674" y="4944827"/>
            <a:ext cx="10104652" cy="2105025"/>
          </a:xfrm>
          <a:prstGeom prst="rect">
            <a:avLst/>
          </a:prstGeom>
        </p:spPr>
        <p:txBody>
          <a:bodyPr anchor="t" rtlCol="false" tIns="0" lIns="0" bIns="0" rIns="0">
            <a:spAutoFit/>
          </a:bodyPr>
          <a:lstStyle/>
          <a:p>
            <a:pPr algn="ctr">
              <a:lnSpc>
                <a:spcPts val="8400"/>
              </a:lnSpc>
            </a:pPr>
            <a:r>
              <a:rPr lang="en-US" b="true" sz="6000">
                <a:solidFill>
                  <a:srgbClr val="000000"/>
                </a:solidFill>
                <a:latin typeface="Eastman Grotesque Bold"/>
                <a:ea typeface="Eastman Grotesque Bold"/>
                <a:cs typeface="Eastman Grotesque Bold"/>
                <a:sym typeface="Eastman Grotesque Bold"/>
              </a:rPr>
              <a:t>#610, Escuchamos tu llamada</a:t>
            </a:r>
          </a:p>
        </p:txBody>
      </p:sp>
      <p:sp>
        <p:nvSpPr>
          <p:cNvPr name="TextBox 10" id="10"/>
          <p:cNvSpPr txBox="true"/>
          <p:nvPr/>
        </p:nvSpPr>
        <p:spPr>
          <a:xfrm rot="0">
            <a:off x="1028700" y="9439187"/>
            <a:ext cx="2331880" cy="273685"/>
          </a:xfrm>
          <a:prstGeom prst="rect">
            <a:avLst/>
          </a:prstGeom>
        </p:spPr>
        <p:txBody>
          <a:bodyPr anchor="t" rtlCol="false" tIns="0" lIns="0" bIns="0" rIns="0">
            <a:spAutoFit/>
          </a:bodyPr>
          <a:lstStyle/>
          <a:p>
            <a:pPr algn="l">
              <a:lnSpc>
                <a:spcPts val="2239"/>
              </a:lnSpc>
            </a:pPr>
            <a:r>
              <a:rPr lang="en-US" sz="1599">
                <a:solidFill>
                  <a:srgbClr val="000000">
                    <a:alpha val="11765"/>
                  </a:srgbClr>
                </a:solidFill>
                <a:latin typeface="Varela Round"/>
                <a:ea typeface="Varela Round"/>
                <a:cs typeface="Varela Round"/>
                <a:sym typeface="Varela Round"/>
              </a:rPr>
              <a:t>recursos-biblicos.com</a:t>
            </a:r>
          </a:p>
        </p:txBody>
      </p:sp>
    </p:spTree>
  </p:cSld>
  <p:clrMapOvr>
    <a:masterClrMapping/>
  </p:clrMapOvr>
  <p:transition spd="slow">
    <p:push dir="u"/>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DAHXVwBFWZY</dc:identifier>
  <dcterms:modified xsi:type="dcterms:W3CDTF">2011-08-01T06:04:30Z</dcterms:modified>
  <cp:revision>1</cp:revision>
  <dc:title>Programa DIA PPT 10-10-26</dc:title>
</cp:coreProperties>
</file>