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Garet" panose="020B0604020202020204" charset="0"/>
      <p:regular r:id="rId20"/>
    </p:embeddedFont>
    <p:embeddedFont>
      <p:font typeface="Garet Bold" panose="020B0604020202020204" charset="0"/>
      <p:regular r:id="rId21"/>
    </p:embeddedFont>
    <p:embeddedFont>
      <p:font typeface="Raleway" pitchFamily="2" charset="0"/>
      <p:regular r:id="rId22"/>
      <p:bold r:id="rId23"/>
      <p:italic r:id="rId24"/>
      <p:boldItalic r:id="rId25"/>
    </p:embeddedFont>
    <p:embeddedFont>
      <p:font typeface="Raleway Bold" pitchFamily="2" charset="0"/>
      <p:regular r:id="rId26"/>
      <p:bold r:id="rId27"/>
    </p:embeddedFont>
    <p:embeddedFont>
      <p:font typeface="Raleway Heavy" panose="020B0604020202020204" charset="0"/>
      <p:regular r:id="rId28"/>
    </p:embeddedFont>
    <p:embeddedFont>
      <p:font typeface="Raleway Italics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9705" y="333297"/>
            <a:ext cx="17451709" cy="9620406"/>
            <a:chOff x="0" y="0"/>
            <a:chExt cx="23268945" cy="1282720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3268945" cy="12827209"/>
              <a:chOff x="0" y="0"/>
              <a:chExt cx="6619526" cy="364907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619526" cy="3649071"/>
              </a:xfrm>
              <a:custGeom>
                <a:avLst/>
                <a:gdLst/>
                <a:ahLst/>
                <a:cxnLst/>
                <a:rect l="l" t="t" r="r" b="b"/>
                <a:pathLst>
                  <a:path w="6619526" h="3649071">
                    <a:moveTo>
                      <a:pt x="0" y="0"/>
                    </a:moveTo>
                    <a:lnTo>
                      <a:pt x="6619526" y="0"/>
                    </a:lnTo>
                    <a:lnTo>
                      <a:pt x="6619526" y="3649071"/>
                    </a:lnTo>
                    <a:lnTo>
                      <a:pt x="0" y="364907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5084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6619526" cy="3677646"/>
              </a:xfrm>
              <a:prstGeom prst="rect">
                <a:avLst/>
              </a:prstGeom>
            </p:spPr>
            <p:txBody>
              <a:bodyPr lIns="48876" tIns="48876" rIns="48876" bIns="48876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93149" y="293179"/>
              <a:ext cx="22662658" cy="12194998"/>
              <a:chOff x="0" y="0"/>
              <a:chExt cx="6447050" cy="346922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447050" cy="3469221"/>
              </a:xfrm>
              <a:custGeom>
                <a:avLst/>
                <a:gdLst/>
                <a:ahLst/>
                <a:cxnLst/>
                <a:rect l="l" t="t" r="r" b="b"/>
                <a:pathLst>
                  <a:path w="6447050" h="3469221">
                    <a:moveTo>
                      <a:pt x="0" y="0"/>
                    </a:moveTo>
                    <a:lnTo>
                      <a:pt x="6447050" y="0"/>
                    </a:lnTo>
                    <a:lnTo>
                      <a:pt x="6447050" y="3469221"/>
                    </a:lnTo>
                    <a:lnTo>
                      <a:pt x="0" y="346922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7CBBB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6447050" cy="3497796"/>
              </a:xfrm>
              <a:prstGeom prst="rect">
                <a:avLst/>
              </a:prstGeom>
            </p:spPr>
            <p:txBody>
              <a:bodyPr lIns="48876" tIns="48876" rIns="48876" bIns="48876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675815" y="689359"/>
              <a:ext cx="21959466" cy="11434829"/>
              <a:chOff x="0" y="0"/>
              <a:chExt cx="6247007" cy="325296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247007" cy="3252968"/>
              </a:xfrm>
              <a:custGeom>
                <a:avLst/>
                <a:gdLst/>
                <a:ahLst/>
                <a:cxnLst/>
                <a:rect l="l" t="t" r="r" b="b"/>
                <a:pathLst>
                  <a:path w="6247007" h="3252968">
                    <a:moveTo>
                      <a:pt x="0" y="0"/>
                    </a:moveTo>
                    <a:lnTo>
                      <a:pt x="6247007" y="0"/>
                    </a:lnTo>
                    <a:lnTo>
                      <a:pt x="6247007" y="3252968"/>
                    </a:lnTo>
                    <a:lnTo>
                      <a:pt x="0" y="325296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B5EFE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6247007" cy="3281544"/>
              </a:xfrm>
              <a:prstGeom prst="rect">
                <a:avLst/>
              </a:prstGeom>
            </p:spPr>
            <p:txBody>
              <a:bodyPr lIns="48876" tIns="48876" rIns="48876" bIns="48876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 rot="-10800000">
              <a:off x="18828976" y="8387239"/>
              <a:ext cx="4439970" cy="4439970"/>
            </a:xfrm>
            <a:custGeom>
              <a:avLst/>
              <a:gdLst/>
              <a:ahLst/>
              <a:cxnLst/>
              <a:rect l="l" t="t" r="r" b="b"/>
              <a:pathLst>
                <a:path w="4439970" h="4439970">
                  <a:moveTo>
                    <a:pt x="0" y="0"/>
                  </a:moveTo>
                  <a:lnTo>
                    <a:pt x="4439969" y="0"/>
                  </a:lnTo>
                  <a:lnTo>
                    <a:pt x="4439969" y="4439970"/>
                  </a:lnTo>
                  <a:lnTo>
                    <a:pt x="0" y="4439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4439970" cy="4439970"/>
            </a:xfrm>
            <a:custGeom>
              <a:avLst/>
              <a:gdLst/>
              <a:ahLst/>
              <a:cxnLst/>
              <a:rect l="l" t="t" r="r" b="b"/>
              <a:pathLst>
                <a:path w="4439970" h="4439970">
                  <a:moveTo>
                    <a:pt x="0" y="0"/>
                  </a:moveTo>
                  <a:lnTo>
                    <a:pt x="4439970" y="0"/>
                  </a:lnTo>
                  <a:lnTo>
                    <a:pt x="4439970" y="4439970"/>
                  </a:lnTo>
                  <a:lnTo>
                    <a:pt x="0" y="4439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312014" y="4451565"/>
            <a:ext cx="13663973" cy="2232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818"/>
              </a:lnSpc>
            </a:pPr>
            <a:r>
              <a:rPr lang="en-US" sz="13601" b="1" spc="680">
                <a:solidFill>
                  <a:srgbClr val="27403B"/>
                </a:solidFill>
                <a:latin typeface="Raleway Heavy"/>
                <a:ea typeface="Raleway Heavy"/>
                <a:cs typeface="Raleway Heavy"/>
                <a:sym typeface="Raleway Heavy"/>
              </a:rPr>
              <a:t>PEQUEÑOS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267976" y="6737594"/>
            <a:ext cx="5675166" cy="326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5"/>
              </a:lnSpc>
            </a:pPr>
            <a:r>
              <a:rPr lang="en-US" sz="1989">
                <a:solidFill>
                  <a:srgbClr val="27403B"/>
                </a:solidFill>
                <a:latin typeface="Garet"/>
                <a:ea typeface="Garet"/>
                <a:cs typeface="Garet"/>
                <a:sym typeface="Garet"/>
              </a:rPr>
              <a:t>Programa de Escuela Sabática</a:t>
            </a:r>
          </a:p>
        </p:txBody>
      </p:sp>
      <p:sp>
        <p:nvSpPr>
          <p:cNvPr id="16" name="TextBox 16"/>
          <p:cNvSpPr txBox="1"/>
          <p:nvPr/>
        </p:nvSpPr>
        <p:spPr>
          <a:xfrm rot="-17737">
            <a:off x="1478392" y="8563868"/>
            <a:ext cx="3272475" cy="248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33"/>
              </a:lnSpc>
              <a:spcBef>
                <a:spcPct val="0"/>
              </a:spcBef>
            </a:pPr>
            <a:r>
              <a:rPr lang="en-US" sz="1452" spc="91">
                <a:solidFill>
                  <a:srgbClr val="27403B">
                    <a:alpha val="58824"/>
                  </a:srgbClr>
                </a:solidFill>
                <a:latin typeface="Garet"/>
                <a:ea typeface="Garet"/>
                <a:cs typeface="Garet"/>
                <a:sym typeface="Garet"/>
              </a:rPr>
              <a:t>recursos-biblicos.com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12014" y="3199506"/>
            <a:ext cx="13663973" cy="1556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99"/>
              </a:lnSpc>
            </a:pPr>
            <a:r>
              <a:rPr lang="en-US" sz="9541" spc="477">
                <a:solidFill>
                  <a:srgbClr val="27403B"/>
                </a:solidFill>
                <a:latin typeface="Raleway"/>
                <a:ea typeface="Raleway"/>
                <a:cs typeface="Raleway"/>
                <a:sym typeface="Raleway"/>
              </a:rPr>
              <a:t>ENEMIGOS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81884" y="353569"/>
            <a:ext cx="17451709" cy="9620406"/>
            <a:chOff x="0" y="0"/>
            <a:chExt cx="6619526" cy="36490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19526" cy="3649071"/>
            </a:xfrm>
            <a:custGeom>
              <a:avLst/>
              <a:gdLst/>
              <a:ahLst/>
              <a:cxnLst/>
              <a:rect l="l" t="t" r="r" b="b"/>
              <a:pathLst>
                <a:path w="6619526" h="3649071">
                  <a:moveTo>
                    <a:pt x="0" y="0"/>
                  </a:moveTo>
                  <a:lnTo>
                    <a:pt x="6619526" y="0"/>
                  </a:lnTo>
                  <a:lnTo>
                    <a:pt x="6619526" y="3649071"/>
                  </a:lnTo>
                  <a:lnTo>
                    <a:pt x="0" y="364907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508484"/>
              </a:solidFill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619526" cy="3677646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234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416737" y="607843"/>
            <a:ext cx="16996994" cy="9146249"/>
            <a:chOff x="0" y="0"/>
            <a:chExt cx="6447050" cy="34692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47050" cy="3469221"/>
            </a:xfrm>
            <a:custGeom>
              <a:avLst/>
              <a:gdLst/>
              <a:ahLst/>
              <a:cxnLst/>
              <a:rect l="l" t="t" r="r" b="b"/>
              <a:pathLst>
                <a:path w="6447050" h="3469221">
                  <a:moveTo>
                    <a:pt x="0" y="0"/>
                  </a:moveTo>
                  <a:lnTo>
                    <a:pt x="6447050" y="0"/>
                  </a:lnTo>
                  <a:lnTo>
                    <a:pt x="6447050" y="3469221"/>
                  </a:lnTo>
                  <a:lnTo>
                    <a:pt x="0" y="34692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7CBBBB"/>
              </a:solidFill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6447050" cy="3497796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234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657132" y="880834"/>
            <a:ext cx="16469600" cy="8576122"/>
            <a:chOff x="0" y="0"/>
            <a:chExt cx="6247007" cy="325296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47007" cy="3252968"/>
            </a:xfrm>
            <a:custGeom>
              <a:avLst/>
              <a:gdLst/>
              <a:ahLst/>
              <a:cxnLst/>
              <a:rect l="l" t="t" r="r" b="b"/>
              <a:pathLst>
                <a:path w="6247007" h="3252968">
                  <a:moveTo>
                    <a:pt x="0" y="0"/>
                  </a:moveTo>
                  <a:lnTo>
                    <a:pt x="6247007" y="0"/>
                  </a:lnTo>
                  <a:lnTo>
                    <a:pt x="6247007" y="3252968"/>
                  </a:lnTo>
                  <a:lnTo>
                    <a:pt x="0" y="32529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B5EFE3"/>
              </a:solidFill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6247007" cy="3281544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2344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657132" y="370764"/>
            <a:ext cx="3086100" cy="9620406"/>
            <a:chOff x="0" y="0"/>
            <a:chExt cx="812800" cy="253377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2533770"/>
            </a:xfrm>
            <a:custGeom>
              <a:avLst/>
              <a:gdLst/>
              <a:ahLst/>
              <a:cxnLst/>
              <a:rect l="l" t="t" r="r" b="b"/>
              <a:pathLst>
                <a:path w="812800" h="2533770">
                  <a:moveTo>
                    <a:pt x="0" y="0"/>
                  </a:moveTo>
                  <a:lnTo>
                    <a:pt x="812800" y="0"/>
                  </a:lnTo>
                  <a:lnTo>
                    <a:pt x="812800" y="2533770"/>
                  </a:lnTo>
                  <a:lnTo>
                    <a:pt x="0" y="2533770"/>
                  </a:lnTo>
                  <a:close/>
                </a:path>
              </a:pathLst>
            </a:custGeom>
            <a:solidFill>
              <a:srgbClr val="508484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12800" cy="25623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4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1028700" y="591349"/>
            <a:ext cx="3086100" cy="9104301"/>
            <a:chOff x="0" y="0"/>
            <a:chExt cx="812800" cy="239784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2397841"/>
            </a:xfrm>
            <a:custGeom>
              <a:avLst/>
              <a:gdLst/>
              <a:ahLst/>
              <a:cxnLst/>
              <a:rect l="l" t="t" r="r" b="b"/>
              <a:pathLst>
                <a:path w="812800" h="2397841">
                  <a:moveTo>
                    <a:pt x="0" y="0"/>
                  </a:moveTo>
                  <a:lnTo>
                    <a:pt x="812800" y="0"/>
                  </a:lnTo>
                  <a:lnTo>
                    <a:pt x="812800" y="2397841"/>
                  </a:lnTo>
                  <a:lnTo>
                    <a:pt x="0" y="2397841"/>
                  </a:lnTo>
                  <a:close/>
                </a:path>
              </a:pathLst>
            </a:custGeom>
            <a:solidFill>
              <a:srgbClr val="7CBBBB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812800" cy="2426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4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10800000">
            <a:off x="1469063" y="860154"/>
            <a:ext cx="3129109" cy="8566692"/>
            <a:chOff x="0" y="0"/>
            <a:chExt cx="824127" cy="225624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24127" cy="2256248"/>
            </a:xfrm>
            <a:custGeom>
              <a:avLst/>
              <a:gdLst/>
              <a:ahLst/>
              <a:cxnLst/>
              <a:rect l="l" t="t" r="r" b="b"/>
              <a:pathLst>
                <a:path w="824127" h="2256248">
                  <a:moveTo>
                    <a:pt x="0" y="0"/>
                  </a:moveTo>
                  <a:lnTo>
                    <a:pt x="824127" y="0"/>
                  </a:lnTo>
                  <a:lnTo>
                    <a:pt x="824127" y="2256248"/>
                  </a:lnTo>
                  <a:lnTo>
                    <a:pt x="0" y="2256248"/>
                  </a:lnTo>
                  <a:close/>
                </a:path>
              </a:pathLst>
            </a:custGeom>
            <a:solidFill>
              <a:srgbClr val="B5EFE3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24127" cy="2284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4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469063" y="1508253"/>
            <a:ext cx="5843356" cy="7270495"/>
            <a:chOff x="0" y="0"/>
            <a:chExt cx="7791142" cy="9693993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/>
            <a:srcRect l="19358" r="19358"/>
            <a:stretch>
              <a:fillRect/>
            </a:stretch>
          </p:blipFill>
          <p:spPr>
            <a:xfrm>
              <a:off x="0" y="0"/>
              <a:ext cx="7791142" cy="9693993"/>
            </a:xfrm>
            <a:prstGeom prst="rect">
              <a:avLst/>
            </a:prstGeom>
          </p:spPr>
        </p:pic>
      </p:grpSp>
      <p:sp>
        <p:nvSpPr>
          <p:cNvPr id="22" name="Freeform 22"/>
          <p:cNvSpPr/>
          <p:nvPr/>
        </p:nvSpPr>
        <p:spPr>
          <a:xfrm>
            <a:off x="7474721" y="3083647"/>
            <a:ext cx="4199521" cy="2099761"/>
          </a:xfrm>
          <a:custGeom>
            <a:avLst/>
            <a:gdLst/>
            <a:ahLst/>
            <a:cxnLst/>
            <a:rect l="l" t="t" r="r" b="b"/>
            <a:pathLst>
              <a:path w="4199521" h="2099761">
                <a:moveTo>
                  <a:pt x="0" y="0"/>
                </a:moveTo>
                <a:lnTo>
                  <a:pt x="4199521" y="0"/>
                </a:lnTo>
                <a:lnTo>
                  <a:pt x="4199521" y="2099760"/>
                </a:lnTo>
                <a:lnTo>
                  <a:pt x="0" y="20997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3" name="TextBox 23"/>
          <p:cNvSpPr txBox="1"/>
          <p:nvPr/>
        </p:nvSpPr>
        <p:spPr>
          <a:xfrm>
            <a:off x="8292144" y="1294566"/>
            <a:ext cx="8355110" cy="1684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562"/>
              </a:lnSpc>
            </a:pPr>
            <a:r>
              <a:rPr lang="en-US" sz="6020" b="1" spc="535">
                <a:solidFill>
                  <a:srgbClr val="27403B"/>
                </a:solidFill>
                <a:latin typeface="Raleway Bold"/>
                <a:ea typeface="Raleway Bold"/>
                <a:cs typeface="Raleway Bold"/>
                <a:sym typeface="Raleway Bold"/>
              </a:rPr>
              <a:t>PEQUEÑOS APLAZAMIENTOS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735433" y="3904355"/>
            <a:ext cx="8355110" cy="1444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90"/>
              </a:lnSpc>
            </a:pPr>
            <a:r>
              <a:rPr lang="en-US" sz="3324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El alma del perezoso desea, y nada alcanza; mas el alma de los diligentes será prosperada. (Prov. 13: 4)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474721" y="5662615"/>
            <a:ext cx="9016704" cy="359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2"/>
              </a:lnSpc>
            </a:pPr>
            <a:r>
              <a:rPr lang="en-US" sz="3124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Postergar la oración, la lectura bíblica o la testificación </a:t>
            </a:r>
            <a:r>
              <a:rPr lang="en-US" sz="3124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puede parecer inofensivo. Pero esos aplazamientos constantes enfrían lentamente nuestra relación con Dios y nos hacen menos receptivos a su voz. La satisfacción de nuestra sed espiritual solo se realizará si buscamos con ansias la fuente de bendición que es nuestro señor Jesús. </a:t>
            </a:r>
          </a:p>
        </p:txBody>
      </p:sp>
      <p:sp>
        <p:nvSpPr>
          <p:cNvPr id="26" name="TextBox 26"/>
          <p:cNvSpPr txBox="1"/>
          <p:nvPr/>
        </p:nvSpPr>
        <p:spPr>
          <a:xfrm rot="-17737">
            <a:off x="1469535" y="9001010"/>
            <a:ext cx="3272475" cy="248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33"/>
              </a:lnSpc>
              <a:spcBef>
                <a:spcPct val="0"/>
              </a:spcBef>
            </a:pPr>
            <a:r>
              <a:rPr lang="en-US" sz="1452" spc="91">
                <a:solidFill>
                  <a:srgbClr val="27403B">
                    <a:alpha val="58824"/>
                  </a:srgbClr>
                </a:solidFill>
                <a:latin typeface="Garet"/>
                <a:ea typeface="Garet"/>
                <a:cs typeface="Garet"/>
                <a:sym typeface="Garet"/>
              </a:rPr>
              <a:t>recursos-biblicos.com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379705" y="333297"/>
            <a:ext cx="17451709" cy="9620406"/>
            <a:chOff x="0" y="0"/>
            <a:chExt cx="23268945" cy="1282720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3268945" cy="12827209"/>
              <a:chOff x="0" y="0"/>
              <a:chExt cx="6619526" cy="364907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619526" cy="3649071"/>
              </a:xfrm>
              <a:custGeom>
                <a:avLst/>
                <a:gdLst/>
                <a:ahLst/>
                <a:cxnLst/>
                <a:rect l="l" t="t" r="r" b="b"/>
                <a:pathLst>
                  <a:path w="6619526" h="3649071">
                    <a:moveTo>
                      <a:pt x="0" y="0"/>
                    </a:moveTo>
                    <a:lnTo>
                      <a:pt x="6619526" y="0"/>
                    </a:lnTo>
                    <a:lnTo>
                      <a:pt x="6619526" y="3649071"/>
                    </a:lnTo>
                    <a:lnTo>
                      <a:pt x="0" y="364907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5084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6619526" cy="3677646"/>
              </a:xfrm>
              <a:prstGeom prst="rect">
                <a:avLst/>
              </a:prstGeom>
            </p:spPr>
            <p:txBody>
              <a:bodyPr lIns="48876" tIns="48876" rIns="48876" bIns="48876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93149" y="293179"/>
              <a:ext cx="22662658" cy="12194998"/>
              <a:chOff x="0" y="0"/>
              <a:chExt cx="6447050" cy="346922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447050" cy="3469221"/>
              </a:xfrm>
              <a:custGeom>
                <a:avLst/>
                <a:gdLst/>
                <a:ahLst/>
                <a:cxnLst/>
                <a:rect l="l" t="t" r="r" b="b"/>
                <a:pathLst>
                  <a:path w="6447050" h="3469221">
                    <a:moveTo>
                      <a:pt x="0" y="0"/>
                    </a:moveTo>
                    <a:lnTo>
                      <a:pt x="6447050" y="0"/>
                    </a:lnTo>
                    <a:lnTo>
                      <a:pt x="6447050" y="3469221"/>
                    </a:lnTo>
                    <a:lnTo>
                      <a:pt x="0" y="346922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7CBBB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6447050" cy="3497796"/>
              </a:xfrm>
              <a:prstGeom prst="rect">
                <a:avLst/>
              </a:prstGeom>
            </p:spPr>
            <p:txBody>
              <a:bodyPr lIns="48876" tIns="48876" rIns="48876" bIns="48876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675815" y="673263"/>
              <a:ext cx="21959466" cy="11434829"/>
              <a:chOff x="0" y="0"/>
              <a:chExt cx="6247007" cy="325296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247007" cy="3252968"/>
              </a:xfrm>
              <a:custGeom>
                <a:avLst/>
                <a:gdLst/>
                <a:ahLst/>
                <a:cxnLst/>
                <a:rect l="l" t="t" r="r" b="b"/>
                <a:pathLst>
                  <a:path w="6247007" h="3252968">
                    <a:moveTo>
                      <a:pt x="0" y="0"/>
                    </a:moveTo>
                    <a:lnTo>
                      <a:pt x="6247007" y="0"/>
                    </a:lnTo>
                    <a:lnTo>
                      <a:pt x="6247007" y="3252968"/>
                    </a:lnTo>
                    <a:lnTo>
                      <a:pt x="0" y="325296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B5EFE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6247007" cy="3281544"/>
              </a:xfrm>
              <a:prstGeom prst="rect">
                <a:avLst/>
              </a:prstGeom>
            </p:spPr>
            <p:txBody>
              <a:bodyPr lIns="48876" tIns="48876" rIns="48876" bIns="48876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 rot="5400000">
              <a:off x="18828976" y="0"/>
              <a:ext cx="4439970" cy="4439970"/>
            </a:xfrm>
            <a:custGeom>
              <a:avLst/>
              <a:gdLst/>
              <a:ahLst/>
              <a:cxnLst/>
              <a:rect l="l" t="t" r="r" b="b"/>
              <a:pathLst>
                <a:path w="4439970" h="4439970">
                  <a:moveTo>
                    <a:pt x="0" y="0"/>
                  </a:moveTo>
                  <a:lnTo>
                    <a:pt x="4439969" y="0"/>
                  </a:lnTo>
                  <a:lnTo>
                    <a:pt x="4439969" y="4439970"/>
                  </a:lnTo>
                  <a:lnTo>
                    <a:pt x="0" y="4439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3" name="Freeform 13"/>
          <p:cNvSpPr/>
          <p:nvPr/>
        </p:nvSpPr>
        <p:spPr>
          <a:xfrm>
            <a:off x="9955359" y="1493887"/>
            <a:ext cx="7303941" cy="6768958"/>
          </a:xfrm>
          <a:custGeom>
            <a:avLst/>
            <a:gdLst/>
            <a:ahLst/>
            <a:cxnLst/>
            <a:rect l="l" t="t" r="r" b="b"/>
            <a:pathLst>
              <a:path w="7303941" h="6768958">
                <a:moveTo>
                  <a:pt x="0" y="0"/>
                </a:moveTo>
                <a:lnTo>
                  <a:pt x="7303941" y="0"/>
                </a:lnTo>
                <a:lnTo>
                  <a:pt x="7303941" y="6768958"/>
                </a:lnTo>
                <a:lnTo>
                  <a:pt x="0" y="67689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8933" r="-33178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4" name="TextBox 14"/>
          <p:cNvSpPr txBox="1"/>
          <p:nvPr/>
        </p:nvSpPr>
        <p:spPr>
          <a:xfrm>
            <a:off x="2202822" y="1531987"/>
            <a:ext cx="8162223" cy="2014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89"/>
              </a:lnSpc>
            </a:pPr>
            <a:r>
              <a:rPr lang="en-US" sz="6920" b="1" spc="2228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RELATO MISIONERO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473443" y="3887790"/>
            <a:ext cx="6670557" cy="1238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7"/>
              </a:lnSpc>
            </a:pPr>
            <a:r>
              <a:rPr lang="en-US" sz="330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“Un llamado de Dios a través de las redes sociales”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601214" y="8315961"/>
            <a:ext cx="3035598" cy="516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7"/>
              </a:lnSpc>
            </a:pPr>
            <a:r>
              <a:rPr lang="en-US" sz="280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Samuel, (Chile)</a:t>
            </a:r>
          </a:p>
        </p:txBody>
      </p:sp>
      <p:sp>
        <p:nvSpPr>
          <p:cNvPr id="17" name="TextBox 17"/>
          <p:cNvSpPr txBox="1"/>
          <p:nvPr/>
        </p:nvSpPr>
        <p:spPr>
          <a:xfrm rot="-17737">
            <a:off x="1478392" y="8563868"/>
            <a:ext cx="3272475" cy="248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33"/>
              </a:lnSpc>
              <a:spcBef>
                <a:spcPct val="0"/>
              </a:spcBef>
            </a:pPr>
            <a:r>
              <a:rPr lang="en-US" sz="1452" spc="91">
                <a:solidFill>
                  <a:srgbClr val="27403B">
                    <a:alpha val="58824"/>
                  </a:srgbClr>
                </a:solidFill>
                <a:latin typeface="Garet"/>
                <a:ea typeface="Garet"/>
                <a:cs typeface="Garet"/>
                <a:sym typeface="Garet"/>
              </a:rPr>
              <a:t>recursos-biblicos.com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442" y="394212"/>
            <a:ext cx="17451709" cy="9620406"/>
            <a:chOff x="0" y="0"/>
            <a:chExt cx="23268945" cy="1282720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3268945" cy="12827209"/>
              <a:chOff x="0" y="0"/>
              <a:chExt cx="6619526" cy="364907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619526" cy="3649071"/>
              </a:xfrm>
              <a:custGeom>
                <a:avLst/>
                <a:gdLst/>
                <a:ahLst/>
                <a:cxnLst/>
                <a:rect l="l" t="t" r="r" b="b"/>
                <a:pathLst>
                  <a:path w="6619526" h="3649071">
                    <a:moveTo>
                      <a:pt x="0" y="0"/>
                    </a:moveTo>
                    <a:lnTo>
                      <a:pt x="6619526" y="0"/>
                    </a:lnTo>
                    <a:lnTo>
                      <a:pt x="6619526" y="3649071"/>
                    </a:lnTo>
                    <a:lnTo>
                      <a:pt x="0" y="364907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5084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6619526" cy="3677646"/>
              </a:xfrm>
              <a:prstGeom prst="rect">
                <a:avLst/>
              </a:prstGeom>
            </p:spPr>
            <p:txBody>
              <a:bodyPr lIns="48876" tIns="48876" rIns="48876" bIns="48876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93149" y="293179"/>
              <a:ext cx="22662658" cy="12194998"/>
              <a:chOff x="0" y="0"/>
              <a:chExt cx="6447050" cy="346922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447050" cy="3469221"/>
              </a:xfrm>
              <a:custGeom>
                <a:avLst/>
                <a:gdLst/>
                <a:ahLst/>
                <a:cxnLst/>
                <a:rect l="l" t="t" r="r" b="b"/>
                <a:pathLst>
                  <a:path w="6447050" h="3469221">
                    <a:moveTo>
                      <a:pt x="0" y="0"/>
                    </a:moveTo>
                    <a:lnTo>
                      <a:pt x="6447050" y="0"/>
                    </a:lnTo>
                    <a:lnTo>
                      <a:pt x="6447050" y="3469221"/>
                    </a:lnTo>
                    <a:lnTo>
                      <a:pt x="0" y="346922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7CBBB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6447050" cy="3497796"/>
              </a:xfrm>
              <a:prstGeom prst="rect">
                <a:avLst/>
              </a:prstGeom>
            </p:spPr>
            <p:txBody>
              <a:bodyPr lIns="48876" tIns="48876" rIns="48876" bIns="48876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675815" y="689359"/>
              <a:ext cx="21959466" cy="11434829"/>
              <a:chOff x="0" y="0"/>
              <a:chExt cx="6247007" cy="325296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247007" cy="3252968"/>
              </a:xfrm>
              <a:custGeom>
                <a:avLst/>
                <a:gdLst/>
                <a:ahLst/>
                <a:cxnLst/>
                <a:rect l="l" t="t" r="r" b="b"/>
                <a:pathLst>
                  <a:path w="6247007" h="3252968">
                    <a:moveTo>
                      <a:pt x="0" y="0"/>
                    </a:moveTo>
                    <a:lnTo>
                      <a:pt x="6247007" y="0"/>
                    </a:lnTo>
                    <a:lnTo>
                      <a:pt x="6247007" y="3252968"/>
                    </a:lnTo>
                    <a:lnTo>
                      <a:pt x="0" y="325296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B5EFE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6247007" cy="3281544"/>
              </a:xfrm>
              <a:prstGeom prst="rect">
                <a:avLst/>
              </a:prstGeom>
            </p:spPr>
            <p:txBody>
              <a:bodyPr lIns="48876" tIns="48876" rIns="48876" bIns="48876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0" y="0"/>
              <a:ext cx="4439970" cy="4439970"/>
            </a:xfrm>
            <a:custGeom>
              <a:avLst/>
              <a:gdLst/>
              <a:ahLst/>
              <a:cxnLst/>
              <a:rect l="l" t="t" r="r" b="b"/>
              <a:pathLst>
                <a:path w="4439970" h="4439970">
                  <a:moveTo>
                    <a:pt x="0" y="0"/>
                  </a:moveTo>
                  <a:lnTo>
                    <a:pt x="4439970" y="0"/>
                  </a:lnTo>
                  <a:lnTo>
                    <a:pt x="4439970" y="4439970"/>
                  </a:lnTo>
                  <a:lnTo>
                    <a:pt x="0" y="4439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202940" y="1767719"/>
            <a:ext cx="12163162" cy="1467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23"/>
              </a:lnSpc>
            </a:pPr>
            <a:r>
              <a:rPr lang="en-US" sz="5020" b="1" spc="446">
                <a:solidFill>
                  <a:srgbClr val="27403B"/>
                </a:solidFill>
                <a:latin typeface="Raleway Heavy"/>
                <a:ea typeface="Raleway Heavy"/>
                <a:cs typeface="Raleway Heavy"/>
                <a:sym typeface="Raleway Heavy"/>
              </a:rPr>
              <a:t> COMPROMISOS APARENTEMENTE INOFENSIVOS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55833" y="4583608"/>
            <a:ext cx="9867056" cy="4683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73"/>
              </a:lnSpc>
            </a:pPr>
            <a:r>
              <a:rPr lang="en-US" sz="270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Aceptar pequeñas concesiones morales o espirituales -como ver contenido dudoso o participar en conversaciones inapropiadas - puede dañar nuestra integridad y abrir la puerta a un distanciamiento más profundo entre nosotros y Dios. Toda pequeña victoria que concedamos al enemigo se convertirá en un obstáculo para nuestro desarrollo espiritual. Por eso, pidamos a Dios convicciones firmes guiadas por él para crecer en nuestra experiencia cristiana. 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1699081" y="2491698"/>
            <a:ext cx="5779138" cy="6495917"/>
            <a:chOff x="0" y="0"/>
            <a:chExt cx="7705517" cy="8661223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/>
            <a:srcRect l="20307" r="20307"/>
            <a:stretch>
              <a:fillRect/>
            </a:stretch>
          </p:blipFill>
          <p:spPr>
            <a:xfrm>
              <a:off x="0" y="0"/>
              <a:ext cx="7705517" cy="8661223"/>
            </a:xfrm>
            <a:prstGeom prst="rect">
              <a:avLst/>
            </a:prstGeom>
          </p:spPr>
        </p:pic>
      </p:grpSp>
      <p:sp>
        <p:nvSpPr>
          <p:cNvPr id="17" name="TextBox 17"/>
          <p:cNvSpPr txBox="1"/>
          <p:nvPr/>
        </p:nvSpPr>
        <p:spPr>
          <a:xfrm>
            <a:off x="1555833" y="3472384"/>
            <a:ext cx="7984195" cy="96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96"/>
              </a:lnSpc>
            </a:pPr>
            <a:r>
              <a:rPr lang="en-US" sz="3329" b="1" spc="49">
                <a:solidFill>
                  <a:srgbClr val="27403B"/>
                </a:solidFill>
                <a:latin typeface="Raleway Heavy"/>
                <a:ea typeface="Raleway Heavy"/>
                <a:cs typeface="Raleway Heavy"/>
                <a:sym typeface="Raleway Heavy"/>
              </a:rPr>
              <a:t>«Las pequeñas zorras echan a perder las viñas» (Cant. 2: 15).</a:t>
            </a:r>
          </a:p>
        </p:txBody>
      </p:sp>
      <p:sp>
        <p:nvSpPr>
          <p:cNvPr id="18" name="TextBox 18"/>
          <p:cNvSpPr txBox="1"/>
          <p:nvPr/>
        </p:nvSpPr>
        <p:spPr>
          <a:xfrm rot="-17737">
            <a:off x="13986204" y="9128482"/>
            <a:ext cx="3272475" cy="248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33"/>
              </a:lnSpc>
              <a:spcBef>
                <a:spcPct val="0"/>
              </a:spcBef>
            </a:pPr>
            <a:r>
              <a:rPr lang="en-US" sz="1452" spc="91">
                <a:solidFill>
                  <a:srgbClr val="27403B">
                    <a:alpha val="58824"/>
                  </a:srgbClr>
                </a:solidFill>
                <a:latin typeface="Garet"/>
                <a:ea typeface="Garet"/>
                <a:cs typeface="Garet"/>
                <a:sym typeface="Garet"/>
              </a:rPr>
              <a:t>recursos-biblicos.com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9705" y="333297"/>
            <a:ext cx="17451709" cy="9620406"/>
            <a:chOff x="0" y="0"/>
            <a:chExt cx="23268945" cy="1282720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3268945" cy="12827209"/>
              <a:chOff x="0" y="0"/>
              <a:chExt cx="6619526" cy="364907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619526" cy="3649071"/>
              </a:xfrm>
              <a:custGeom>
                <a:avLst/>
                <a:gdLst/>
                <a:ahLst/>
                <a:cxnLst/>
                <a:rect l="l" t="t" r="r" b="b"/>
                <a:pathLst>
                  <a:path w="6619526" h="3649071">
                    <a:moveTo>
                      <a:pt x="0" y="0"/>
                    </a:moveTo>
                    <a:lnTo>
                      <a:pt x="6619526" y="0"/>
                    </a:lnTo>
                    <a:lnTo>
                      <a:pt x="6619526" y="3649071"/>
                    </a:lnTo>
                    <a:lnTo>
                      <a:pt x="0" y="364907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5084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6619526" cy="3677646"/>
              </a:xfrm>
              <a:prstGeom prst="rect">
                <a:avLst/>
              </a:prstGeom>
            </p:spPr>
            <p:txBody>
              <a:bodyPr lIns="48876" tIns="48876" rIns="48876" bIns="48876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93149" y="293179"/>
              <a:ext cx="22662658" cy="12194998"/>
              <a:chOff x="0" y="0"/>
              <a:chExt cx="6447050" cy="346922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447050" cy="3469221"/>
              </a:xfrm>
              <a:custGeom>
                <a:avLst/>
                <a:gdLst/>
                <a:ahLst/>
                <a:cxnLst/>
                <a:rect l="l" t="t" r="r" b="b"/>
                <a:pathLst>
                  <a:path w="6447050" h="3469221">
                    <a:moveTo>
                      <a:pt x="0" y="0"/>
                    </a:moveTo>
                    <a:lnTo>
                      <a:pt x="6447050" y="0"/>
                    </a:lnTo>
                    <a:lnTo>
                      <a:pt x="6447050" y="3469221"/>
                    </a:lnTo>
                    <a:lnTo>
                      <a:pt x="0" y="346922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7CBBB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6447050" cy="3497796"/>
              </a:xfrm>
              <a:prstGeom prst="rect">
                <a:avLst/>
              </a:prstGeom>
            </p:spPr>
            <p:txBody>
              <a:bodyPr lIns="48876" tIns="48876" rIns="48876" bIns="48876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675815" y="673263"/>
              <a:ext cx="21959466" cy="11434829"/>
              <a:chOff x="0" y="0"/>
              <a:chExt cx="6247007" cy="325296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247007" cy="3252968"/>
              </a:xfrm>
              <a:custGeom>
                <a:avLst/>
                <a:gdLst/>
                <a:ahLst/>
                <a:cxnLst/>
                <a:rect l="l" t="t" r="r" b="b"/>
                <a:pathLst>
                  <a:path w="6247007" h="3252968">
                    <a:moveTo>
                      <a:pt x="0" y="0"/>
                    </a:moveTo>
                    <a:lnTo>
                      <a:pt x="6247007" y="0"/>
                    </a:lnTo>
                    <a:lnTo>
                      <a:pt x="6247007" y="3252968"/>
                    </a:lnTo>
                    <a:lnTo>
                      <a:pt x="0" y="325296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B5EFE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6247007" cy="3281544"/>
              </a:xfrm>
              <a:prstGeom prst="rect">
                <a:avLst/>
              </a:prstGeom>
            </p:spPr>
            <p:txBody>
              <a:bodyPr lIns="48876" tIns="48876" rIns="48876" bIns="48876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 rot="5400000">
              <a:off x="18828976" y="0"/>
              <a:ext cx="4439970" cy="4439970"/>
            </a:xfrm>
            <a:custGeom>
              <a:avLst/>
              <a:gdLst/>
              <a:ahLst/>
              <a:cxnLst/>
              <a:rect l="l" t="t" r="r" b="b"/>
              <a:pathLst>
                <a:path w="4439970" h="4439970">
                  <a:moveTo>
                    <a:pt x="0" y="0"/>
                  </a:moveTo>
                  <a:lnTo>
                    <a:pt x="4439969" y="0"/>
                  </a:lnTo>
                  <a:lnTo>
                    <a:pt x="4439969" y="4439970"/>
                  </a:lnTo>
                  <a:lnTo>
                    <a:pt x="0" y="4439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1522494" y="2358958"/>
            <a:ext cx="4213415" cy="6586972"/>
          </a:xfrm>
          <a:custGeom>
            <a:avLst/>
            <a:gdLst/>
            <a:ahLst/>
            <a:cxnLst/>
            <a:rect l="l" t="t" r="r" b="b"/>
            <a:pathLst>
              <a:path w="4213415" h="6586972">
                <a:moveTo>
                  <a:pt x="0" y="0"/>
                </a:moveTo>
                <a:lnTo>
                  <a:pt x="4213415" y="0"/>
                </a:lnTo>
                <a:lnTo>
                  <a:pt x="4213415" y="6586973"/>
                </a:lnTo>
                <a:lnTo>
                  <a:pt x="0" y="65869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4" name="TextBox 14"/>
          <p:cNvSpPr txBox="1"/>
          <p:nvPr/>
        </p:nvSpPr>
        <p:spPr>
          <a:xfrm>
            <a:off x="784523" y="2387533"/>
            <a:ext cx="10737971" cy="2220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92"/>
              </a:lnSpc>
            </a:pPr>
            <a:r>
              <a:rPr lang="en-US" sz="7625" b="1" spc="2455">
                <a:solidFill>
                  <a:srgbClr val="27403B"/>
                </a:solidFill>
                <a:latin typeface="Raleway Heavy"/>
                <a:ea typeface="Raleway Heavy"/>
                <a:cs typeface="Raleway Heavy"/>
                <a:sym typeface="Raleway Heavy"/>
              </a:rPr>
              <a:t>NUEVO HORIZONTE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4788415"/>
            <a:ext cx="10953808" cy="1138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23"/>
              </a:lnSpc>
            </a:pPr>
            <a:r>
              <a:rPr lang="en-US" sz="7049">
                <a:solidFill>
                  <a:srgbClr val="27403B"/>
                </a:solidFill>
                <a:latin typeface="Raleway"/>
                <a:ea typeface="Raleway"/>
                <a:cs typeface="Raleway"/>
                <a:sym typeface="Raleway"/>
              </a:rPr>
              <a:t>“Familias en acción”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439816" y="5916883"/>
            <a:ext cx="2131575" cy="701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6"/>
              </a:lnSpc>
            </a:pPr>
            <a:r>
              <a:rPr lang="en-US" sz="2522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Discipulado</a:t>
            </a:r>
          </a:p>
        </p:txBody>
      </p:sp>
      <p:sp>
        <p:nvSpPr>
          <p:cNvPr id="17" name="TextBox 17"/>
          <p:cNvSpPr txBox="1"/>
          <p:nvPr/>
        </p:nvSpPr>
        <p:spPr>
          <a:xfrm rot="-17737">
            <a:off x="1478392" y="8563868"/>
            <a:ext cx="3272475" cy="248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33"/>
              </a:lnSpc>
              <a:spcBef>
                <a:spcPct val="0"/>
              </a:spcBef>
            </a:pPr>
            <a:r>
              <a:rPr lang="en-US" sz="1452" spc="91">
                <a:solidFill>
                  <a:srgbClr val="27403B">
                    <a:alpha val="58824"/>
                  </a:srgbClr>
                </a:solidFill>
                <a:latin typeface="Garet"/>
                <a:ea typeface="Garet"/>
                <a:cs typeface="Garet"/>
                <a:sym typeface="Garet"/>
              </a:rPr>
              <a:t>recursos-biblicos.com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81884" y="353569"/>
            <a:ext cx="17451709" cy="9620406"/>
            <a:chOff x="0" y="0"/>
            <a:chExt cx="6619526" cy="36490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19526" cy="3649071"/>
            </a:xfrm>
            <a:custGeom>
              <a:avLst/>
              <a:gdLst/>
              <a:ahLst/>
              <a:cxnLst/>
              <a:rect l="l" t="t" r="r" b="b"/>
              <a:pathLst>
                <a:path w="6619526" h="3649071">
                  <a:moveTo>
                    <a:pt x="0" y="0"/>
                  </a:moveTo>
                  <a:lnTo>
                    <a:pt x="6619526" y="0"/>
                  </a:lnTo>
                  <a:lnTo>
                    <a:pt x="6619526" y="3649071"/>
                  </a:lnTo>
                  <a:lnTo>
                    <a:pt x="0" y="364907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508484"/>
              </a:solidFill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619526" cy="3677646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234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416737" y="607843"/>
            <a:ext cx="16996994" cy="9146249"/>
            <a:chOff x="0" y="0"/>
            <a:chExt cx="6447050" cy="34692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47050" cy="3469221"/>
            </a:xfrm>
            <a:custGeom>
              <a:avLst/>
              <a:gdLst/>
              <a:ahLst/>
              <a:cxnLst/>
              <a:rect l="l" t="t" r="r" b="b"/>
              <a:pathLst>
                <a:path w="6447050" h="3469221">
                  <a:moveTo>
                    <a:pt x="0" y="0"/>
                  </a:moveTo>
                  <a:lnTo>
                    <a:pt x="6447050" y="0"/>
                  </a:lnTo>
                  <a:lnTo>
                    <a:pt x="6447050" y="3469221"/>
                  </a:lnTo>
                  <a:lnTo>
                    <a:pt x="0" y="34692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7CBBBB"/>
              </a:solidFill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6447050" cy="3497796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234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657132" y="880834"/>
            <a:ext cx="16469600" cy="8576122"/>
            <a:chOff x="0" y="0"/>
            <a:chExt cx="6247007" cy="325296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47007" cy="3252968"/>
            </a:xfrm>
            <a:custGeom>
              <a:avLst/>
              <a:gdLst/>
              <a:ahLst/>
              <a:cxnLst/>
              <a:rect l="l" t="t" r="r" b="b"/>
              <a:pathLst>
                <a:path w="6247007" h="3252968">
                  <a:moveTo>
                    <a:pt x="0" y="0"/>
                  </a:moveTo>
                  <a:lnTo>
                    <a:pt x="6247007" y="0"/>
                  </a:lnTo>
                  <a:lnTo>
                    <a:pt x="6247007" y="3252968"/>
                  </a:lnTo>
                  <a:lnTo>
                    <a:pt x="0" y="32529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B5EFE3"/>
              </a:solidFill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6247007" cy="3281544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2344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657132" y="370764"/>
            <a:ext cx="3086100" cy="9620406"/>
            <a:chOff x="0" y="0"/>
            <a:chExt cx="812800" cy="253377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2533770"/>
            </a:xfrm>
            <a:custGeom>
              <a:avLst/>
              <a:gdLst/>
              <a:ahLst/>
              <a:cxnLst/>
              <a:rect l="l" t="t" r="r" b="b"/>
              <a:pathLst>
                <a:path w="812800" h="2533770">
                  <a:moveTo>
                    <a:pt x="0" y="0"/>
                  </a:moveTo>
                  <a:lnTo>
                    <a:pt x="812800" y="0"/>
                  </a:lnTo>
                  <a:lnTo>
                    <a:pt x="812800" y="2533770"/>
                  </a:lnTo>
                  <a:lnTo>
                    <a:pt x="0" y="2533770"/>
                  </a:lnTo>
                  <a:close/>
                </a:path>
              </a:pathLst>
            </a:custGeom>
            <a:solidFill>
              <a:srgbClr val="508484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12800" cy="25623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4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1028700" y="591349"/>
            <a:ext cx="3086100" cy="9104301"/>
            <a:chOff x="0" y="0"/>
            <a:chExt cx="812800" cy="239784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2397841"/>
            </a:xfrm>
            <a:custGeom>
              <a:avLst/>
              <a:gdLst/>
              <a:ahLst/>
              <a:cxnLst/>
              <a:rect l="l" t="t" r="r" b="b"/>
              <a:pathLst>
                <a:path w="812800" h="2397841">
                  <a:moveTo>
                    <a:pt x="0" y="0"/>
                  </a:moveTo>
                  <a:lnTo>
                    <a:pt x="812800" y="0"/>
                  </a:lnTo>
                  <a:lnTo>
                    <a:pt x="812800" y="2397841"/>
                  </a:lnTo>
                  <a:lnTo>
                    <a:pt x="0" y="2397841"/>
                  </a:lnTo>
                  <a:close/>
                </a:path>
              </a:pathLst>
            </a:custGeom>
            <a:solidFill>
              <a:srgbClr val="7CBBBB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812800" cy="2426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4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10800000">
            <a:off x="1469063" y="860154"/>
            <a:ext cx="3129109" cy="8566692"/>
            <a:chOff x="0" y="0"/>
            <a:chExt cx="824127" cy="225624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24127" cy="2256248"/>
            </a:xfrm>
            <a:custGeom>
              <a:avLst/>
              <a:gdLst/>
              <a:ahLst/>
              <a:cxnLst/>
              <a:rect l="l" t="t" r="r" b="b"/>
              <a:pathLst>
                <a:path w="824127" h="2256248">
                  <a:moveTo>
                    <a:pt x="0" y="0"/>
                  </a:moveTo>
                  <a:lnTo>
                    <a:pt x="824127" y="0"/>
                  </a:lnTo>
                  <a:lnTo>
                    <a:pt x="824127" y="2256248"/>
                  </a:lnTo>
                  <a:lnTo>
                    <a:pt x="0" y="2256248"/>
                  </a:lnTo>
                  <a:close/>
                </a:path>
              </a:pathLst>
            </a:custGeom>
            <a:solidFill>
              <a:srgbClr val="B5EFE3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24127" cy="2284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4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469063" y="1508253"/>
            <a:ext cx="5843356" cy="7270495"/>
            <a:chOff x="0" y="0"/>
            <a:chExt cx="7791142" cy="9693993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/>
            <a:srcRect l="23226" r="23226"/>
            <a:stretch>
              <a:fillRect/>
            </a:stretch>
          </p:blipFill>
          <p:spPr>
            <a:xfrm>
              <a:off x="0" y="0"/>
              <a:ext cx="7791142" cy="9693993"/>
            </a:xfrm>
            <a:prstGeom prst="rect">
              <a:avLst/>
            </a:prstGeom>
          </p:spPr>
        </p:pic>
      </p:grpSp>
      <p:sp>
        <p:nvSpPr>
          <p:cNvPr id="22" name="Freeform 22"/>
          <p:cNvSpPr/>
          <p:nvPr/>
        </p:nvSpPr>
        <p:spPr>
          <a:xfrm>
            <a:off x="7474721" y="3083647"/>
            <a:ext cx="4199521" cy="2099761"/>
          </a:xfrm>
          <a:custGeom>
            <a:avLst/>
            <a:gdLst/>
            <a:ahLst/>
            <a:cxnLst/>
            <a:rect l="l" t="t" r="r" b="b"/>
            <a:pathLst>
              <a:path w="4199521" h="2099761">
                <a:moveTo>
                  <a:pt x="0" y="0"/>
                </a:moveTo>
                <a:lnTo>
                  <a:pt x="4199521" y="0"/>
                </a:lnTo>
                <a:lnTo>
                  <a:pt x="4199521" y="2099760"/>
                </a:lnTo>
                <a:lnTo>
                  <a:pt x="0" y="20997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3" name="TextBox 23"/>
          <p:cNvSpPr txBox="1"/>
          <p:nvPr/>
        </p:nvSpPr>
        <p:spPr>
          <a:xfrm>
            <a:off x="8292144" y="1294566"/>
            <a:ext cx="8355110" cy="1684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562"/>
              </a:lnSpc>
            </a:pPr>
            <a:r>
              <a:rPr lang="en-US" sz="6020" b="1" spc="535">
                <a:solidFill>
                  <a:srgbClr val="27403B"/>
                </a:solidFill>
                <a:latin typeface="Raleway Bold"/>
                <a:ea typeface="Raleway Bold"/>
                <a:cs typeface="Raleway Bold"/>
                <a:sym typeface="Raleway Bold"/>
              </a:rPr>
              <a:t>RENCORES NO RESUELTOS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982709" y="3836591"/>
            <a:ext cx="8355110" cy="968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90"/>
              </a:lnSpc>
            </a:pPr>
            <a:r>
              <a:rPr lang="en-US" sz="3324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«Y cuando estéis orando, perdonad...» (Mar. 11: 25).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982709" y="5042728"/>
            <a:ext cx="8863098" cy="4215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76"/>
              </a:lnSpc>
            </a:pPr>
            <a:r>
              <a:rPr lang="en-US" sz="3224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Guardar </a:t>
            </a:r>
            <a:r>
              <a:rPr lang="en-US" sz="3224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pequeñas ofensas</a:t>
            </a:r>
            <a:r>
              <a:rPr lang="en-US" sz="3224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sin resolver impide el fluir del perdón divino en nuestras vidas. El </a:t>
            </a:r>
            <a:r>
              <a:rPr lang="en-US" sz="3224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resentimiento </a:t>
            </a:r>
            <a:r>
              <a:rPr lang="en-US" sz="3224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no sanado endurece el corazón y bloquea nuestra conexión con Dios, mientras crea una barrera con nuestros semejantes. Dios espera que nuestro corazón esté siempre dispuesto a perdonar a los demás como él nos perdonó a nosotros en Cristo. </a:t>
            </a:r>
          </a:p>
        </p:txBody>
      </p:sp>
      <p:sp>
        <p:nvSpPr>
          <p:cNvPr id="26" name="TextBox 26"/>
          <p:cNvSpPr txBox="1"/>
          <p:nvPr/>
        </p:nvSpPr>
        <p:spPr>
          <a:xfrm rot="-17737">
            <a:off x="1469535" y="9001010"/>
            <a:ext cx="3272475" cy="248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33"/>
              </a:lnSpc>
              <a:spcBef>
                <a:spcPct val="0"/>
              </a:spcBef>
            </a:pPr>
            <a:r>
              <a:rPr lang="en-US" sz="1452" spc="91">
                <a:solidFill>
                  <a:srgbClr val="27403B">
                    <a:alpha val="58824"/>
                  </a:srgbClr>
                </a:solidFill>
                <a:latin typeface="Garet"/>
                <a:ea typeface="Garet"/>
                <a:cs typeface="Garet"/>
                <a:sym typeface="Garet"/>
              </a:rPr>
              <a:t>recursos-biblicos.com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9705" y="333297"/>
            <a:ext cx="17451709" cy="9620406"/>
            <a:chOff x="0" y="0"/>
            <a:chExt cx="23268945" cy="1282720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3268945" cy="12827209"/>
              <a:chOff x="0" y="0"/>
              <a:chExt cx="6619526" cy="364907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619526" cy="3649071"/>
              </a:xfrm>
              <a:custGeom>
                <a:avLst/>
                <a:gdLst/>
                <a:ahLst/>
                <a:cxnLst/>
                <a:rect l="l" t="t" r="r" b="b"/>
                <a:pathLst>
                  <a:path w="6619526" h="3649071">
                    <a:moveTo>
                      <a:pt x="0" y="0"/>
                    </a:moveTo>
                    <a:lnTo>
                      <a:pt x="6619526" y="0"/>
                    </a:lnTo>
                    <a:lnTo>
                      <a:pt x="6619526" y="3649071"/>
                    </a:lnTo>
                    <a:lnTo>
                      <a:pt x="0" y="364907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5084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6619526" cy="3677646"/>
              </a:xfrm>
              <a:prstGeom prst="rect">
                <a:avLst/>
              </a:prstGeom>
            </p:spPr>
            <p:txBody>
              <a:bodyPr lIns="48876" tIns="48876" rIns="48876" bIns="48876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93149" y="293179"/>
              <a:ext cx="22662658" cy="12194998"/>
              <a:chOff x="0" y="0"/>
              <a:chExt cx="6447050" cy="346922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447050" cy="3469221"/>
              </a:xfrm>
              <a:custGeom>
                <a:avLst/>
                <a:gdLst/>
                <a:ahLst/>
                <a:cxnLst/>
                <a:rect l="l" t="t" r="r" b="b"/>
                <a:pathLst>
                  <a:path w="6447050" h="3469221">
                    <a:moveTo>
                      <a:pt x="0" y="0"/>
                    </a:moveTo>
                    <a:lnTo>
                      <a:pt x="6447050" y="0"/>
                    </a:lnTo>
                    <a:lnTo>
                      <a:pt x="6447050" y="3469221"/>
                    </a:lnTo>
                    <a:lnTo>
                      <a:pt x="0" y="346922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7CBBB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6447050" cy="3497796"/>
              </a:xfrm>
              <a:prstGeom prst="rect">
                <a:avLst/>
              </a:prstGeom>
            </p:spPr>
            <p:txBody>
              <a:bodyPr lIns="48876" tIns="48876" rIns="48876" bIns="48876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675815" y="689359"/>
              <a:ext cx="21959466" cy="11434829"/>
              <a:chOff x="0" y="0"/>
              <a:chExt cx="6247007" cy="325296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247007" cy="3252968"/>
              </a:xfrm>
              <a:custGeom>
                <a:avLst/>
                <a:gdLst/>
                <a:ahLst/>
                <a:cxnLst/>
                <a:rect l="l" t="t" r="r" b="b"/>
                <a:pathLst>
                  <a:path w="6247007" h="3252968">
                    <a:moveTo>
                      <a:pt x="0" y="0"/>
                    </a:moveTo>
                    <a:lnTo>
                      <a:pt x="6247007" y="0"/>
                    </a:lnTo>
                    <a:lnTo>
                      <a:pt x="6247007" y="3252968"/>
                    </a:lnTo>
                    <a:lnTo>
                      <a:pt x="0" y="325296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B5EFE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6247007" cy="3281544"/>
              </a:xfrm>
              <a:prstGeom prst="rect">
                <a:avLst/>
              </a:prstGeom>
            </p:spPr>
            <p:txBody>
              <a:bodyPr lIns="48876" tIns="48876" rIns="48876" bIns="48876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-5400000">
              <a:off x="10788565" y="279188"/>
              <a:ext cx="1691816" cy="23268945"/>
              <a:chOff x="0" y="0"/>
              <a:chExt cx="334186" cy="459633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334186" cy="4596335"/>
              </a:xfrm>
              <a:custGeom>
                <a:avLst/>
                <a:gdLst/>
                <a:ahLst/>
                <a:cxnLst/>
                <a:rect l="l" t="t" r="r" b="b"/>
                <a:pathLst>
                  <a:path w="334186" h="4596335">
                    <a:moveTo>
                      <a:pt x="0" y="0"/>
                    </a:moveTo>
                    <a:lnTo>
                      <a:pt x="334186" y="0"/>
                    </a:lnTo>
                    <a:lnTo>
                      <a:pt x="334186" y="4596335"/>
                    </a:lnTo>
                    <a:lnTo>
                      <a:pt x="0" y="4596335"/>
                    </a:lnTo>
                    <a:close/>
                  </a:path>
                </a:pathLst>
              </a:custGeom>
              <a:solidFill>
                <a:srgbClr val="508484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334186" cy="46249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 rot="-5400000">
              <a:off x="10771334" y="390167"/>
              <a:ext cx="1699601" cy="22662723"/>
              <a:chOff x="0" y="0"/>
              <a:chExt cx="335724" cy="447658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35724" cy="4476587"/>
              </a:xfrm>
              <a:custGeom>
                <a:avLst/>
                <a:gdLst/>
                <a:ahLst/>
                <a:cxnLst/>
                <a:rect l="l" t="t" r="r" b="b"/>
                <a:pathLst>
                  <a:path w="335724" h="4476587">
                    <a:moveTo>
                      <a:pt x="0" y="0"/>
                    </a:moveTo>
                    <a:lnTo>
                      <a:pt x="335724" y="0"/>
                    </a:lnTo>
                    <a:lnTo>
                      <a:pt x="335724" y="4476587"/>
                    </a:lnTo>
                    <a:lnTo>
                      <a:pt x="0" y="4476587"/>
                    </a:lnTo>
                    <a:close/>
                  </a:path>
                </a:pathLst>
              </a:custGeom>
              <a:solidFill>
                <a:srgbClr val="7CBBBB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335724" cy="45051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 rot="-5400000">
              <a:off x="10807053" y="431431"/>
              <a:ext cx="1715394" cy="21922519"/>
              <a:chOff x="0" y="0"/>
              <a:chExt cx="338843" cy="4330374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38843" cy="4330374"/>
              </a:xfrm>
              <a:custGeom>
                <a:avLst/>
                <a:gdLst/>
                <a:ahLst/>
                <a:cxnLst/>
                <a:rect l="l" t="t" r="r" b="b"/>
                <a:pathLst>
                  <a:path w="338843" h="4330374">
                    <a:moveTo>
                      <a:pt x="0" y="0"/>
                    </a:moveTo>
                    <a:lnTo>
                      <a:pt x="338843" y="0"/>
                    </a:lnTo>
                    <a:lnTo>
                      <a:pt x="338843" y="4330374"/>
                    </a:lnTo>
                    <a:lnTo>
                      <a:pt x="0" y="4330374"/>
                    </a:lnTo>
                    <a:close/>
                  </a:path>
                </a:pathLst>
              </a:custGeom>
              <a:solidFill>
                <a:srgbClr val="B5EFE3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338843" cy="435894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</p:grpSp>
      <p:sp>
        <p:nvSpPr>
          <p:cNvPr id="21" name="Freeform 21"/>
          <p:cNvSpPr/>
          <p:nvPr/>
        </p:nvSpPr>
        <p:spPr>
          <a:xfrm>
            <a:off x="5501950" y="4397818"/>
            <a:ext cx="7284101" cy="4860482"/>
          </a:xfrm>
          <a:custGeom>
            <a:avLst/>
            <a:gdLst/>
            <a:ahLst/>
            <a:cxnLst/>
            <a:rect l="l" t="t" r="r" b="b"/>
            <a:pathLst>
              <a:path w="7284101" h="4860482">
                <a:moveTo>
                  <a:pt x="0" y="0"/>
                </a:moveTo>
                <a:lnTo>
                  <a:pt x="7284100" y="0"/>
                </a:lnTo>
                <a:lnTo>
                  <a:pt x="7284100" y="4860482"/>
                </a:lnTo>
                <a:lnTo>
                  <a:pt x="0" y="48604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2" name="TextBox 22"/>
          <p:cNvSpPr txBox="1"/>
          <p:nvPr/>
        </p:nvSpPr>
        <p:spPr>
          <a:xfrm>
            <a:off x="2355853" y="1386017"/>
            <a:ext cx="13731886" cy="2083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42"/>
              </a:lnSpc>
            </a:pPr>
            <a:r>
              <a:rPr lang="en-US" sz="7142" b="1" spc="2299">
                <a:solidFill>
                  <a:srgbClr val="27403B"/>
                </a:solidFill>
                <a:latin typeface="Raleway Heavy"/>
                <a:ea typeface="Raleway Heavy"/>
                <a:cs typeface="Raleway Heavy"/>
                <a:sym typeface="Raleway Heavy"/>
              </a:rPr>
              <a:t>INFORME SECRETARIAL</a:t>
            </a:r>
          </a:p>
        </p:txBody>
      </p:sp>
      <p:sp>
        <p:nvSpPr>
          <p:cNvPr id="23" name="TextBox 23"/>
          <p:cNvSpPr txBox="1"/>
          <p:nvPr/>
        </p:nvSpPr>
        <p:spPr>
          <a:xfrm rot="-17737">
            <a:off x="1478392" y="8563868"/>
            <a:ext cx="3272475" cy="248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33"/>
              </a:lnSpc>
              <a:spcBef>
                <a:spcPct val="0"/>
              </a:spcBef>
            </a:pPr>
            <a:r>
              <a:rPr lang="en-US" sz="1452" spc="91">
                <a:solidFill>
                  <a:srgbClr val="27403B">
                    <a:alpha val="58824"/>
                  </a:srgbClr>
                </a:solidFill>
                <a:latin typeface="Garet"/>
                <a:ea typeface="Garet"/>
                <a:cs typeface="Garet"/>
                <a:sym typeface="Garet"/>
              </a:rPr>
              <a:t>recursos-biblicos.com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379705" y="333297"/>
            <a:ext cx="17451709" cy="9620406"/>
            <a:chOff x="0" y="0"/>
            <a:chExt cx="23268945" cy="1282720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3268945" cy="12827209"/>
              <a:chOff x="0" y="0"/>
              <a:chExt cx="6619526" cy="364907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619526" cy="3649071"/>
              </a:xfrm>
              <a:custGeom>
                <a:avLst/>
                <a:gdLst/>
                <a:ahLst/>
                <a:cxnLst/>
                <a:rect l="l" t="t" r="r" b="b"/>
                <a:pathLst>
                  <a:path w="6619526" h="3649071">
                    <a:moveTo>
                      <a:pt x="0" y="0"/>
                    </a:moveTo>
                    <a:lnTo>
                      <a:pt x="6619526" y="0"/>
                    </a:lnTo>
                    <a:lnTo>
                      <a:pt x="6619526" y="3649071"/>
                    </a:lnTo>
                    <a:lnTo>
                      <a:pt x="0" y="364907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5084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6619526" cy="3677646"/>
              </a:xfrm>
              <a:prstGeom prst="rect">
                <a:avLst/>
              </a:prstGeom>
            </p:spPr>
            <p:txBody>
              <a:bodyPr lIns="48876" tIns="48876" rIns="48876" bIns="48876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93149" y="293179"/>
              <a:ext cx="22662658" cy="12194998"/>
              <a:chOff x="0" y="0"/>
              <a:chExt cx="6447050" cy="346922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447050" cy="3469221"/>
              </a:xfrm>
              <a:custGeom>
                <a:avLst/>
                <a:gdLst/>
                <a:ahLst/>
                <a:cxnLst/>
                <a:rect l="l" t="t" r="r" b="b"/>
                <a:pathLst>
                  <a:path w="6447050" h="3469221">
                    <a:moveTo>
                      <a:pt x="0" y="0"/>
                    </a:moveTo>
                    <a:lnTo>
                      <a:pt x="6447050" y="0"/>
                    </a:lnTo>
                    <a:lnTo>
                      <a:pt x="6447050" y="3469221"/>
                    </a:lnTo>
                    <a:lnTo>
                      <a:pt x="0" y="346922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7CBBB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6447050" cy="3497796"/>
              </a:xfrm>
              <a:prstGeom prst="rect">
                <a:avLst/>
              </a:prstGeom>
            </p:spPr>
            <p:txBody>
              <a:bodyPr lIns="48876" tIns="48876" rIns="48876" bIns="48876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675815" y="689359"/>
              <a:ext cx="21959466" cy="11434829"/>
              <a:chOff x="0" y="0"/>
              <a:chExt cx="6247007" cy="325296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247007" cy="3252968"/>
              </a:xfrm>
              <a:custGeom>
                <a:avLst/>
                <a:gdLst/>
                <a:ahLst/>
                <a:cxnLst/>
                <a:rect l="l" t="t" r="r" b="b"/>
                <a:pathLst>
                  <a:path w="6247007" h="3252968">
                    <a:moveTo>
                      <a:pt x="0" y="0"/>
                    </a:moveTo>
                    <a:lnTo>
                      <a:pt x="6247007" y="0"/>
                    </a:lnTo>
                    <a:lnTo>
                      <a:pt x="6247007" y="3252968"/>
                    </a:lnTo>
                    <a:lnTo>
                      <a:pt x="0" y="325296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B5EFE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6247007" cy="3281544"/>
              </a:xfrm>
              <a:prstGeom prst="rect">
                <a:avLst/>
              </a:prstGeom>
            </p:spPr>
            <p:txBody>
              <a:bodyPr lIns="48876" tIns="48876" rIns="48876" bIns="48876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4114800" cy="12827209"/>
              <a:chOff x="0" y="0"/>
              <a:chExt cx="812800" cy="253377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253377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53377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533770"/>
                    </a:lnTo>
                    <a:lnTo>
                      <a:pt x="0" y="2533770"/>
                    </a:lnTo>
                    <a:close/>
                  </a:path>
                </a:pathLst>
              </a:custGeom>
              <a:solidFill>
                <a:srgbClr val="508484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812800" cy="25623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260545" y="317890"/>
              <a:ext cx="4114800" cy="12139068"/>
              <a:chOff x="0" y="0"/>
              <a:chExt cx="812800" cy="2397841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239784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397841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397841"/>
                    </a:lnTo>
                    <a:lnTo>
                      <a:pt x="0" y="2397841"/>
                    </a:lnTo>
                    <a:close/>
                  </a:path>
                </a:pathLst>
              </a:custGeom>
              <a:solidFill>
                <a:srgbClr val="7CBBBB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812800" cy="242641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607108" y="689043"/>
              <a:ext cx="4172145" cy="11422256"/>
              <a:chOff x="0" y="0"/>
              <a:chExt cx="824127" cy="2256248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24127" cy="2256248"/>
              </a:xfrm>
              <a:custGeom>
                <a:avLst/>
                <a:gdLst/>
                <a:ahLst/>
                <a:cxnLst/>
                <a:rect l="l" t="t" r="r" b="b"/>
                <a:pathLst>
                  <a:path w="824127" h="2256248">
                    <a:moveTo>
                      <a:pt x="0" y="0"/>
                    </a:moveTo>
                    <a:lnTo>
                      <a:pt x="824127" y="0"/>
                    </a:lnTo>
                    <a:lnTo>
                      <a:pt x="824127" y="2256248"/>
                    </a:lnTo>
                    <a:lnTo>
                      <a:pt x="0" y="2256248"/>
                    </a:lnTo>
                    <a:close/>
                  </a:path>
                </a:pathLst>
              </a:custGeom>
              <a:solidFill>
                <a:srgbClr val="B5EFE3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824127" cy="22848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</p:grpSp>
      <p:sp>
        <p:nvSpPr>
          <p:cNvPr id="21" name="Freeform 21"/>
          <p:cNvSpPr/>
          <p:nvPr/>
        </p:nvSpPr>
        <p:spPr>
          <a:xfrm>
            <a:off x="6479980" y="3492543"/>
            <a:ext cx="10545567" cy="5765757"/>
          </a:xfrm>
          <a:custGeom>
            <a:avLst/>
            <a:gdLst/>
            <a:ahLst/>
            <a:cxnLst/>
            <a:rect l="l" t="t" r="r" b="b"/>
            <a:pathLst>
              <a:path w="10545567" h="5765757">
                <a:moveTo>
                  <a:pt x="0" y="0"/>
                </a:moveTo>
                <a:lnTo>
                  <a:pt x="10545566" y="0"/>
                </a:lnTo>
                <a:lnTo>
                  <a:pt x="10545566" y="5765757"/>
                </a:lnTo>
                <a:lnTo>
                  <a:pt x="0" y="57657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3986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2" name="TextBox 22"/>
          <p:cNvSpPr txBox="1"/>
          <p:nvPr/>
        </p:nvSpPr>
        <p:spPr>
          <a:xfrm>
            <a:off x="1910762" y="1494239"/>
            <a:ext cx="12622254" cy="213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6"/>
              </a:lnSpc>
            </a:pPr>
            <a:r>
              <a:rPr lang="en-US" sz="7365" b="1" spc="1288">
                <a:solidFill>
                  <a:srgbClr val="27403B"/>
                </a:solidFill>
                <a:latin typeface="Raleway Heavy"/>
                <a:ea typeface="Raleway Heavy"/>
                <a:cs typeface="Raleway Heavy"/>
                <a:sym typeface="Raleway Heavy"/>
              </a:rPr>
              <a:t>TIEMPO DE LA LECCIÓN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168921" y="3982133"/>
            <a:ext cx="3966968" cy="4772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43"/>
              </a:lnSpc>
            </a:pPr>
            <a:r>
              <a:rPr lang="en-US" sz="308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Esta semana estuvimos estudiando «El enemigo interno», donde vimos el pecado de Acán y el fracaso frente a la ciudad de Hai.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910762" y="4922845"/>
            <a:ext cx="795763" cy="441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22"/>
              </a:lnSpc>
            </a:pPr>
            <a:r>
              <a:rPr lang="en-US" sz="2914" b="1" spc="708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06</a:t>
            </a:r>
          </a:p>
        </p:txBody>
      </p:sp>
      <p:sp>
        <p:nvSpPr>
          <p:cNvPr id="25" name="TextBox 25"/>
          <p:cNvSpPr txBox="1"/>
          <p:nvPr/>
        </p:nvSpPr>
        <p:spPr>
          <a:xfrm rot="-17737">
            <a:off x="1532610" y="9001010"/>
            <a:ext cx="3272475" cy="248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33"/>
              </a:lnSpc>
              <a:spcBef>
                <a:spcPct val="0"/>
              </a:spcBef>
            </a:pPr>
            <a:r>
              <a:rPr lang="en-US" sz="1452" spc="91">
                <a:solidFill>
                  <a:srgbClr val="27403B">
                    <a:alpha val="58824"/>
                  </a:srgbClr>
                </a:solidFill>
                <a:latin typeface="Garet"/>
                <a:ea typeface="Garet"/>
                <a:cs typeface="Garet"/>
                <a:sym typeface="Garet"/>
              </a:rPr>
              <a:t>recursos-biblicos.com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9705" y="323082"/>
            <a:ext cx="17451709" cy="9643754"/>
            <a:chOff x="0" y="0"/>
            <a:chExt cx="23268945" cy="1285833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13620"/>
              <a:ext cx="23268945" cy="12827209"/>
              <a:chOff x="0" y="0"/>
              <a:chExt cx="6619526" cy="364907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619526" cy="3649071"/>
              </a:xfrm>
              <a:custGeom>
                <a:avLst/>
                <a:gdLst/>
                <a:ahLst/>
                <a:cxnLst/>
                <a:rect l="l" t="t" r="r" b="b"/>
                <a:pathLst>
                  <a:path w="6619526" h="3649071">
                    <a:moveTo>
                      <a:pt x="0" y="0"/>
                    </a:moveTo>
                    <a:lnTo>
                      <a:pt x="6619526" y="0"/>
                    </a:lnTo>
                    <a:lnTo>
                      <a:pt x="6619526" y="3649071"/>
                    </a:lnTo>
                    <a:lnTo>
                      <a:pt x="0" y="364907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5084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6619526" cy="3677646"/>
              </a:xfrm>
              <a:prstGeom prst="rect">
                <a:avLst/>
              </a:prstGeom>
            </p:spPr>
            <p:txBody>
              <a:bodyPr lIns="48876" tIns="48876" rIns="48876" bIns="48876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93149" y="306799"/>
              <a:ext cx="22662658" cy="12194998"/>
              <a:chOff x="0" y="0"/>
              <a:chExt cx="6447050" cy="346922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447050" cy="3469221"/>
              </a:xfrm>
              <a:custGeom>
                <a:avLst/>
                <a:gdLst/>
                <a:ahLst/>
                <a:cxnLst/>
                <a:rect l="l" t="t" r="r" b="b"/>
                <a:pathLst>
                  <a:path w="6447050" h="3469221">
                    <a:moveTo>
                      <a:pt x="0" y="0"/>
                    </a:moveTo>
                    <a:lnTo>
                      <a:pt x="6447050" y="0"/>
                    </a:lnTo>
                    <a:lnTo>
                      <a:pt x="6447050" y="3469221"/>
                    </a:lnTo>
                    <a:lnTo>
                      <a:pt x="0" y="346922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7CBBB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6447050" cy="3497796"/>
              </a:xfrm>
              <a:prstGeom prst="rect">
                <a:avLst/>
              </a:prstGeom>
            </p:spPr>
            <p:txBody>
              <a:bodyPr lIns="48876" tIns="48876" rIns="48876" bIns="48876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675815" y="702979"/>
              <a:ext cx="21959466" cy="11434829"/>
              <a:chOff x="0" y="0"/>
              <a:chExt cx="6247007" cy="325296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247007" cy="3252968"/>
              </a:xfrm>
              <a:custGeom>
                <a:avLst/>
                <a:gdLst/>
                <a:ahLst/>
                <a:cxnLst/>
                <a:rect l="l" t="t" r="r" b="b"/>
                <a:pathLst>
                  <a:path w="6247007" h="3252968">
                    <a:moveTo>
                      <a:pt x="0" y="0"/>
                    </a:moveTo>
                    <a:lnTo>
                      <a:pt x="6247007" y="0"/>
                    </a:lnTo>
                    <a:lnTo>
                      <a:pt x="6247007" y="3252968"/>
                    </a:lnTo>
                    <a:lnTo>
                      <a:pt x="0" y="325296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B5EFE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6247007" cy="3281544"/>
              </a:xfrm>
              <a:prstGeom prst="rect">
                <a:avLst/>
              </a:prstGeom>
            </p:spPr>
            <p:txBody>
              <a:bodyPr lIns="48876" tIns="48876" rIns="48876" bIns="48876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 rot="-10800000">
              <a:off x="18828976" y="8400858"/>
              <a:ext cx="4439970" cy="4439970"/>
            </a:xfrm>
            <a:custGeom>
              <a:avLst/>
              <a:gdLst/>
              <a:ahLst/>
              <a:cxnLst/>
              <a:rect l="l" t="t" r="r" b="b"/>
              <a:pathLst>
                <a:path w="4439970" h="4439970">
                  <a:moveTo>
                    <a:pt x="0" y="0"/>
                  </a:moveTo>
                  <a:lnTo>
                    <a:pt x="4439969" y="0"/>
                  </a:lnTo>
                  <a:lnTo>
                    <a:pt x="4439969" y="4439970"/>
                  </a:lnTo>
                  <a:lnTo>
                    <a:pt x="0" y="4439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13620"/>
              <a:ext cx="4439970" cy="4439970"/>
            </a:xfrm>
            <a:custGeom>
              <a:avLst/>
              <a:gdLst/>
              <a:ahLst/>
              <a:cxnLst/>
              <a:rect l="l" t="t" r="r" b="b"/>
              <a:pathLst>
                <a:path w="4439970" h="4439970">
                  <a:moveTo>
                    <a:pt x="0" y="0"/>
                  </a:moveTo>
                  <a:lnTo>
                    <a:pt x="4439970" y="0"/>
                  </a:lnTo>
                  <a:lnTo>
                    <a:pt x="4439970" y="4439969"/>
                  </a:lnTo>
                  <a:lnTo>
                    <a:pt x="0" y="44399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14" name="Freeform 14"/>
            <p:cNvSpPr/>
            <p:nvPr/>
          </p:nvSpPr>
          <p:spPr>
            <a:xfrm rot="5400000">
              <a:off x="18828976" y="0"/>
              <a:ext cx="4439970" cy="4439970"/>
            </a:xfrm>
            <a:custGeom>
              <a:avLst/>
              <a:gdLst/>
              <a:ahLst/>
              <a:cxnLst/>
              <a:rect l="l" t="t" r="r" b="b"/>
              <a:pathLst>
                <a:path w="4439970" h="4439970">
                  <a:moveTo>
                    <a:pt x="0" y="0"/>
                  </a:moveTo>
                  <a:lnTo>
                    <a:pt x="4439969" y="0"/>
                  </a:lnTo>
                  <a:lnTo>
                    <a:pt x="4439969" y="4439970"/>
                  </a:lnTo>
                  <a:lnTo>
                    <a:pt x="0" y="4439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Freeform 15"/>
            <p:cNvSpPr/>
            <p:nvPr/>
          </p:nvSpPr>
          <p:spPr>
            <a:xfrm rot="-5400000">
              <a:off x="0" y="8418368"/>
              <a:ext cx="4439970" cy="4439970"/>
            </a:xfrm>
            <a:custGeom>
              <a:avLst/>
              <a:gdLst/>
              <a:ahLst/>
              <a:cxnLst/>
              <a:rect l="l" t="t" r="r" b="b"/>
              <a:pathLst>
                <a:path w="4439970" h="4439970">
                  <a:moveTo>
                    <a:pt x="0" y="0"/>
                  </a:moveTo>
                  <a:lnTo>
                    <a:pt x="4439970" y="0"/>
                  </a:lnTo>
                  <a:lnTo>
                    <a:pt x="4439970" y="4439970"/>
                  </a:lnTo>
                  <a:lnTo>
                    <a:pt x="0" y="4439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3514008" y="1371172"/>
            <a:ext cx="10676647" cy="1017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14"/>
              </a:lnSpc>
            </a:pPr>
            <a:r>
              <a:rPr lang="en-US" sz="5981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CONCLUSION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47090" y="3463857"/>
            <a:ext cx="13593820" cy="3835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20"/>
              </a:lnSpc>
            </a:pPr>
            <a:r>
              <a:rPr lang="en-US" sz="3351" i="1">
                <a:solidFill>
                  <a:srgbClr val="000000"/>
                </a:solidFill>
                <a:latin typeface="Raleway Italics"/>
                <a:ea typeface="Raleway Italics"/>
                <a:cs typeface="Raleway Italics"/>
                <a:sym typeface="Raleway Italics"/>
              </a:rPr>
              <a:t>Dios no solo observa nuestras grandes acciones; también mira lo que sembramos en lo oculto, lo cotidiano y lo «insignificante». Las cosas pequeñas revelan quiénes somos realmente y determinan el rumbo de nuestra vida espiritual. Si hoy reconoces debilidad en alguna de estas áreas en tu vida, no minimices su efecto. </a:t>
            </a:r>
          </a:p>
          <a:p>
            <a:pPr algn="ctr">
              <a:lnSpc>
                <a:spcPts val="3820"/>
              </a:lnSpc>
            </a:pPr>
            <a:endParaRPr lang="en-US" sz="3351" i="1">
              <a:solidFill>
                <a:srgbClr val="000000"/>
              </a:solidFill>
              <a:latin typeface="Raleway Italics"/>
              <a:ea typeface="Raleway Italics"/>
              <a:cs typeface="Raleway Italics"/>
              <a:sym typeface="Raleway Italics"/>
            </a:endParaRPr>
          </a:p>
          <a:p>
            <a:pPr algn="ctr">
              <a:lnSpc>
                <a:spcPts val="3820"/>
              </a:lnSpc>
            </a:pPr>
            <a:r>
              <a:rPr lang="en-US" sz="3351" i="1">
                <a:solidFill>
                  <a:srgbClr val="000000"/>
                </a:solidFill>
                <a:latin typeface="Raleway Italics"/>
                <a:ea typeface="Raleway Italics"/>
                <a:cs typeface="Raleway Italics"/>
                <a:sym typeface="Raleway Italics"/>
              </a:rPr>
              <a:t>Pide al Señor la dirección y la fortaleza que necesitas. Él está dispuesto a transformarte y hacerte un vencedor.</a:t>
            </a:r>
          </a:p>
        </p:txBody>
      </p:sp>
      <p:sp>
        <p:nvSpPr>
          <p:cNvPr id="18" name="TextBox 18"/>
          <p:cNvSpPr txBox="1"/>
          <p:nvPr/>
        </p:nvSpPr>
        <p:spPr>
          <a:xfrm rot="-17737">
            <a:off x="1478392" y="8563868"/>
            <a:ext cx="3272475" cy="248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33"/>
              </a:lnSpc>
              <a:spcBef>
                <a:spcPct val="0"/>
              </a:spcBef>
            </a:pPr>
            <a:r>
              <a:rPr lang="en-US" sz="1452" spc="91">
                <a:solidFill>
                  <a:srgbClr val="27403B">
                    <a:alpha val="58824"/>
                  </a:srgbClr>
                </a:solidFill>
                <a:latin typeface="Garet"/>
                <a:ea typeface="Garet"/>
                <a:cs typeface="Garet"/>
                <a:sym typeface="Garet"/>
              </a:rPr>
              <a:t>recursos-biblicos.com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9705" y="333297"/>
            <a:ext cx="17451709" cy="9620406"/>
            <a:chOff x="0" y="0"/>
            <a:chExt cx="23268945" cy="1282720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3268945" cy="12827209"/>
              <a:chOff x="0" y="0"/>
              <a:chExt cx="6619526" cy="364907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619526" cy="3649071"/>
              </a:xfrm>
              <a:custGeom>
                <a:avLst/>
                <a:gdLst/>
                <a:ahLst/>
                <a:cxnLst/>
                <a:rect l="l" t="t" r="r" b="b"/>
                <a:pathLst>
                  <a:path w="6619526" h="3649071">
                    <a:moveTo>
                      <a:pt x="0" y="0"/>
                    </a:moveTo>
                    <a:lnTo>
                      <a:pt x="6619526" y="0"/>
                    </a:lnTo>
                    <a:lnTo>
                      <a:pt x="6619526" y="3649071"/>
                    </a:lnTo>
                    <a:lnTo>
                      <a:pt x="0" y="364907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5084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6619526" cy="3677646"/>
              </a:xfrm>
              <a:prstGeom prst="rect">
                <a:avLst/>
              </a:prstGeom>
            </p:spPr>
            <p:txBody>
              <a:bodyPr lIns="48876" tIns="48876" rIns="48876" bIns="48876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93149" y="293179"/>
              <a:ext cx="22662658" cy="12194998"/>
              <a:chOff x="0" y="0"/>
              <a:chExt cx="6447050" cy="346922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447050" cy="3469221"/>
              </a:xfrm>
              <a:custGeom>
                <a:avLst/>
                <a:gdLst/>
                <a:ahLst/>
                <a:cxnLst/>
                <a:rect l="l" t="t" r="r" b="b"/>
                <a:pathLst>
                  <a:path w="6447050" h="3469221">
                    <a:moveTo>
                      <a:pt x="0" y="0"/>
                    </a:moveTo>
                    <a:lnTo>
                      <a:pt x="6447050" y="0"/>
                    </a:lnTo>
                    <a:lnTo>
                      <a:pt x="6447050" y="3469221"/>
                    </a:lnTo>
                    <a:lnTo>
                      <a:pt x="0" y="346922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7CBBB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6447050" cy="3497796"/>
              </a:xfrm>
              <a:prstGeom prst="rect">
                <a:avLst/>
              </a:prstGeom>
            </p:spPr>
            <p:txBody>
              <a:bodyPr lIns="48876" tIns="48876" rIns="48876" bIns="48876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675815" y="689359"/>
              <a:ext cx="21959466" cy="11434829"/>
              <a:chOff x="0" y="0"/>
              <a:chExt cx="6247007" cy="325296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247007" cy="3252968"/>
              </a:xfrm>
              <a:custGeom>
                <a:avLst/>
                <a:gdLst/>
                <a:ahLst/>
                <a:cxnLst/>
                <a:rect l="l" t="t" r="r" b="b"/>
                <a:pathLst>
                  <a:path w="6247007" h="3252968">
                    <a:moveTo>
                      <a:pt x="0" y="0"/>
                    </a:moveTo>
                    <a:lnTo>
                      <a:pt x="6247007" y="0"/>
                    </a:lnTo>
                    <a:lnTo>
                      <a:pt x="6247007" y="3252968"/>
                    </a:lnTo>
                    <a:lnTo>
                      <a:pt x="0" y="325296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B5EFE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6247007" cy="3281544"/>
              </a:xfrm>
              <a:prstGeom prst="rect">
                <a:avLst/>
              </a:prstGeom>
            </p:spPr>
            <p:txBody>
              <a:bodyPr lIns="48876" tIns="48876" rIns="48876" bIns="48876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 rot="-10800000">
              <a:off x="18828976" y="8387239"/>
              <a:ext cx="4439970" cy="4439970"/>
            </a:xfrm>
            <a:custGeom>
              <a:avLst/>
              <a:gdLst/>
              <a:ahLst/>
              <a:cxnLst/>
              <a:rect l="l" t="t" r="r" b="b"/>
              <a:pathLst>
                <a:path w="4439970" h="4439970">
                  <a:moveTo>
                    <a:pt x="0" y="0"/>
                  </a:moveTo>
                  <a:lnTo>
                    <a:pt x="4439969" y="0"/>
                  </a:lnTo>
                  <a:lnTo>
                    <a:pt x="4439969" y="4439970"/>
                  </a:lnTo>
                  <a:lnTo>
                    <a:pt x="0" y="4439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3460273" y="4238319"/>
            <a:ext cx="2564198" cy="2776199"/>
          </a:xfrm>
          <a:custGeom>
            <a:avLst/>
            <a:gdLst/>
            <a:ahLst/>
            <a:cxnLst/>
            <a:rect l="l" t="t" r="r" b="b"/>
            <a:pathLst>
              <a:path w="2564198" h="2776199">
                <a:moveTo>
                  <a:pt x="0" y="0"/>
                </a:moveTo>
                <a:lnTo>
                  <a:pt x="2564199" y="0"/>
                </a:lnTo>
                <a:lnTo>
                  <a:pt x="2564199" y="2776199"/>
                </a:lnTo>
                <a:lnTo>
                  <a:pt x="0" y="27761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4" name="Freeform 14"/>
          <p:cNvSpPr/>
          <p:nvPr/>
        </p:nvSpPr>
        <p:spPr>
          <a:xfrm>
            <a:off x="2634443" y="3569018"/>
            <a:ext cx="1836230" cy="4114800"/>
          </a:xfrm>
          <a:custGeom>
            <a:avLst/>
            <a:gdLst/>
            <a:ahLst/>
            <a:cxnLst/>
            <a:rect l="l" t="t" r="r" b="b"/>
            <a:pathLst>
              <a:path w="1836230" h="4114800">
                <a:moveTo>
                  <a:pt x="0" y="0"/>
                </a:moveTo>
                <a:lnTo>
                  <a:pt x="1836229" y="0"/>
                </a:lnTo>
                <a:lnTo>
                  <a:pt x="18362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O"/>
          </a:p>
        </p:txBody>
      </p:sp>
      <p:sp>
        <p:nvSpPr>
          <p:cNvPr id="15" name="TextBox 15"/>
          <p:cNvSpPr txBox="1"/>
          <p:nvPr/>
        </p:nvSpPr>
        <p:spPr>
          <a:xfrm>
            <a:off x="2634443" y="2224653"/>
            <a:ext cx="13019115" cy="228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9"/>
              </a:lnSpc>
            </a:pPr>
            <a:r>
              <a:rPr lang="en-US" sz="7868" b="1" spc="1432">
                <a:solidFill>
                  <a:srgbClr val="27403B"/>
                </a:solidFill>
                <a:latin typeface="Raleway Heavy"/>
                <a:ea typeface="Raleway Heavy"/>
                <a:cs typeface="Raleway Heavy"/>
                <a:sym typeface="Raleway Heavy"/>
              </a:rPr>
              <a:t>ORACION E HIMNO FINAL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570088" y="5145143"/>
            <a:ext cx="7147824" cy="79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93"/>
              </a:lnSpc>
            </a:pPr>
            <a:r>
              <a:rPr lang="en-US" sz="408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# 507  “Tentado, no cedas”</a:t>
            </a:r>
          </a:p>
        </p:txBody>
      </p:sp>
      <p:sp>
        <p:nvSpPr>
          <p:cNvPr id="17" name="TextBox 17"/>
          <p:cNvSpPr txBox="1"/>
          <p:nvPr/>
        </p:nvSpPr>
        <p:spPr>
          <a:xfrm rot="-17737">
            <a:off x="1478392" y="8563868"/>
            <a:ext cx="3272475" cy="248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33"/>
              </a:lnSpc>
              <a:spcBef>
                <a:spcPct val="0"/>
              </a:spcBef>
            </a:pPr>
            <a:r>
              <a:rPr lang="en-US" sz="1452" spc="91">
                <a:solidFill>
                  <a:srgbClr val="27403B">
                    <a:alpha val="58824"/>
                  </a:srgbClr>
                </a:solidFill>
                <a:latin typeface="Garet"/>
                <a:ea typeface="Garet"/>
                <a:cs typeface="Garet"/>
                <a:sym typeface="Garet"/>
              </a:rPr>
              <a:t>recursos-biblicos.com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9705" y="333297"/>
            <a:ext cx="17451709" cy="9620406"/>
            <a:chOff x="0" y="0"/>
            <a:chExt cx="23268945" cy="1282720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3268945" cy="12827209"/>
              <a:chOff x="0" y="0"/>
              <a:chExt cx="6619526" cy="364907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619526" cy="3649071"/>
              </a:xfrm>
              <a:custGeom>
                <a:avLst/>
                <a:gdLst/>
                <a:ahLst/>
                <a:cxnLst/>
                <a:rect l="l" t="t" r="r" b="b"/>
                <a:pathLst>
                  <a:path w="6619526" h="3649071">
                    <a:moveTo>
                      <a:pt x="0" y="0"/>
                    </a:moveTo>
                    <a:lnTo>
                      <a:pt x="6619526" y="0"/>
                    </a:lnTo>
                    <a:lnTo>
                      <a:pt x="6619526" y="3649071"/>
                    </a:lnTo>
                    <a:lnTo>
                      <a:pt x="0" y="364907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5084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6619526" cy="3677646"/>
              </a:xfrm>
              <a:prstGeom prst="rect">
                <a:avLst/>
              </a:prstGeom>
            </p:spPr>
            <p:txBody>
              <a:bodyPr lIns="48876" tIns="48876" rIns="48876" bIns="48876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93149" y="293179"/>
              <a:ext cx="22662658" cy="12194998"/>
              <a:chOff x="0" y="0"/>
              <a:chExt cx="6447050" cy="346922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447050" cy="3469221"/>
              </a:xfrm>
              <a:custGeom>
                <a:avLst/>
                <a:gdLst/>
                <a:ahLst/>
                <a:cxnLst/>
                <a:rect l="l" t="t" r="r" b="b"/>
                <a:pathLst>
                  <a:path w="6447050" h="3469221">
                    <a:moveTo>
                      <a:pt x="0" y="0"/>
                    </a:moveTo>
                    <a:lnTo>
                      <a:pt x="6447050" y="0"/>
                    </a:lnTo>
                    <a:lnTo>
                      <a:pt x="6447050" y="3469221"/>
                    </a:lnTo>
                    <a:lnTo>
                      <a:pt x="0" y="346922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7CBBB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6447050" cy="3497796"/>
              </a:xfrm>
              <a:prstGeom prst="rect">
                <a:avLst/>
              </a:prstGeom>
            </p:spPr>
            <p:txBody>
              <a:bodyPr lIns="48876" tIns="48876" rIns="48876" bIns="48876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675815" y="689359"/>
              <a:ext cx="21959466" cy="11434829"/>
              <a:chOff x="0" y="0"/>
              <a:chExt cx="6247007" cy="325296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247007" cy="3252968"/>
              </a:xfrm>
              <a:custGeom>
                <a:avLst/>
                <a:gdLst/>
                <a:ahLst/>
                <a:cxnLst/>
                <a:rect l="l" t="t" r="r" b="b"/>
                <a:pathLst>
                  <a:path w="6247007" h="3252968">
                    <a:moveTo>
                      <a:pt x="0" y="0"/>
                    </a:moveTo>
                    <a:lnTo>
                      <a:pt x="6247007" y="0"/>
                    </a:lnTo>
                    <a:lnTo>
                      <a:pt x="6247007" y="3252968"/>
                    </a:lnTo>
                    <a:lnTo>
                      <a:pt x="0" y="325296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B5EFE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6247007" cy="3281544"/>
              </a:xfrm>
              <a:prstGeom prst="rect">
                <a:avLst/>
              </a:prstGeom>
            </p:spPr>
            <p:txBody>
              <a:bodyPr lIns="48876" tIns="48876" rIns="48876" bIns="48876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 rot="-10800000">
              <a:off x="18828976" y="8387239"/>
              <a:ext cx="4439970" cy="4439970"/>
            </a:xfrm>
            <a:custGeom>
              <a:avLst/>
              <a:gdLst/>
              <a:ahLst/>
              <a:cxnLst/>
              <a:rect l="l" t="t" r="r" b="b"/>
              <a:pathLst>
                <a:path w="4439970" h="4439970">
                  <a:moveTo>
                    <a:pt x="0" y="0"/>
                  </a:moveTo>
                  <a:lnTo>
                    <a:pt x="4439969" y="0"/>
                  </a:lnTo>
                  <a:lnTo>
                    <a:pt x="4439969" y="4439970"/>
                  </a:lnTo>
                  <a:lnTo>
                    <a:pt x="0" y="4439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4439970" cy="4439970"/>
            </a:xfrm>
            <a:custGeom>
              <a:avLst/>
              <a:gdLst/>
              <a:ahLst/>
              <a:cxnLst/>
              <a:rect l="l" t="t" r="r" b="b"/>
              <a:pathLst>
                <a:path w="4439970" h="4439970">
                  <a:moveTo>
                    <a:pt x="0" y="0"/>
                  </a:moveTo>
                  <a:lnTo>
                    <a:pt x="4439970" y="0"/>
                  </a:lnTo>
                  <a:lnTo>
                    <a:pt x="4439970" y="4439970"/>
                  </a:lnTo>
                  <a:lnTo>
                    <a:pt x="0" y="4439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578386" y="2674237"/>
            <a:ext cx="15131228" cy="1054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37"/>
              </a:lnSpc>
            </a:pPr>
            <a:r>
              <a:rPr lang="en-US" sz="7137" b="1" spc="2298">
                <a:solidFill>
                  <a:srgbClr val="27403B"/>
                </a:solidFill>
                <a:latin typeface="Raleway Heavy"/>
                <a:ea typeface="Raleway Heavy"/>
                <a:cs typeface="Raleway Heavy"/>
                <a:sym typeface="Raleway Heavy"/>
              </a:rPr>
              <a:t>INTRODUCCIÓN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88870" y="4293027"/>
            <a:ext cx="13658627" cy="4403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76"/>
              </a:lnSpc>
            </a:pPr>
            <a:r>
              <a:rPr lang="en-US" sz="303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¿Hay un defecto de carácter tan insignificante como para no ignorarlo? A veces imaginamos que lo que realmente daña nuestra relación con Dios son grandes pecados o crisis espirituales visibles. Pero la verdad es que muchas veces, lo que más enfría nuestro vínculo con Él son detalles aparentemente pequeños: </a:t>
            </a:r>
            <a:r>
              <a:rPr lang="en-US" sz="3034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decisiones cotidianas, actitudes internas, palabras que nadie más escucha.</a:t>
            </a:r>
            <a:r>
              <a:rPr lang="en-US" sz="303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</a:p>
          <a:p>
            <a:pPr algn="just">
              <a:lnSpc>
                <a:spcPts val="5468"/>
              </a:lnSpc>
            </a:pPr>
            <a:endParaRPr lang="en-US" sz="3034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16" name="TextBox 16"/>
          <p:cNvSpPr txBox="1"/>
          <p:nvPr/>
        </p:nvSpPr>
        <p:spPr>
          <a:xfrm rot="-17737">
            <a:off x="1478392" y="8563868"/>
            <a:ext cx="3272475" cy="248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33"/>
              </a:lnSpc>
              <a:spcBef>
                <a:spcPct val="0"/>
              </a:spcBef>
            </a:pPr>
            <a:r>
              <a:rPr lang="en-US" sz="1452" spc="91">
                <a:solidFill>
                  <a:srgbClr val="27403B">
                    <a:alpha val="58824"/>
                  </a:srgbClr>
                </a:solidFill>
                <a:latin typeface="Garet"/>
                <a:ea typeface="Garet"/>
                <a:cs typeface="Garet"/>
                <a:sym typeface="Garet"/>
              </a:rPr>
              <a:t>recursos-biblicos.com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9705" y="333297"/>
            <a:ext cx="17451709" cy="9620406"/>
            <a:chOff x="0" y="0"/>
            <a:chExt cx="23268945" cy="1282720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3268945" cy="12827209"/>
              <a:chOff x="0" y="0"/>
              <a:chExt cx="6619526" cy="364907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619526" cy="3649071"/>
              </a:xfrm>
              <a:custGeom>
                <a:avLst/>
                <a:gdLst/>
                <a:ahLst/>
                <a:cxnLst/>
                <a:rect l="l" t="t" r="r" b="b"/>
                <a:pathLst>
                  <a:path w="6619526" h="3649071">
                    <a:moveTo>
                      <a:pt x="0" y="0"/>
                    </a:moveTo>
                    <a:lnTo>
                      <a:pt x="6619526" y="0"/>
                    </a:lnTo>
                    <a:lnTo>
                      <a:pt x="6619526" y="3649071"/>
                    </a:lnTo>
                    <a:lnTo>
                      <a:pt x="0" y="364907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5084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6619526" cy="3677646"/>
              </a:xfrm>
              <a:prstGeom prst="rect">
                <a:avLst/>
              </a:prstGeom>
            </p:spPr>
            <p:txBody>
              <a:bodyPr lIns="48876" tIns="48876" rIns="48876" bIns="48876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93149" y="293179"/>
              <a:ext cx="22662658" cy="12194998"/>
              <a:chOff x="0" y="0"/>
              <a:chExt cx="6447050" cy="346922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447050" cy="3469221"/>
              </a:xfrm>
              <a:custGeom>
                <a:avLst/>
                <a:gdLst/>
                <a:ahLst/>
                <a:cxnLst/>
                <a:rect l="l" t="t" r="r" b="b"/>
                <a:pathLst>
                  <a:path w="6447050" h="3469221">
                    <a:moveTo>
                      <a:pt x="0" y="0"/>
                    </a:moveTo>
                    <a:lnTo>
                      <a:pt x="6447050" y="0"/>
                    </a:lnTo>
                    <a:lnTo>
                      <a:pt x="6447050" y="3469221"/>
                    </a:lnTo>
                    <a:lnTo>
                      <a:pt x="0" y="346922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7CBBB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6447050" cy="3497796"/>
              </a:xfrm>
              <a:prstGeom prst="rect">
                <a:avLst/>
              </a:prstGeom>
            </p:spPr>
            <p:txBody>
              <a:bodyPr lIns="48876" tIns="48876" rIns="48876" bIns="48876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675815" y="689359"/>
              <a:ext cx="21959466" cy="11434829"/>
              <a:chOff x="0" y="0"/>
              <a:chExt cx="6247007" cy="325296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247007" cy="3252968"/>
              </a:xfrm>
              <a:custGeom>
                <a:avLst/>
                <a:gdLst/>
                <a:ahLst/>
                <a:cxnLst/>
                <a:rect l="l" t="t" r="r" b="b"/>
                <a:pathLst>
                  <a:path w="6247007" h="3252968">
                    <a:moveTo>
                      <a:pt x="0" y="0"/>
                    </a:moveTo>
                    <a:lnTo>
                      <a:pt x="6247007" y="0"/>
                    </a:lnTo>
                    <a:lnTo>
                      <a:pt x="6247007" y="3252968"/>
                    </a:lnTo>
                    <a:lnTo>
                      <a:pt x="0" y="325296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B5EFE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6247007" cy="3281544"/>
              </a:xfrm>
              <a:prstGeom prst="rect">
                <a:avLst/>
              </a:prstGeom>
            </p:spPr>
            <p:txBody>
              <a:bodyPr lIns="48876" tIns="48876" rIns="48876" bIns="48876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 rot="-10800000">
              <a:off x="18828976" y="8387239"/>
              <a:ext cx="4439970" cy="4439970"/>
            </a:xfrm>
            <a:custGeom>
              <a:avLst/>
              <a:gdLst/>
              <a:ahLst/>
              <a:cxnLst/>
              <a:rect l="l" t="t" r="r" b="b"/>
              <a:pathLst>
                <a:path w="4439970" h="4439970">
                  <a:moveTo>
                    <a:pt x="0" y="0"/>
                  </a:moveTo>
                  <a:lnTo>
                    <a:pt x="4439969" y="0"/>
                  </a:lnTo>
                  <a:lnTo>
                    <a:pt x="4439969" y="4439970"/>
                  </a:lnTo>
                  <a:lnTo>
                    <a:pt x="0" y="4439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4439970" cy="4439970"/>
            </a:xfrm>
            <a:custGeom>
              <a:avLst/>
              <a:gdLst/>
              <a:ahLst/>
              <a:cxnLst/>
              <a:rect l="l" t="t" r="r" b="b"/>
              <a:pathLst>
                <a:path w="4439970" h="4439970">
                  <a:moveTo>
                    <a:pt x="0" y="0"/>
                  </a:moveTo>
                  <a:lnTo>
                    <a:pt x="4439970" y="0"/>
                  </a:lnTo>
                  <a:lnTo>
                    <a:pt x="4439970" y="4439970"/>
                  </a:lnTo>
                  <a:lnTo>
                    <a:pt x="0" y="4439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314687" y="3087052"/>
            <a:ext cx="13658627" cy="4757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68"/>
              </a:lnSpc>
            </a:pPr>
            <a:r>
              <a:rPr lang="en-US" sz="333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Como una gota que perfora la roca, lo pequeño, repetido, tiene gran impacto. </a:t>
            </a:r>
          </a:p>
          <a:p>
            <a:pPr algn="just">
              <a:lnSpc>
                <a:spcPts val="5468"/>
              </a:lnSpc>
            </a:pPr>
            <a:endParaRPr lang="en-US" sz="3334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just">
              <a:lnSpc>
                <a:spcPts val="5468"/>
              </a:lnSpc>
            </a:pPr>
            <a:r>
              <a:rPr lang="en-US" sz="333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En esta mañana veremos algunos rasgos de carácter aparentemente insignificantes que destruyen silenciosamente nuestra relación con Dios. Conócelos bien, para que por el poder del Espíritu Santo los puedas superar.</a:t>
            </a:r>
          </a:p>
        </p:txBody>
      </p:sp>
      <p:sp>
        <p:nvSpPr>
          <p:cNvPr id="15" name="TextBox 15"/>
          <p:cNvSpPr txBox="1"/>
          <p:nvPr/>
        </p:nvSpPr>
        <p:spPr>
          <a:xfrm rot="-17737">
            <a:off x="1478392" y="8563868"/>
            <a:ext cx="3272475" cy="248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33"/>
              </a:lnSpc>
              <a:spcBef>
                <a:spcPct val="0"/>
              </a:spcBef>
            </a:pPr>
            <a:r>
              <a:rPr lang="en-US" sz="1452" spc="91">
                <a:solidFill>
                  <a:srgbClr val="27403B">
                    <a:alpha val="58824"/>
                  </a:srgbClr>
                </a:solidFill>
                <a:latin typeface="Garet"/>
                <a:ea typeface="Garet"/>
                <a:cs typeface="Garet"/>
                <a:sym typeface="Garet"/>
              </a:rPr>
              <a:t>recursos-biblicos.com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81884" y="353569"/>
            <a:ext cx="17451709" cy="9620406"/>
            <a:chOff x="0" y="0"/>
            <a:chExt cx="6619526" cy="36490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19526" cy="3649071"/>
            </a:xfrm>
            <a:custGeom>
              <a:avLst/>
              <a:gdLst/>
              <a:ahLst/>
              <a:cxnLst/>
              <a:rect l="l" t="t" r="r" b="b"/>
              <a:pathLst>
                <a:path w="6619526" h="3649071">
                  <a:moveTo>
                    <a:pt x="0" y="0"/>
                  </a:moveTo>
                  <a:lnTo>
                    <a:pt x="6619526" y="0"/>
                  </a:lnTo>
                  <a:lnTo>
                    <a:pt x="6619526" y="3649071"/>
                  </a:lnTo>
                  <a:lnTo>
                    <a:pt x="0" y="364907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508484"/>
              </a:solidFill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619526" cy="3677646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234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416737" y="607843"/>
            <a:ext cx="16996994" cy="9146249"/>
            <a:chOff x="0" y="0"/>
            <a:chExt cx="6447050" cy="34692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47050" cy="3469221"/>
            </a:xfrm>
            <a:custGeom>
              <a:avLst/>
              <a:gdLst/>
              <a:ahLst/>
              <a:cxnLst/>
              <a:rect l="l" t="t" r="r" b="b"/>
              <a:pathLst>
                <a:path w="6447050" h="3469221">
                  <a:moveTo>
                    <a:pt x="0" y="0"/>
                  </a:moveTo>
                  <a:lnTo>
                    <a:pt x="6447050" y="0"/>
                  </a:lnTo>
                  <a:lnTo>
                    <a:pt x="6447050" y="3469221"/>
                  </a:lnTo>
                  <a:lnTo>
                    <a:pt x="0" y="34692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7CBBBB"/>
              </a:solidFill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6447050" cy="3497796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234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657132" y="880834"/>
            <a:ext cx="16469600" cy="8576122"/>
            <a:chOff x="0" y="0"/>
            <a:chExt cx="6247007" cy="325296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47007" cy="3252968"/>
            </a:xfrm>
            <a:custGeom>
              <a:avLst/>
              <a:gdLst/>
              <a:ahLst/>
              <a:cxnLst/>
              <a:rect l="l" t="t" r="r" b="b"/>
              <a:pathLst>
                <a:path w="6247007" h="3252968">
                  <a:moveTo>
                    <a:pt x="0" y="0"/>
                  </a:moveTo>
                  <a:lnTo>
                    <a:pt x="6247007" y="0"/>
                  </a:lnTo>
                  <a:lnTo>
                    <a:pt x="6247007" y="3252968"/>
                  </a:lnTo>
                  <a:lnTo>
                    <a:pt x="0" y="32529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B5EFE3"/>
              </a:solidFill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6247007" cy="3281544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2344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14547493" y="353569"/>
            <a:ext cx="3086100" cy="9620406"/>
            <a:chOff x="0" y="0"/>
            <a:chExt cx="812800" cy="253377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2533770"/>
            </a:xfrm>
            <a:custGeom>
              <a:avLst/>
              <a:gdLst/>
              <a:ahLst/>
              <a:cxnLst/>
              <a:rect l="l" t="t" r="r" b="b"/>
              <a:pathLst>
                <a:path w="812800" h="2533770">
                  <a:moveTo>
                    <a:pt x="0" y="0"/>
                  </a:moveTo>
                  <a:lnTo>
                    <a:pt x="812800" y="0"/>
                  </a:lnTo>
                  <a:lnTo>
                    <a:pt x="812800" y="2533770"/>
                  </a:lnTo>
                  <a:lnTo>
                    <a:pt x="0" y="2533770"/>
                  </a:lnTo>
                  <a:close/>
                </a:path>
              </a:pathLst>
            </a:custGeom>
            <a:solidFill>
              <a:srgbClr val="508484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12800" cy="25623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4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14352084" y="631257"/>
            <a:ext cx="3086100" cy="9104301"/>
            <a:chOff x="0" y="0"/>
            <a:chExt cx="812800" cy="239784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2397841"/>
            </a:xfrm>
            <a:custGeom>
              <a:avLst/>
              <a:gdLst/>
              <a:ahLst/>
              <a:cxnLst/>
              <a:rect l="l" t="t" r="r" b="b"/>
              <a:pathLst>
                <a:path w="812800" h="2397841">
                  <a:moveTo>
                    <a:pt x="0" y="0"/>
                  </a:moveTo>
                  <a:lnTo>
                    <a:pt x="812800" y="0"/>
                  </a:lnTo>
                  <a:lnTo>
                    <a:pt x="812800" y="2397841"/>
                  </a:lnTo>
                  <a:lnTo>
                    <a:pt x="0" y="2397841"/>
                  </a:lnTo>
                  <a:close/>
                </a:path>
              </a:pathLst>
            </a:custGeom>
            <a:solidFill>
              <a:srgbClr val="7CBBBB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812800" cy="2426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4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10800000">
            <a:off x="14049154" y="890501"/>
            <a:ext cx="3129109" cy="8566692"/>
            <a:chOff x="0" y="0"/>
            <a:chExt cx="824127" cy="225624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24127" cy="2256248"/>
            </a:xfrm>
            <a:custGeom>
              <a:avLst/>
              <a:gdLst/>
              <a:ahLst/>
              <a:cxnLst/>
              <a:rect l="l" t="t" r="r" b="b"/>
              <a:pathLst>
                <a:path w="824127" h="2256248">
                  <a:moveTo>
                    <a:pt x="0" y="0"/>
                  </a:moveTo>
                  <a:lnTo>
                    <a:pt x="824127" y="0"/>
                  </a:lnTo>
                  <a:lnTo>
                    <a:pt x="824127" y="2256248"/>
                  </a:lnTo>
                  <a:lnTo>
                    <a:pt x="0" y="2256248"/>
                  </a:lnTo>
                  <a:close/>
                </a:path>
              </a:pathLst>
            </a:custGeom>
            <a:solidFill>
              <a:srgbClr val="B5EFE3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24127" cy="2284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4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980471" y="1509420"/>
            <a:ext cx="5843356" cy="7270495"/>
            <a:chOff x="0" y="0"/>
            <a:chExt cx="7791142" cy="9693993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/>
            <a:srcRect l="21116" r="21116"/>
            <a:stretch>
              <a:fillRect/>
            </a:stretch>
          </p:blipFill>
          <p:spPr>
            <a:xfrm>
              <a:off x="0" y="0"/>
              <a:ext cx="7791142" cy="9693993"/>
            </a:xfrm>
            <a:prstGeom prst="rect">
              <a:avLst/>
            </a:prstGeom>
          </p:spPr>
        </p:pic>
      </p:grpSp>
      <p:sp>
        <p:nvSpPr>
          <p:cNvPr id="22" name="TextBox 22"/>
          <p:cNvSpPr txBox="1"/>
          <p:nvPr/>
        </p:nvSpPr>
        <p:spPr>
          <a:xfrm>
            <a:off x="1905489" y="1576095"/>
            <a:ext cx="8355110" cy="1935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543"/>
              </a:lnSpc>
            </a:pPr>
            <a:r>
              <a:rPr lang="en-US" sz="6920" b="1" spc="615">
                <a:solidFill>
                  <a:srgbClr val="27403B"/>
                </a:solidFill>
                <a:latin typeface="Raleway Heavy"/>
                <a:ea typeface="Raleway Heavy"/>
                <a:cs typeface="Raleway Heavy"/>
                <a:sym typeface="Raleway Heavy"/>
              </a:rPr>
              <a:t>PALABRAS DESCUIDADAS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905489" y="3523070"/>
            <a:ext cx="8355110" cy="5256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32"/>
              </a:lnSpc>
            </a:pPr>
            <a:r>
              <a:rPr lang="en-US" sz="3624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«Mas yo os digo que de toda palabra ociosa que hablen los hombres, de ella darán cuenta en el día del juicio» (Mat. 12: 36). </a:t>
            </a:r>
          </a:p>
          <a:p>
            <a:pPr algn="just">
              <a:lnSpc>
                <a:spcPts val="4132"/>
              </a:lnSpc>
            </a:pPr>
            <a:r>
              <a:rPr lang="en-US" sz="3624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Un </a:t>
            </a:r>
            <a:r>
              <a:rPr lang="en-US" sz="3624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comentario sarcástico</a:t>
            </a:r>
            <a:r>
              <a:rPr lang="en-US" sz="3624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, una </a:t>
            </a:r>
            <a:r>
              <a:rPr lang="en-US" sz="3624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mentira piadosa</a:t>
            </a:r>
            <a:r>
              <a:rPr lang="en-US" sz="3624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o una </a:t>
            </a:r>
            <a:r>
              <a:rPr lang="en-US" sz="3624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crítica ligera</a:t>
            </a:r>
            <a:r>
              <a:rPr lang="en-US" sz="3624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pueden parecer insignificantes, pero cada palabra revela el corazón y fortalece hábitos que afectan nuestra comunión con Dios.</a:t>
            </a:r>
          </a:p>
        </p:txBody>
      </p:sp>
      <p:sp>
        <p:nvSpPr>
          <p:cNvPr id="24" name="TextBox 24"/>
          <p:cNvSpPr txBox="1"/>
          <p:nvPr/>
        </p:nvSpPr>
        <p:spPr>
          <a:xfrm rot="-17737">
            <a:off x="1448421" y="9043960"/>
            <a:ext cx="3272475" cy="248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33"/>
              </a:lnSpc>
              <a:spcBef>
                <a:spcPct val="0"/>
              </a:spcBef>
            </a:pPr>
            <a:r>
              <a:rPr lang="en-US" sz="1452" spc="91" dirty="0">
                <a:solidFill>
                  <a:srgbClr val="27403B">
                    <a:alpha val="58824"/>
                  </a:srgbClr>
                </a:solidFill>
                <a:latin typeface="Garet"/>
                <a:ea typeface="Garet"/>
                <a:cs typeface="Garet"/>
                <a:sym typeface="Garet"/>
              </a:rPr>
              <a:t>recursos-biblicos.com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9705" y="333297"/>
            <a:ext cx="17451709" cy="9620406"/>
            <a:chOff x="0" y="0"/>
            <a:chExt cx="23268945" cy="1282720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3268945" cy="12827209"/>
              <a:chOff x="0" y="0"/>
              <a:chExt cx="6619526" cy="364907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619526" cy="3649071"/>
              </a:xfrm>
              <a:custGeom>
                <a:avLst/>
                <a:gdLst/>
                <a:ahLst/>
                <a:cxnLst/>
                <a:rect l="l" t="t" r="r" b="b"/>
                <a:pathLst>
                  <a:path w="6619526" h="3649071">
                    <a:moveTo>
                      <a:pt x="0" y="0"/>
                    </a:moveTo>
                    <a:lnTo>
                      <a:pt x="6619526" y="0"/>
                    </a:lnTo>
                    <a:lnTo>
                      <a:pt x="6619526" y="3649071"/>
                    </a:lnTo>
                    <a:lnTo>
                      <a:pt x="0" y="364907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5084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6619526" cy="3677646"/>
              </a:xfrm>
              <a:prstGeom prst="rect">
                <a:avLst/>
              </a:prstGeom>
            </p:spPr>
            <p:txBody>
              <a:bodyPr lIns="48876" tIns="48876" rIns="48876" bIns="48876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93149" y="293179"/>
              <a:ext cx="22662658" cy="12194998"/>
              <a:chOff x="0" y="0"/>
              <a:chExt cx="6447050" cy="346922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447050" cy="3469221"/>
              </a:xfrm>
              <a:custGeom>
                <a:avLst/>
                <a:gdLst/>
                <a:ahLst/>
                <a:cxnLst/>
                <a:rect l="l" t="t" r="r" b="b"/>
                <a:pathLst>
                  <a:path w="6447050" h="3469221">
                    <a:moveTo>
                      <a:pt x="0" y="0"/>
                    </a:moveTo>
                    <a:lnTo>
                      <a:pt x="6447050" y="0"/>
                    </a:lnTo>
                    <a:lnTo>
                      <a:pt x="6447050" y="3469221"/>
                    </a:lnTo>
                    <a:lnTo>
                      <a:pt x="0" y="346922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7CBBB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6447050" cy="3497796"/>
              </a:xfrm>
              <a:prstGeom prst="rect">
                <a:avLst/>
              </a:prstGeom>
            </p:spPr>
            <p:txBody>
              <a:bodyPr lIns="48876" tIns="48876" rIns="48876" bIns="48876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675815" y="689359"/>
              <a:ext cx="21959466" cy="11434829"/>
              <a:chOff x="0" y="0"/>
              <a:chExt cx="6247007" cy="325296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247007" cy="3252968"/>
              </a:xfrm>
              <a:custGeom>
                <a:avLst/>
                <a:gdLst/>
                <a:ahLst/>
                <a:cxnLst/>
                <a:rect l="l" t="t" r="r" b="b"/>
                <a:pathLst>
                  <a:path w="6247007" h="3252968">
                    <a:moveTo>
                      <a:pt x="0" y="0"/>
                    </a:moveTo>
                    <a:lnTo>
                      <a:pt x="6247007" y="0"/>
                    </a:lnTo>
                    <a:lnTo>
                      <a:pt x="6247007" y="3252968"/>
                    </a:lnTo>
                    <a:lnTo>
                      <a:pt x="0" y="325296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B5EFE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6247007" cy="3281544"/>
              </a:xfrm>
              <a:prstGeom prst="rect">
                <a:avLst/>
              </a:prstGeom>
            </p:spPr>
            <p:txBody>
              <a:bodyPr lIns="48876" tIns="48876" rIns="48876" bIns="48876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4114800" cy="12827209"/>
              <a:chOff x="0" y="0"/>
              <a:chExt cx="812800" cy="253377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253377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53377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533770"/>
                    </a:lnTo>
                    <a:lnTo>
                      <a:pt x="0" y="2533770"/>
                    </a:lnTo>
                    <a:close/>
                  </a:path>
                </a:pathLst>
              </a:custGeom>
              <a:solidFill>
                <a:srgbClr val="508484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812800" cy="25623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260545" y="317890"/>
              <a:ext cx="4114800" cy="12139068"/>
              <a:chOff x="0" y="0"/>
              <a:chExt cx="812800" cy="2397841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239784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397841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397841"/>
                    </a:lnTo>
                    <a:lnTo>
                      <a:pt x="0" y="2397841"/>
                    </a:lnTo>
                    <a:close/>
                  </a:path>
                </a:pathLst>
              </a:custGeom>
              <a:solidFill>
                <a:srgbClr val="7CBBBB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812800" cy="242641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607108" y="689043"/>
              <a:ext cx="4172145" cy="11422256"/>
              <a:chOff x="0" y="0"/>
              <a:chExt cx="824127" cy="2256248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24127" cy="2256248"/>
              </a:xfrm>
              <a:custGeom>
                <a:avLst/>
                <a:gdLst/>
                <a:ahLst/>
                <a:cxnLst/>
                <a:rect l="l" t="t" r="r" b="b"/>
                <a:pathLst>
                  <a:path w="824127" h="2256248">
                    <a:moveTo>
                      <a:pt x="0" y="0"/>
                    </a:moveTo>
                    <a:lnTo>
                      <a:pt x="824127" y="0"/>
                    </a:lnTo>
                    <a:lnTo>
                      <a:pt x="824127" y="2256248"/>
                    </a:lnTo>
                    <a:lnTo>
                      <a:pt x="0" y="2256248"/>
                    </a:lnTo>
                    <a:close/>
                  </a:path>
                </a:pathLst>
              </a:custGeom>
              <a:solidFill>
                <a:srgbClr val="B5EFE3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824127" cy="22848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</p:grpSp>
      <p:sp>
        <p:nvSpPr>
          <p:cNvPr id="21" name="Freeform 21"/>
          <p:cNvSpPr/>
          <p:nvPr/>
        </p:nvSpPr>
        <p:spPr>
          <a:xfrm>
            <a:off x="7602132" y="4611587"/>
            <a:ext cx="4655176" cy="4646713"/>
          </a:xfrm>
          <a:custGeom>
            <a:avLst/>
            <a:gdLst/>
            <a:ahLst/>
            <a:cxnLst/>
            <a:rect l="l" t="t" r="r" b="b"/>
            <a:pathLst>
              <a:path w="4655176" h="4646713">
                <a:moveTo>
                  <a:pt x="0" y="0"/>
                </a:moveTo>
                <a:lnTo>
                  <a:pt x="4655177" y="0"/>
                </a:lnTo>
                <a:lnTo>
                  <a:pt x="4655177" y="4646713"/>
                </a:lnTo>
                <a:lnTo>
                  <a:pt x="0" y="46467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2" name="TextBox 22"/>
          <p:cNvSpPr txBox="1"/>
          <p:nvPr/>
        </p:nvSpPr>
        <p:spPr>
          <a:xfrm>
            <a:off x="5481568" y="2278683"/>
            <a:ext cx="10917247" cy="1014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89"/>
              </a:lnSpc>
            </a:pPr>
            <a:r>
              <a:rPr lang="en-US" sz="6920" b="1" spc="2228">
                <a:solidFill>
                  <a:srgbClr val="27403B"/>
                </a:solidFill>
                <a:latin typeface="Raleway Heavy"/>
                <a:ea typeface="Raleway Heavy"/>
                <a:cs typeface="Raleway Heavy"/>
                <a:sym typeface="Raleway Heavy"/>
              </a:rPr>
              <a:t>HIMNO INICIAL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998724" y="3586275"/>
            <a:ext cx="8769677" cy="1888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15"/>
              </a:lnSpc>
            </a:pPr>
            <a:r>
              <a:rPr lang="en-US" sz="500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“Oh Dios, si he ofendido un corazón”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175297" y="4175219"/>
            <a:ext cx="2056871" cy="743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11"/>
              </a:lnSpc>
            </a:pPr>
            <a:r>
              <a:rPr lang="en-US" sz="5009" b="1" spc="756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# 48</a:t>
            </a:r>
          </a:p>
        </p:txBody>
      </p:sp>
      <p:sp>
        <p:nvSpPr>
          <p:cNvPr id="25" name="TextBox 25"/>
          <p:cNvSpPr txBox="1"/>
          <p:nvPr/>
        </p:nvSpPr>
        <p:spPr>
          <a:xfrm rot="-17737">
            <a:off x="1478392" y="8563868"/>
            <a:ext cx="3272475" cy="248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33"/>
              </a:lnSpc>
              <a:spcBef>
                <a:spcPct val="0"/>
              </a:spcBef>
            </a:pPr>
            <a:r>
              <a:rPr lang="en-US" sz="1452" spc="91">
                <a:solidFill>
                  <a:srgbClr val="27403B">
                    <a:alpha val="58824"/>
                  </a:srgbClr>
                </a:solidFill>
                <a:latin typeface="Garet"/>
                <a:ea typeface="Garet"/>
                <a:cs typeface="Garet"/>
                <a:sym typeface="Garet"/>
              </a:rPr>
              <a:t>recursos-biblicos.com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81884" y="353569"/>
            <a:ext cx="17451709" cy="9620406"/>
            <a:chOff x="0" y="0"/>
            <a:chExt cx="6619526" cy="36490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19526" cy="3649071"/>
            </a:xfrm>
            <a:custGeom>
              <a:avLst/>
              <a:gdLst/>
              <a:ahLst/>
              <a:cxnLst/>
              <a:rect l="l" t="t" r="r" b="b"/>
              <a:pathLst>
                <a:path w="6619526" h="3649071">
                  <a:moveTo>
                    <a:pt x="0" y="0"/>
                  </a:moveTo>
                  <a:lnTo>
                    <a:pt x="6619526" y="0"/>
                  </a:lnTo>
                  <a:lnTo>
                    <a:pt x="6619526" y="3649071"/>
                  </a:lnTo>
                  <a:lnTo>
                    <a:pt x="0" y="364907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508484"/>
              </a:solidFill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619526" cy="3677646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234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416737" y="607843"/>
            <a:ext cx="16996994" cy="9146249"/>
            <a:chOff x="0" y="0"/>
            <a:chExt cx="6447050" cy="34692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47050" cy="3469221"/>
            </a:xfrm>
            <a:custGeom>
              <a:avLst/>
              <a:gdLst/>
              <a:ahLst/>
              <a:cxnLst/>
              <a:rect l="l" t="t" r="r" b="b"/>
              <a:pathLst>
                <a:path w="6447050" h="3469221">
                  <a:moveTo>
                    <a:pt x="0" y="0"/>
                  </a:moveTo>
                  <a:lnTo>
                    <a:pt x="6447050" y="0"/>
                  </a:lnTo>
                  <a:lnTo>
                    <a:pt x="6447050" y="3469221"/>
                  </a:lnTo>
                  <a:lnTo>
                    <a:pt x="0" y="34692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7CBBBB"/>
              </a:solidFill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6447050" cy="3497796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234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657132" y="880834"/>
            <a:ext cx="16469600" cy="8576122"/>
            <a:chOff x="0" y="0"/>
            <a:chExt cx="6247007" cy="325296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47007" cy="3252968"/>
            </a:xfrm>
            <a:custGeom>
              <a:avLst/>
              <a:gdLst/>
              <a:ahLst/>
              <a:cxnLst/>
              <a:rect l="l" t="t" r="r" b="b"/>
              <a:pathLst>
                <a:path w="6247007" h="3252968">
                  <a:moveTo>
                    <a:pt x="0" y="0"/>
                  </a:moveTo>
                  <a:lnTo>
                    <a:pt x="6247007" y="0"/>
                  </a:lnTo>
                  <a:lnTo>
                    <a:pt x="6247007" y="3252968"/>
                  </a:lnTo>
                  <a:lnTo>
                    <a:pt x="0" y="32529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B5EFE3"/>
              </a:solidFill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6247007" cy="3281544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2344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14547493" y="353569"/>
            <a:ext cx="3086100" cy="9620406"/>
            <a:chOff x="0" y="0"/>
            <a:chExt cx="812800" cy="253377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2533770"/>
            </a:xfrm>
            <a:custGeom>
              <a:avLst/>
              <a:gdLst/>
              <a:ahLst/>
              <a:cxnLst/>
              <a:rect l="l" t="t" r="r" b="b"/>
              <a:pathLst>
                <a:path w="812800" h="2533770">
                  <a:moveTo>
                    <a:pt x="0" y="0"/>
                  </a:moveTo>
                  <a:lnTo>
                    <a:pt x="812800" y="0"/>
                  </a:lnTo>
                  <a:lnTo>
                    <a:pt x="812800" y="2533770"/>
                  </a:lnTo>
                  <a:lnTo>
                    <a:pt x="0" y="2533770"/>
                  </a:lnTo>
                  <a:close/>
                </a:path>
              </a:pathLst>
            </a:custGeom>
            <a:solidFill>
              <a:srgbClr val="508484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12800" cy="25623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4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14352084" y="631257"/>
            <a:ext cx="3086100" cy="9104301"/>
            <a:chOff x="0" y="0"/>
            <a:chExt cx="812800" cy="239784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2397841"/>
            </a:xfrm>
            <a:custGeom>
              <a:avLst/>
              <a:gdLst/>
              <a:ahLst/>
              <a:cxnLst/>
              <a:rect l="l" t="t" r="r" b="b"/>
              <a:pathLst>
                <a:path w="812800" h="2397841">
                  <a:moveTo>
                    <a:pt x="0" y="0"/>
                  </a:moveTo>
                  <a:lnTo>
                    <a:pt x="812800" y="0"/>
                  </a:lnTo>
                  <a:lnTo>
                    <a:pt x="812800" y="2397841"/>
                  </a:lnTo>
                  <a:lnTo>
                    <a:pt x="0" y="2397841"/>
                  </a:lnTo>
                  <a:close/>
                </a:path>
              </a:pathLst>
            </a:custGeom>
            <a:solidFill>
              <a:srgbClr val="7CBBBB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812800" cy="2426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4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10800000">
            <a:off x="14049154" y="890501"/>
            <a:ext cx="3129109" cy="8566692"/>
            <a:chOff x="0" y="0"/>
            <a:chExt cx="824127" cy="225624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24127" cy="2256248"/>
            </a:xfrm>
            <a:custGeom>
              <a:avLst/>
              <a:gdLst/>
              <a:ahLst/>
              <a:cxnLst/>
              <a:rect l="l" t="t" r="r" b="b"/>
              <a:pathLst>
                <a:path w="824127" h="2256248">
                  <a:moveTo>
                    <a:pt x="0" y="0"/>
                  </a:moveTo>
                  <a:lnTo>
                    <a:pt x="824127" y="0"/>
                  </a:lnTo>
                  <a:lnTo>
                    <a:pt x="824127" y="2256248"/>
                  </a:lnTo>
                  <a:lnTo>
                    <a:pt x="0" y="2256248"/>
                  </a:lnTo>
                  <a:close/>
                </a:path>
              </a:pathLst>
            </a:custGeom>
            <a:solidFill>
              <a:srgbClr val="B5EFE3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24127" cy="2284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4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980471" y="1509420"/>
            <a:ext cx="5843356" cy="7270495"/>
            <a:chOff x="0" y="0"/>
            <a:chExt cx="7791142" cy="9693993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/>
            <a:srcRect l="9814" r="9814"/>
            <a:stretch>
              <a:fillRect/>
            </a:stretch>
          </p:blipFill>
          <p:spPr>
            <a:xfrm>
              <a:off x="0" y="0"/>
              <a:ext cx="7791142" cy="9693993"/>
            </a:xfrm>
            <a:prstGeom prst="rect">
              <a:avLst/>
            </a:prstGeom>
          </p:spPr>
        </p:pic>
      </p:grpSp>
      <p:sp>
        <p:nvSpPr>
          <p:cNvPr id="22" name="Freeform 22"/>
          <p:cNvSpPr/>
          <p:nvPr/>
        </p:nvSpPr>
        <p:spPr>
          <a:xfrm>
            <a:off x="1374887" y="3362096"/>
            <a:ext cx="3942354" cy="1971177"/>
          </a:xfrm>
          <a:custGeom>
            <a:avLst/>
            <a:gdLst/>
            <a:ahLst/>
            <a:cxnLst/>
            <a:rect l="l" t="t" r="r" b="b"/>
            <a:pathLst>
              <a:path w="3942354" h="1971177">
                <a:moveTo>
                  <a:pt x="0" y="0"/>
                </a:moveTo>
                <a:lnTo>
                  <a:pt x="3942353" y="0"/>
                </a:lnTo>
                <a:lnTo>
                  <a:pt x="3942353" y="1971177"/>
                </a:lnTo>
                <a:lnTo>
                  <a:pt x="0" y="19711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3" name="TextBox 23"/>
          <p:cNvSpPr txBox="1"/>
          <p:nvPr/>
        </p:nvSpPr>
        <p:spPr>
          <a:xfrm>
            <a:off x="1905489" y="1576095"/>
            <a:ext cx="8355110" cy="1935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543"/>
              </a:lnSpc>
            </a:pPr>
            <a:r>
              <a:rPr lang="en-US" sz="6920" b="1" spc="615">
                <a:solidFill>
                  <a:srgbClr val="27403B"/>
                </a:solidFill>
                <a:latin typeface="Raleway Bold"/>
                <a:ea typeface="Raleway Bold"/>
                <a:cs typeface="Raleway Bold"/>
                <a:sym typeface="Raleway Bold"/>
              </a:rPr>
              <a:t>PENSAMIENTOS OCULTOS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905489" y="4077655"/>
            <a:ext cx="8355110" cy="1065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32"/>
              </a:lnSpc>
            </a:pPr>
            <a:r>
              <a:rPr lang="en-US" sz="3624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Porque cuales son sus pensamientos íntimos, tal es él. (Prov. 23: 7).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905489" y="5688984"/>
            <a:ext cx="8355110" cy="2873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90"/>
              </a:lnSpc>
            </a:pPr>
            <a:r>
              <a:rPr lang="en-US" sz="3324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Lo que permitimos en nuestra mente -aunque nadie más lo vea - moldea quiénes somos. Los pensamientos egoístas, críticos o impuros, si se toleran, erosionan nuestra sensibilidad espiritual y nos alejan del carácter de Cristo.</a:t>
            </a:r>
          </a:p>
        </p:txBody>
      </p:sp>
      <p:sp>
        <p:nvSpPr>
          <p:cNvPr id="26" name="TextBox 26"/>
          <p:cNvSpPr txBox="1"/>
          <p:nvPr/>
        </p:nvSpPr>
        <p:spPr>
          <a:xfrm rot="-17737">
            <a:off x="1375507" y="8871526"/>
            <a:ext cx="3272475" cy="248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33"/>
              </a:lnSpc>
              <a:spcBef>
                <a:spcPct val="0"/>
              </a:spcBef>
            </a:pPr>
            <a:r>
              <a:rPr lang="en-US" sz="1452" spc="91" dirty="0">
                <a:solidFill>
                  <a:srgbClr val="27403B">
                    <a:alpha val="58824"/>
                  </a:srgbClr>
                </a:solidFill>
                <a:latin typeface="Garet"/>
                <a:ea typeface="Garet"/>
                <a:cs typeface="Garet"/>
                <a:sym typeface="Garet"/>
              </a:rPr>
              <a:t>recursos-biblicos.com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9705" y="333297"/>
            <a:ext cx="17451709" cy="9620406"/>
            <a:chOff x="0" y="0"/>
            <a:chExt cx="23268945" cy="1282720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3268945" cy="12827209"/>
              <a:chOff x="0" y="0"/>
              <a:chExt cx="6619526" cy="364907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619526" cy="3649071"/>
              </a:xfrm>
              <a:custGeom>
                <a:avLst/>
                <a:gdLst/>
                <a:ahLst/>
                <a:cxnLst/>
                <a:rect l="l" t="t" r="r" b="b"/>
                <a:pathLst>
                  <a:path w="6619526" h="3649071">
                    <a:moveTo>
                      <a:pt x="0" y="0"/>
                    </a:moveTo>
                    <a:lnTo>
                      <a:pt x="6619526" y="0"/>
                    </a:lnTo>
                    <a:lnTo>
                      <a:pt x="6619526" y="3649071"/>
                    </a:lnTo>
                    <a:lnTo>
                      <a:pt x="0" y="364907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5084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6619526" cy="3677646"/>
              </a:xfrm>
              <a:prstGeom prst="rect">
                <a:avLst/>
              </a:prstGeom>
            </p:spPr>
            <p:txBody>
              <a:bodyPr lIns="48876" tIns="48876" rIns="48876" bIns="48876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93149" y="293179"/>
              <a:ext cx="22662658" cy="12194998"/>
              <a:chOff x="0" y="0"/>
              <a:chExt cx="6447050" cy="346922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447050" cy="3469221"/>
              </a:xfrm>
              <a:custGeom>
                <a:avLst/>
                <a:gdLst/>
                <a:ahLst/>
                <a:cxnLst/>
                <a:rect l="l" t="t" r="r" b="b"/>
                <a:pathLst>
                  <a:path w="6447050" h="3469221">
                    <a:moveTo>
                      <a:pt x="0" y="0"/>
                    </a:moveTo>
                    <a:lnTo>
                      <a:pt x="6447050" y="0"/>
                    </a:lnTo>
                    <a:lnTo>
                      <a:pt x="6447050" y="3469221"/>
                    </a:lnTo>
                    <a:lnTo>
                      <a:pt x="0" y="346922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7CBBB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6447050" cy="3497796"/>
              </a:xfrm>
              <a:prstGeom prst="rect">
                <a:avLst/>
              </a:prstGeom>
            </p:spPr>
            <p:txBody>
              <a:bodyPr lIns="48876" tIns="48876" rIns="48876" bIns="48876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675815" y="689359"/>
              <a:ext cx="21959466" cy="11434829"/>
              <a:chOff x="0" y="0"/>
              <a:chExt cx="6247007" cy="325296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247007" cy="3252968"/>
              </a:xfrm>
              <a:custGeom>
                <a:avLst/>
                <a:gdLst/>
                <a:ahLst/>
                <a:cxnLst/>
                <a:rect l="l" t="t" r="r" b="b"/>
                <a:pathLst>
                  <a:path w="6247007" h="3252968">
                    <a:moveTo>
                      <a:pt x="0" y="0"/>
                    </a:moveTo>
                    <a:lnTo>
                      <a:pt x="6247007" y="0"/>
                    </a:lnTo>
                    <a:lnTo>
                      <a:pt x="6247007" y="3252968"/>
                    </a:lnTo>
                    <a:lnTo>
                      <a:pt x="0" y="325296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B5EFE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6247007" cy="3281544"/>
              </a:xfrm>
              <a:prstGeom prst="rect">
                <a:avLst/>
              </a:prstGeom>
            </p:spPr>
            <p:txBody>
              <a:bodyPr lIns="48876" tIns="48876" rIns="48876" bIns="48876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4114800" cy="12827209"/>
              <a:chOff x="0" y="0"/>
              <a:chExt cx="812800" cy="253377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253377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53377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533770"/>
                    </a:lnTo>
                    <a:lnTo>
                      <a:pt x="0" y="2533770"/>
                    </a:lnTo>
                    <a:close/>
                  </a:path>
                </a:pathLst>
              </a:custGeom>
              <a:solidFill>
                <a:srgbClr val="508484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812800" cy="25623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260545" y="317890"/>
              <a:ext cx="4114800" cy="12139068"/>
              <a:chOff x="0" y="0"/>
              <a:chExt cx="812800" cy="2397841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239784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397841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397841"/>
                    </a:lnTo>
                    <a:lnTo>
                      <a:pt x="0" y="2397841"/>
                    </a:lnTo>
                    <a:close/>
                  </a:path>
                </a:pathLst>
              </a:custGeom>
              <a:solidFill>
                <a:srgbClr val="7CBBBB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812800" cy="242641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607108" y="689043"/>
              <a:ext cx="4172145" cy="11422256"/>
              <a:chOff x="0" y="0"/>
              <a:chExt cx="824127" cy="2256248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24127" cy="2256248"/>
              </a:xfrm>
              <a:custGeom>
                <a:avLst/>
                <a:gdLst/>
                <a:ahLst/>
                <a:cxnLst/>
                <a:rect l="l" t="t" r="r" b="b"/>
                <a:pathLst>
                  <a:path w="824127" h="2256248">
                    <a:moveTo>
                      <a:pt x="0" y="0"/>
                    </a:moveTo>
                    <a:lnTo>
                      <a:pt x="824127" y="0"/>
                    </a:lnTo>
                    <a:lnTo>
                      <a:pt x="824127" y="2256248"/>
                    </a:lnTo>
                    <a:lnTo>
                      <a:pt x="0" y="2256248"/>
                    </a:lnTo>
                    <a:close/>
                  </a:path>
                </a:pathLst>
              </a:custGeom>
              <a:solidFill>
                <a:srgbClr val="B5EFE3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824127" cy="22848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</p:grpSp>
      <p:sp>
        <p:nvSpPr>
          <p:cNvPr id="21" name="Freeform 21"/>
          <p:cNvSpPr/>
          <p:nvPr/>
        </p:nvSpPr>
        <p:spPr>
          <a:xfrm>
            <a:off x="9536896" y="7467892"/>
            <a:ext cx="3168864" cy="1790408"/>
          </a:xfrm>
          <a:custGeom>
            <a:avLst/>
            <a:gdLst/>
            <a:ahLst/>
            <a:cxnLst/>
            <a:rect l="l" t="t" r="r" b="b"/>
            <a:pathLst>
              <a:path w="3168864" h="1790408">
                <a:moveTo>
                  <a:pt x="0" y="0"/>
                </a:moveTo>
                <a:lnTo>
                  <a:pt x="3168864" y="0"/>
                </a:lnTo>
                <a:lnTo>
                  <a:pt x="3168864" y="1790408"/>
                </a:lnTo>
                <a:lnTo>
                  <a:pt x="0" y="17904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2" name="Freeform 22"/>
          <p:cNvSpPr/>
          <p:nvPr/>
        </p:nvSpPr>
        <p:spPr>
          <a:xfrm>
            <a:off x="14460897" y="6295344"/>
            <a:ext cx="2496290" cy="2962956"/>
          </a:xfrm>
          <a:custGeom>
            <a:avLst/>
            <a:gdLst/>
            <a:ahLst/>
            <a:cxnLst/>
            <a:rect l="l" t="t" r="r" b="b"/>
            <a:pathLst>
              <a:path w="2496290" h="2962956">
                <a:moveTo>
                  <a:pt x="0" y="0"/>
                </a:moveTo>
                <a:lnTo>
                  <a:pt x="2496290" y="0"/>
                </a:lnTo>
                <a:lnTo>
                  <a:pt x="2496290" y="2962956"/>
                </a:lnTo>
                <a:lnTo>
                  <a:pt x="0" y="29629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3" name="TextBox 23"/>
          <p:cNvSpPr txBox="1"/>
          <p:nvPr/>
        </p:nvSpPr>
        <p:spPr>
          <a:xfrm>
            <a:off x="4022639" y="1733315"/>
            <a:ext cx="12549269" cy="2014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89"/>
              </a:lnSpc>
            </a:pPr>
            <a:r>
              <a:rPr lang="en-US" sz="6920" b="1" spc="2228">
                <a:solidFill>
                  <a:srgbClr val="27403B"/>
                </a:solidFill>
                <a:latin typeface="Raleway Heavy"/>
                <a:ea typeface="Raleway Heavy"/>
                <a:cs typeface="Raleway Heavy"/>
                <a:sym typeface="Raleway Heavy"/>
              </a:rPr>
              <a:t>LECTURA BIBLICA Y ORACION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850359" y="5213592"/>
            <a:ext cx="9115864" cy="1876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2"/>
              </a:lnSpc>
            </a:pPr>
            <a:r>
              <a:rPr lang="en-US" sz="33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«El que es fiel en lo muy poco, también en lo más es fiel; y el que en lo muy poco es injusto, también en lo más es injusto.»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32712" y="5842394"/>
            <a:ext cx="5048912" cy="743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11"/>
              </a:lnSpc>
            </a:pPr>
            <a:r>
              <a:rPr lang="en-US" sz="5009" b="1" spc="756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LUCAS 16:10</a:t>
            </a:r>
          </a:p>
        </p:txBody>
      </p:sp>
      <p:sp>
        <p:nvSpPr>
          <p:cNvPr id="26" name="TextBox 26"/>
          <p:cNvSpPr txBox="1"/>
          <p:nvPr/>
        </p:nvSpPr>
        <p:spPr>
          <a:xfrm rot="-17737">
            <a:off x="1478392" y="8563868"/>
            <a:ext cx="3272475" cy="248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33"/>
              </a:lnSpc>
              <a:spcBef>
                <a:spcPct val="0"/>
              </a:spcBef>
            </a:pPr>
            <a:r>
              <a:rPr lang="en-US" sz="1452" spc="91">
                <a:solidFill>
                  <a:srgbClr val="27403B">
                    <a:alpha val="58824"/>
                  </a:srgbClr>
                </a:solidFill>
                <a:latin typeface="Garet"/>
                <a:ea typeface="Garet"/>
                <a:cs typeface="Garet"/>
                <a:sym typeface="Garet"/>
              </a:rPr>
              <a:t>recursos-biblicos.com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81884" y="353569"/>
            <a:ext cx="17451709" cy="9620406"/>
            <a:chOff x="0" y="0"/>
            <a:chExt cx="6619526" cy="36490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19526" cy="3649071"/>
            </a:xfrm>
            <a:custGeom>
              <a:avLst/>
              <a:gdLst/>
              <a:ahLst/>
              <a:cxnLst/>
              <a:rect l="l" t="t" r="r" b="b"/>
              <a:pathLst>
                <a:path w="6619526" h="3649071">
                  <a:moveTo>
                    <a:pt x="0" y="0"/>
                  </a:moveTo>
                  <a:lnTo>
                    <a:pt x="6619526" y="0"/>
                  </a:lnTo>
                  <a:lnTo>
                    <a:pt x="6619526" y="3649071"/>
                  </a:lnTo>
                  <a:lnTo>
                    <a:pt x="0" y="364907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508484"/>
              </a:solidFill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619526" cy="3677646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234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416737" y="607843"/>
            <a:ext cx="16996994" cy="9146249"/>
            <a:chOff x="0" y="0"/>
            <a:chExt cx="6447050" cy="34692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47050" cy="3469221"/>
            </a:xfrm>
            <a:custGeom>
              <a:avLst/>
              <a:gdLst/>
              <a:ahLst/>
              <a:cxnLst/>
              <a:rect l="l" t="t" r="r" b="b"/>
              <a:pathLst>
                <a:path w="6447050" h="3469221">
                  <a:moveTo>
                    <a:pt x="0" y="0"/>
                  </a:moveTo>
                  <a:lnTo>
                    <a:pt x="6447050" y="0"/>
                  </a:lnTo>
                  <a:lnTo>
                    <a:pt x="6447050" y="3469221"/>
                  </a:lnTo>
                  <a:lnTo>
                    <a:pt x="0" y="34692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7CBBBB"/>
              </a:solidFill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6447050" cy="3497796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234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657132" y="880834"/>
            <a:ext cx="16469600" cy="8576122"/>
            <a:chOff x="0" y="0"/>
            <a:chExt cx="6247007" cy="325296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47007" cy="3252968"/>
            </a:xfrm>
            <a:custGeom>
              <a:avLst/>
              <a:gdLst/>
              <a:ahLst/>
              <a:cxnLst/>
              <a:rect l="l" t="t" r="r" b="b"/>
              <a:pathLst>
                <a:path w="6247007" h="3252968">
                  <a:moveTo>
                    <a:pt x="0" y="0"/>
                  </a:moveTo>
                  <a:lnTo>
                    <a:pt x="6247007" y="0"/>
                  </a:lnTo>
                  <a:lnTo>
                    <a:pt x="6247007" y="3252968"/>
                  </a:lnTo>
                  <a:lnTo>
                    <a:pt x="0" y="32529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B5EFE3"/>
              </a:solidFill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6247007" cy="3281544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2344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14547493" y="353569"/>
            <a:ext cx="3086100" cy="9620406"/>
            <a:chOff x="0" y="0"/>
            <a:chExt cx="812800" cy="253377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2533770"/>
            </a:xfrm>
            <a:custGeom>
              <a:avLst/>
              <a:gdLst/>
              <a:ahLst/>
              <a:cxnLst/>
              <a:rect l="l" t="t" r="r" b="b"/>
              <a:pathLst>
                <a:path w="812800" h="2533770">
                  <a:moveTo>
                    <a:pt x="0" y="0"/>
                  </a:moveTo>
                  <a:lnTo>
                    <a:pt x="812800" y="0"/>
                  </a:lnTo>
                  <a:lnTo>
                    <a:pt x="812800" y="2533770"/>
                  </a:lnTo>
                  <a:lnTo>
                    <a:pt x="0" y="2533770"/>
                  </a:lnTo>
                  <a:close/>
                </a:path>
              </a:pathLst>
            </a:custGeom>
            <a:solidFill>
              <a:srgbClr val="508484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12800" cy="25623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4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14352084" y="631257"/>
            <a:ext cx="3086100" cy="9104301"/>
            <a:chOff x="0" y="0"/>
            <a:chExt cx="812800" cy="239784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2397841"/>
            </a:xfrm>
            <a:custGeom>
              <a:avLst/>
              <a:gdLst/>
              <a:ahLst/>
              <a:cxnLst/>
              <a:rect l="l" t="t" r="r" b="b"/>
              <a:pathLst>
                <a:path w="812800" h="2397841">
                  <a:moveTo>
                    <a:pt x="0" y="0"/>
                  </a:moveTo>
                  <a:lnTo>
                    <a:pt x="812800" y="0"/>
                  </a:lnTo>
                  <a:lnTo>
                    <a:pt x="812800" y="2397841"/>
                  </a:lnTo>
                  <a:lnTo>
                    <a:pt x="0" y="2397841"/>
                  </a:lnTo>
                  <a:close/>
                </a:path>
              </a:pathLst>
            </a:custGeom>
            <a:solidFill>
              <a:srgbClr val="7CBBBB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812800" cy="2426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4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10800000">
            <a:off x="14049154" y="890501"/>
            <a:ext cx="3129109" cy="8566692"/>
            <a:chOff x="0" y="0"/>
            <a:chExt cx="824127" cy="225624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24127" cy="2256248"/>
            </a:xfrm>
            <a:custGeom>
              <a:avLst/>
              <a:gdLst/>
              <a:ahLst/>
              <a:cxnLst/>
              <a:rect l="l" t="t" r="r" b="b"/>
              <a:pathLst>
                <a:path w="824127" h="2256248">
                  <a:moveTo>
                    <a:pt x="0" y="0"/>
                  </a:moveTo>
                  <a:lnTo>
                    <a:pt x="824127" y="0"/>
                  </a:lnTo>
                  <a:lnTo>
                    <a:pt x="824127" y="2256248"/>
                  </a:lnTo>
                  <a:lnTo>
                    <a:pt x="0" y="2256248"/>
                  </a:lnTo>
                  <a:close/>
                </a:path>
              </a:pathLst>
            </a:custGeom>
            <a:solidFill>
              <a:srgbClr val="B5EFE3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24127" cy="2284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4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980471" y="1509420"/>
            <a:ext cx="5843356" cy="7270495"/>
            <a:chOff x="0" y="0"/>
            <a:chExt cx="7791142" cy="9693993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/>
            <a:srcRect t="5596" b="5596"/>
            <a:stretch>
              <a:fillRect/>
            </a:stretch>
          </p:blipFill>
          <p:spPr>
            <a:xfrm>
              <a:off x="0" y="0"/>
              <a:ext cx="7791142" cy="9693993"/>
            </a:xfrm>
            <a:prstGeom prst="rect">
              <a:avLst/>
            </a:prstGeom>
          </p:spPr>
        </p:pic>
      </p:grpSp>
      <p:sp>
        <p:nvSpPr>
          <p:cNvPr id="22" name="Freeform 22"/>
          <p:cNvSpPr/>
          <p:nvPr/>
        </p:nvSpPr>
        <p:spPr>
          <a:xfrm>
            <a:off x="1028700" y="2727560"/>
            <a:ext cx="4199521" cy="2099761"/>
          </a:xfrm>
          <a:custGeom>
            <a:avLst/>
            <a:gdLst/>
            <a:ahLst/>
            <a:cxnLst/>
            <a:rect l="l" t="t" r="r" b="b"/>
            <a:pathLst>
              <a:path w="4199521" h="2099761">
                <a:moveTo>
                  <a:pt x="0" y="0"/>
                </a:moveTo>
                <a:lnTo>
                  <a:pt x="4199521" y="0"/>
                </a:lnTo>
                <a:lnTo>
                  <a:pt x="4199521" y="2099760"/>
                </a:lnTo>
                <a:lnTo>
                  <a:pt x="0" y="20997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3" name="TextBox 23"/>
          <p:cNvSpPr txBox="1"/>
          <p:nvPr/>
        </p:nvSpPr>
        <p:spPr>
          <a:xfrm>
            <a:off x="1905489" y="1576095"/>
            <a:ext cx="8355110" cy="982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543"/>
              </a:lnSpc>
            </a:pPr>
            <a:r>
              <a:rPr lang="en-US" sz="6920" b="1" spc="615">
                <a:solidFill>
                  <a:srgbClr val="27403B"/>
                </a:solidFill>
                <a:latin typeface="Raleway Bold"/>
                <a:ea typeface="Raleway Bold"/>
                <a:cs typeface="Raleway Bold"/>
                <a:sym typeface="Raleway Bold"/>
              </a:rPr>
              <a:t>INGRATITUD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86209" y="3535028"/>
            <a:ext cx="8355110" cy="968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90"/>
              </a:lnSpc>
            </a:pPr>
            <a:r>
              <a:rPr lang="en-US" sz="3324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Dad gracias en todo, porque esta es la voluntad de Dios. (1 Tes. 5: 18).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85617" y="4678647"/>
            <a:ext cx="9074982" cy="4606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2"/>
              </a:lnSpc>
            </a:pPr>
            <a:r>
              <a:rPr lang="en-US" sz="3124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Olvidar agradecer por lo cotidiano puede parecer trivial, pero nos lleva a enfocarnos más en lo que falta que en lo que Dios ya ha hecho. La ingratitud desvía nuestros pensamientos de la fidelidad de Dios y nos hace quejumbrosos y escépticos.</a:t>
            </a:r>
          </a:p>
          <a:p>
            <a:pPr algn="just">
              <a:lnSpc>
                <a:spcPts val="3790"/>
              </a:lnSpc>
            </a:pPr>
            <a:r>
              <a:rPr lang="en-US" sz="3324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Tú, que con corazón agradecido has venido a este lugar en esta mañana, agradece a Dios el maravilloso privilegio de adorarle con alegría. ¡Bienvenido a la casa de Dios! </a:t>
            </a:r>
          </a:p>
        </p:txBody>
      </p:sp>
      <p:sp>
        <p:nvSpPr>
          <p:cNvPr id="26" name="TextBox 26"/>
          <p:cNvSpPr txBox="1"/>
          <p:nvPr/>
        </p:nvSpPr>
        <p:spPr>
          <a:xfrm rot="-17737">
            <a:off x="12911181" y="9119588"/>
            <a:ext cx="3272475" cy="248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33"/>
              </a:lnSpc>
              <a:spcBef>
                <a:spcPct val="0"/>
              </a:spcBef>
            </a:pPr>
            <a:r>
              <a:rPr lang="en-US" sz="1452" spc="91">
                <a:solidFill>
                  <a:srgbClr val="27403B">
                    <a:alpha val="58824"/>
                  </a:srgbClr>
                </a:solidFill>
                <a:latin typeface="Garet"/>
                <a:ea typeface="Garet"/>
                <a:cs typeface="Garet"/>
                <a:sym typeface="Garet"/>
              </a:rPr>
              <a:t>recursos-biblicos.com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9705" y="333297"/>
            <a:ext cx="17451709" cy="9620406"/>
            <a:chOff x="0" y="0"/>
            <a:chExt cx="23268945" cy="1282720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3268945" cy="12827209"/>
              <a:chOff x="0" y="0"/>
              <a:chExt cx="6619526" cy="364907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619526" cy="3649071"/>
              </a:xfrm>
              <a:custGeom>
                <a:avLst/>
                <a:gdLst/>
                <a:ahLst/>
                <a:cxnLst/>
                <a:rect l="l" t="t" r="r" b="b"/>
                <a:pathLst>
                  <a:path w="6619526" h="3649071">
                    <a:moveTo>
                      <a:pt x="0" y="0"/>
                    </a:moveTo>
                    <a:lnTo>
                      <a:pt x="6619526" y="0"/>
                    </a:lnTo>
                    <a:lnTo>
                      <a:pt x="6619526" y="3649071"/>
                    </a:lnTo>
                    <a:lnTo>
                      <a:pt x="0" y="364907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5084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6619526" cy="3677646"/>
              </a:xfrm>
              <a:prstGeom prst="rect">
                <a:avLst/>
              </a:prstGeom>
            </p:spPr>
            <p:txBody>
              <a:bodyPr lIns="48876" tIns="48876" rIns="48876" bIns="48876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93149" y="293179"/>
              <a:ext cx="22662658" cy="12194998"/>
              <a:chOff x="0" y="0"/>
              <a:chExt cx="6447050" cy="346922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447050" cy="3469221"/>
              </a:xfrm>
              <a:custGeom>
                <a:avLst/>
                <a:gdLst/>
                <a:ahLst/>
                <a:cxnLst/>
                <a:rect l="l" t="t" r="r" b="b"/>
                <a:pathLst>
                  <a:path w="6447050" h="3469221">
                    <a:moveTo>
                      <a:pt x="0" y="0"/>
                    </a:moveTo>
                    <a:lnTo>
                      <a:pt x="6447050" y="0"/>
                    </a:lnTo>
                    <a:lnTo>
                      <a:pt x="6447050" y="3469221"/>
                    </a:lnTo>
                    <a:lnTo>
                      <a:pt x="0" y="346922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7CBBB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6447050" cy="3497796"/>
              </a:xfrm>
              <a:prstGeom prst="rect">
                <a:avLst/>
              </a:prstGeom>
            </p:spPr>
            <p:txBody>
              <a:bodyPr lIns="48876" tIns="48876" rIns="48876" bIns="48876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675815" y="689359"/>
              <a:ext cx="21959466" cy="11434829"/>
              <a:chOff x="0" y="0"/>
              <a:chExt cx="6247007" cy="325296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247007" cy="3252968"/>
              </a:xfrm>
              <a:custGeom>
                <a:avLst/>
                <a:gdLst/>
                <a:ahLst/>
                <a:cxnLst/>
                <a:rect l="l" t="t" r="r" b="b"/>
                <a:pathLst>
                  <a:path w="6247007" h="3252968">
                    <a:moveTo>
                      <a:pt x="0" y="0"/>
                    </a:moveTo>
                    <a:lnTo>
                      <a:pt x="6247007" y="0"/>
                    </a:lnTo>
                    <a:lnTo>
                      <a:pt x="6247007" y="3252968"/>
                    </a:lnTo>
                    <a:lnTo>
                      <a:pt x="0" y="325296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B5EFE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6247007" cy="3281544"/>
              </a:xfrm>
              <a:prstGeom prst="rect">
                <a:avLst/>
              </a:prstGeom>
            </p:spPr>
            <p:txBody>
              <a:bodyPr lIns="48876" tIns="48876" rIns="48876" bIns="48876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4114800" cy="12827209"/>
              <a:chOff x="0" y="0"/>
              <a:chExt cx="812800" cy="253377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253377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53377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533770"/>
                    </a:lnTo>
                    <a:lnTo>
                      <a:pt x="0" y="2533770"/>
                    </a:lnTo>
                    <a:close/>
                  </a:path>
                </a:pathLst>
              </a:custGeom>
              <a:solidFill>
                <a:srgbClr val="508484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812800" cy="25623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260545" y="317890"/>
              <a:ext cx="4114800" cy="12139068"/>
              <a:chOff x="0" y="0"/>
              <a:chExt cx="812800" cy="2397841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239784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397841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397841"/>
                    </a:lnTo>
                    <a:lnTo>
                      <a:pt x="0" y="2397841"/>
                    </a:lnTo>
                    <a:close/>
                  </a:path>
                </a:pathLst>
              </a:custGeom>
              <a:solidFill>
                <a:srgbClr val="7CBBBB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812800" cy="242641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607108" y="689043"/>
              <a:ext cx="4172145" cy="11422256"/>
              <a:chOff x="0" y="0"/>
              <a:chExt cx="824127" cy="2256248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24127" cy="2256248"/>
              </a:xfrm>
              <a:custGeom>
                <a:avLst/>
                <a:gdLst/>
                <a:ahLst/>
                <a:cxnLst/>
                <a:rect l="l" t="t" r="r" b="b"/>
                <a:pathLst>
                  <a:path w="824127" h="2256248">
                    <a:moveTo>
                      <a:pt x="0" y="0"/>
                    </a:moveTo>
                    <a:lnTo>
                      <a:pt x="824127" y="0"/>
                    </a:lnTo>
                    <a:lnTo>
                      <a:pt x="824127" y="2256248"/>
                    </a:lnTo>
                    <a:lnTo>
                      <a:pt x="0" y="2256248"/>
                    </a:lnTo>
                    <a:close/>
                  </a:path>
                </a:pathLst>
              </a:custGeom>
              <a:solidFill>
                <a:srgbClr val="B5EFE3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824127" cy="22848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</p:grpSp>
      <p:sp>
        <p:nvSpPr>
          <p:cNvPr id="21" name="Freeform 21"/>
          <p:cNvSpPr/>
          <p:nvPr/>
        </p:nvSpPr>
        <p:spPr>
          <a:xfrm>
            <a:off x="5486400" y="6922991"/>
            <a:ext cx="7315200" cy="118872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2" name="Freeform 22"/>
          <p:cNvSpPr/>
          <p:nvPr/>
        </p:nvSpPr>
        <p:spPr>
          <a:xfrm>
            <a:off x="6777294" y="1424342"/>
            <a:ext cx="4733412" cy="2230620"/>
          </a:xfrm>
          <a:custGeom>
            <a:avLst/>
            <a:gdLst/>
            <a:ahLst/>
            <a:cxnLst/>
            <a:rect l="l" t="t" r="r" b="b"/>
            <a:pathLst>
              <a:path w="4733412" h="2230620">
                <a:moveTo>
                  <a:pt x="0" y="0"/>
                </a:moveTo>
                <a:lnTo>
                  <a:pt x="4733412" y="0"/>
                </a:lnTo>
                <a:lnTo>
                  <a:pt x="4733412" y="2230620"/>
                </a:lnTo>
                <a:lnTo>
                  <a:pt x="0" y="22306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3" name="TextBox 23"/>
          <p:cNvSpPr txBox="1"/>
          <p:nvPr/>
        </p:nvSpPr>
        <p:spPr>
          <a:xfrm>
            <a:off x="4022639" y="4155107"/>
            <a:ext cx="12549269" cy="2014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89"/>
              </a:lnSpc>
            </a:pPr>
            <a:r>
              <a:rPr lang="en-US" sz="6920" b="1" spc="2228">
                <a:solidFill>
                  <a:srgbClr val="27403B"/>
                </a:solidFill>
                <a:latin typeface="Raleway Heavy"/>
                <a:ea typeface="Raleway Heavy"/>
                <a:cs typeface="Raleway Heavy"/>
                <a:sym typeface="Raleway Heavy"/>
              </a:rPr>
              <a:t>BIENVENIDA Y MUSICA ESPECIAL</a:t>
            </a:r>
          </a:p>
        </p:txBody>
      </p:sp>
      <p:sp>
        <p:nvSpPr>
          <p:cNvPr id="24" name="TextBox 24"/>
          <p:cNvSpPr txBox="1"/>
          <p:nvPr/>
        </p:nvSpPr>
        <p:spPr>
          <a:xfrm rot="-17737">
            <a:off x="1478392" y="8563868"/>
            <a:ext cx="3272475" cy="248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33"/>
              </a:lnSpc>
              <a:spcBef>
                <a:spcPct val="0"/>
              </a:spcBef>
            </a:pPr>
            <a:r>
              <a:rPr lang="en-US" sz="1452" spc="91">
                <a:solidFill>
                  <a:srgbClr val="27403B">
                    <a:alpha val="58824"/>
                  </a:srgbClr>
                </a:solidFill>
                <a:latin typeface="Garet"/>
                <a:ea typeface="Garet"/>
                <a:cs typeface="Garet"/>
                <a:sym typeface="Garet"/>
              </a:rPr>
              <a:t>recursos-biblicos.com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866</Words>
  <Application>Microsoft Office PowerPoint</Application>
  <PresentationFormat>Personalizado</PresentationFormat>
  <Paragraphs>68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Garet</vt:lpstr>
      <vt:lpstr>Arial</vt:lpstr>
      <vt:lpstr>Garet Bold</vt:lpstr>
      <vt:lpstr>Calibri</vt:lpstr>
      <vt:lpstr>Raleway Heavy</vt:lpstr>
      <vt:lpstr>Raleway</vt:lpstr>
      <vt:lpstr>Raleway Bold</vt:lpstr>
      <vt:lpstr>Raleway Italics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DIA PPT 08-11-25</dc:title>
  <cp:lastModifiedBy>Diego Castilla</cp:lastModifiedBy>
  <cp:revision>2</cp:revision>
  <dcterms:created xsi:type="dcterms:W3CDTF">2006-08-16T00:00:00Z</dcterms:created>
  <dcterms:modified xsi:type="dcterms:W3CDTF">2025-10-21T19:37:13Z</dcterms:modified>
  <dc:identifier>DAG2b8Bhi7I</dc:identifier>
</cp:coreProperties>
</file>