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38B28-4C36-1516-F09F-F7F32CDCD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CF2F2-BAB6-BC2A-FFD4-7E120CBAB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867555-59DB-93D1-81B9-3EE4D343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B740F-6DC3-85C0-D97F-A4E8B276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248C0A-34A8-9F14-6496-6BDAD2A0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663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19FD6-4C89-EF3F-950F-2C97279D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0232A-C3B1-B8D1-FE84-314E8407E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D429B5-6920-096B-9A3E-2D373C9D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309EA3-E9F7-4947-7683-B22A0D4B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A32E78-85D3-5297-04AF-6D9D6713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9856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7D4F50-77EE-C0CC-4086-53A8C3848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7EECB-A470-B49B-7DD8-2A4A00C0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FA039-4AE1-AB31-1151-53EF0293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4DE22F-4001-15C4-FB91-E4C2E1FF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25946B-B293-8F62-434A-5B1B5476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666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53D5-5522-8CB1-7E34-1C42A281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D505CB-B4AC-F96C-2E52-6D0232249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B76FB-732A-4CFB-B045-7F374CCC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956036-18A5-8E43-DEF7-C84CC3B5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C338A2-A291-B7D2-2002-F3F2BD5E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684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D2FD7-4B8F-1570-A9E5-DAFAD6B4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B40451-DF79-8642-1A1B-6D98AAF9F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A68AE-F80F-CA19-9374-9A3C9F9A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1EC0ED-EC26-D653-6CEC-7738C998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0431A3-B11B-5F30-5096-DC0E4DA2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864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017B6-A1A0-42A6-EBB1-8BAD7F87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34AE4-229D-DB49-3AE0-999CF8674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72EAF1-531B-9993-BCDD-8F8524D25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250A2F-6A13-753A-E9CB-D0817439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C46ACB-DE72-9483-C9ED-7BF1711C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158AB0-8671-956D-D4C9-B9653C22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733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EE3A6-3DFF-29DA-E3E0-0462C266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2B068C-366B-E918-6A8D-A5DE2348B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7A7A69-624B-91E5-F267-DE89B35C7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52FBC9-AFA5-9E49-F6EC-A27AFCF1A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FAFB5D-9AB3-1F15-BA9D-CA931BED6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6BEF88-B37B-003E-D111-8FC78205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B3CA1E-669B-4841-C241-CA7FBB321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BEC1D6-84B6-789F-DAA5-1DDDDE1D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52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F30CF-33C0-2BBB-0FD1-71A173D7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D280EA-5506-537B-5C93-0D6E695F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D0CF3A-2510-FCF8-C645-76958A1A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C4391A-F6B0-0BDA-2FC6-EBC879F1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8989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9AF033-8FED-CEA5-CD1D-5B60DAC8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5CB1C0-6700-FE01-281C-B5DB2233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865CEE-F107-1112-C066-7F73AA5D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579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F5BCA-9E24-EC2E-664B-D0BAB307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85967-ADF1-D2FD-9D03-5BF7BB6D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82E92D-69D6-A5E4-E703-DBDFFF908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DC8B05-EB3F-B175-A868-2FC0D165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430A7-AB24-F8BA-EF95-9669592B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624BCF-FE89-A94C-DFE7-464F27D9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2118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E7724-9858-DD17-5E17-992E45B0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85F458-328F-C8BA-3B0C-7FACEBFA6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5DFB2A-4164-E430-D4A3-2F13A1434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C3D8AB-6A37-6D80-6B38-BA819640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616D77-4443-0930-13A0-F5FE3957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7A3D42-52EF-8F20-3C52-279CDFD4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5856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784400-75D9-2821-5400-A721CA2D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5397F4-E6BB-B2C3-9718-14B1E9232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4C6DC5-7BA3-44B2-068C-8F26F78D1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2D1EB6-25B9-4D4E-B38E-6169B785978E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4CF24-1B13-69D2-FE34-56A27317A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B4CF70-B1EF-8742-3EBC-428473E8D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93765-09A4-4C7E-8187-5B82243236C4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77225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1A909241-149C-2F54-E490-84366B6C06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6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6B26A1A7-978E-78E2-E9CF-8911A5E20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4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D964B499-0C41-3168-6977-CF554D94C8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8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F6578301-32E5-DF90-A326-D74972E12A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2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64D6FD05-9D4F-881B-CE00-ACCF4657A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6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36887059-75AF-F05A-FCC6-5C9F820B0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A2C8F073-3CD5-0826-C48B-66873383D4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6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4B3CB9A3-28AB-92DE-181F-C22BDB5DC2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EAA8C366-8344-8234-DE3D-93FC25272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6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3443A402-9F44-4D20-BC87-166078203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9714685C-C9FE-0C60-BF15-D6FE253D6E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7DA1E40-FAB6-DE47-00AF-998314B37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80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B5A6B1A7-C326-E8EF-C73A-CD977C0FE4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3A52DB9D-2062-99B4-AFBD-D7DD57DE0B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3E0C0F66-3889-2896-4F37-D1C23CFB9A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50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96FD9949-A497-1D1B-C908-D95F323E64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9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96852605-BBA8-8636-219B-68DAB0888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8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D07B68F6-AD3D-A32C-7889-710D69ED5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3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F81767E3-D1FF-D2CE-7907-B556307F35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98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0D39C559-0D0D-A8E4-CA6D-6C844D1FE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5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4AA8A988-A56C-533B-88CA-5A433E993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61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FEE1C426-710C-445F-06AD-D4693E353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3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EDDE109F-1B10-BBA6-5D8D-E725BBD580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77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7B86703D-0C3E-AF72-3568-42572E7B44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59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D75B6941-ABDD-0FB7-C79A-CCD9B5F43B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23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28A4A899-0CA4-F26B-94FC-B99A0FC2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93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550BCC0B-F7E6-2F01-CEB7-A98CA7D64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33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3AB6A8BB-B817-A33B-E5E7-4BBC602D9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0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E9ED69FD-D31C-A39C-4732-4FFB8C8BA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89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48052E0C-C06E-0941-6F41-7509C19278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09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53DF6FEE-BD57-E3D9-6C9B-89F2EA433B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8">
            <a:extLst>
              <a:ext uri="{FF2B5EF4-FFF2-40B4-BE49-F238E27FC236}">
                <a16:creationId xmlns:a16="http://schemas.microsoft.com/office/drawing/2014/main" id="{E747F6B2-3952-69AE-0265-3ACD05B11D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7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8FCAE28C-8F40-E62F-F8E8-3E9F9B891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4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B2E343C7-EB3E-1596-8131-3EED6B48B6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7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ECE0471E-9059-1C8E-808F-91B3BD7483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E94BCC30-734B-6F71-A994-0640601325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5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E9A2B82-9AF6-571C-D170-AE1EFFA7AF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0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59E669C4-E6B3-9A19-8976-E3A3CF1FD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09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2024-10-14T16:12:01Z</dcterms:created>
  <dcterms:modified xsi:type="dcterms:W3CDTF">2024-10-14T16:13:00Z</dcterms:modified>
</cp:coreProperties>
</file>