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8B5BF-B7AF-4859-4CE8-E4E9E279A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9E4735-0293-1158-9EDE-794EF9CAC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CDE356-03D3-8F17-AC17-7A08F4851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0BD8-E2C5-456B-9025-0BC2C43AEFD2}" type="datetimeFigureOut">
              <a:rPr lang="es-DO" smtClean="0"/>
              <a:t>28/9/2024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DB0F20-58C2-05EE-3155-AB9DE9F1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C48E98-3A3C-FA5A-3092-12F2261EF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1E0F-44C5-4B3B-A7E7-1D9ABC95CF7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04285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CE3BCF-BABC-EE56-B2F8-872BE0E02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F132FF2-8AE7-6678-62ED-8728B6F5F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E7BDC6-574B-B564-3BB2-368FE6F9A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0BD8-E2C5-456B-9025-0BC2C43AEFD2}" type="datetimeFigureOut">
              <a:rPr lang="es-DO" smtClean="0"/>
              <a:t>28/9/2024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7FCB1B-07F4-72F3-07C5-C2B7BAFFC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0E9D74-FAFA-C8B4-8EBA-E78738377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1E0F-44C5-4B3B-A7E7-1D9ABC95CF7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361713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2720AB8-1446-1E44-1684-8C772FBEBD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1A0E4D-547F-FBFC-04E1-0EBDE4B9A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952DEB-F2EB-9781-9FFA-631E1FD73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0BD8-E2C5-456B-9025-0BC2C43AEFD2}" type="datetimeFigureOut">
              <a:rPr lang="es-DO" smtClean="0"/>
              <a:t>28/9/2024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552EA1-7437-8713-1428-79128A969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964BE7-A209-E8A6-B57A-2A2A008D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1E0F-44C5-4B3B-A7E7-1D9ABC95CF7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5063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AA97EC-C494-CBAE-C7C0-E4682EB14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D10E54-777A-24FB-C574-B16FE0621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37E464-BEE2-659A-DCD8-BA9ADC4C1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0BD8-E2C5-456B-9025-0BC2C43AEFD2}" type="datetimeFigureOut">
              <a:rPr lang="es-DO" smtClean="0"/>
              <a:t>28/9/2024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1B1758-8387-D721-706E-D64944159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4816A3-B60D-6C2A-2328-0B0CFBA37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1E0F-44C5-4B3B-A7E7-1D9ABC95CF7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0883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D8E1E5-7CC2-22E3-62FF-9D15B4D8F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202FC3-2CC6-7F2D-35E5-073D5F728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F56343-A055-8BF7-75E8-EF13B823C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0BD8-E2C5-456B-9025-0BC2C43AEFD2}" type="datetimeFigureOut">
              <a:rPr lang="es-DO" smtClean="0"/>
              <a:t>28/9/2024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F00BEF-C39E-E65E-8A44-7152136A4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86A8E3-CB12-47CE-62D5-806DD5192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1E0F-44C5-4B3B-A7E7-1D9ABC95CF7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51814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7C9028-905B-64E4-0CE3-CDE86CA27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C88194-E98E-6437-723A-07A627B423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5879DB-E864-F7DE-EB9E-AA2D39F53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D9A6E8-4AAD-85A5-C620-D536DEDB0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0BD8-E2C5-456B-9025-0BC2C43AEFD2}" type="datetimeFigureOut">
              <a:rPr lang="es-DO" smtClean="0"/>
              <a:t>28/9/2024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7FC69E-BC01-88B0-D8CE-5FEEA7001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D1DB79-C6A1-8F42-7ED4-9483568AC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1E0F-44C5-4B3B-A7E7-1D9ABC95CF7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9047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7071E7-5431-1F2A-5A09-99BB5C4A4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17E5EC-77D7-55E6-0B1F-E684CDAC1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7804856-CAA4-68B3-67C0-D38F47E8D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6A3B094-C71A-E362-49A9-317914DE0C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5B8DFD5-2FD3-F370-D1E3-8B195FABBB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5A678A-E54C-0598-057E-7A4E5CFB4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0BD8-E2C5-456B-9025-0BC2C43AEFD2}" type="datetimeFigureOut">
              <a:rPr lang="es-DO" smtClean="0"/>
              <a:t>28/9/2024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DD50631-F7E0-E0D7-F69D-BEFC65381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FBFD3D6-1B08-9972-2FD3-9FCFC21D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1E0F-44C5-4B3B-A7E7-1D9ABC95CF7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92863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A786AE-6F7B-FAC9-B2B7-8759D952D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C14587A-2087-4F78-ED76-8633ED791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0BD8-E2C5-456B-9025-0BC2C43AEFD2}" type="datetimeFigureOut">
              <a:rPr lang="es-DO" smtClean="0"/>
              <a:t>28/9/2024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93BA45-DB21-F4F7-24FE-B49E3641D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8FB6DD-7920-0D60-ED9C-0060C3720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1E0F-44C5-4B3B-A7E7-1D9ABC95CF7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54958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12BC24E-FBCD-D830-08A7-DBEEC300D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0BD8-E2C5-456B-9025-0BC2C43AEFD2}" type="datetimeFigureOut">
              <a:rPr lang="es-DO" smtClean="0"/>
              <a:t>28/9/2024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3120DFC-7AAE-B02A-C697-27F3DA9A5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CBC4D6D-CFEA-AB3C-D208-7D22D92E2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1E0F-44C5-4B3B-A7E7-1D9ABC95CF7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154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C065F-04FB-143A-C63B-179D772D5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3C5044-FE31-69BC-4027-3DCA5CAC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A05C6F-87FB-CACA-BCF0-6724169F6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8631FE-F556-30DD-E551-9817692CA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0BD8-E2C5-456B-9025-0BC2C43AEFD2}" type="datetimeFigureOut">
              <a:rPr lang="es-DO" smtClean="0"/>
              <a:t>28/9/2024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85BDB1-38D0-5379-6353-814C74C3D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015FCB-31B3-8D0F-1E14-44CEDADA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1E0F-44C5-4B3B-A7E7-1D9ABC95CF7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12226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02A7C3-5C9A-8F73-CA44-285923957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37B4F4-219B-02BF-F06D-0C586A64A7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A1625C4-FABA-018D-1AA4-0069E9DE2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1B0BF9-CE8F-B6C3-5BA7-FFA7D3899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0BD8-E2C5-456B-9025-0BC2C43AEFD2}" type="datetimeFigureOut">
              <a:rPr lang="es-DO" smtClean="0"/>
              <a:t>28/9/2024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E83158-7A5B-BB85-FCF0-41604F59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E7A6F4-B1BF-9E4C-F29C-AFAAE5DC8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1E0F-44C5-4B3B-A7E7-1D9ABC95CF7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4326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6B38882-B28A-585F-57A9-19255111E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7E4E64-6EA7-D914-537A-43DB2FC3D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DB1C04-62D4-4F76-CE05-73C2CE65DD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640BD8-E2C5-456B-9025-0BC2C43AEFD2}" type="datetimeFigureOut">
              <a:rPr lang="es-DO" smtClean="0"/>
              <a:t>28/9/2024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A7B3A1-E170-BE70-63A3-F6F9317650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6AB093-DF69-10BE-4AD4-4695487C1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71E0F-44C5-4B3B-A7E7-1D9ABC95CF7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669656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1E10485C-8D27-9415-BD10-5C1F678820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97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1376B6D5-8347-96B3-0B31-DAC5EB64A8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90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4547BFAF-2476-0E51-A358-415370F2F3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16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653DAA84-588E-3CAA-A9CF-19CAEBE616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40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8A42A0AA-2C71-AD3D-A0E1-32A8E94FD8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20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AB82E5EE-CF47-7558-25E4-A37F7D6A9D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02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793F5932-E4F5-38E6-F399-946EDA6C96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87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06F8E703-83BA-E449-037F-A3D1DEF69F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91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F7DB59D1-6EAF-66FC-6CA3-AC15D99095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02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54F3673E-1724-DF9B-32FC-B50C660900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81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E01C5108-F4F8-E56B-7D3F-1FC976CEB4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90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AA061CC1-1AC1-E79E-664F-460AC25692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14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9AEA8EB5-57DE-3545-F670-389AC3C825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44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33E9F512-1348-A88F-521E-9E4890839F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02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C7E3077C-85B6-F6AC-6ADC-067468BBC3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37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365C0FF6-ADB4-9FD0-9828-50D572000D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34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A0625C96-4F8A-6290-CAFC-6D7BEE7498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97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4877AF05-380D-1324-A15D-660176CC96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62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978FFE7D-AE0F-DD7F-2088-EE6AC54E0B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4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F7830658-0D6E-8C37-379C-8919C261EC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03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9BF9DA0B-12D1-1D80-24F6-F4471387EC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36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5FE676C3-FCB3-1F6E-D45F-50B776B485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01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64E41A7E-EC96-AA42-D0CC-46A1DC949E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61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0">
            <a:extLst>
              <a:ext uri="{FF2B5EF4-FFF2-40B4-BE49-F238E27FC236}">
                <a16:creationId xmlns:a16="http://schemas.microsoft.com/office/drawing/2014/main" id="{D5703E39-E8D0-BF47-1E65-967B28B403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004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1">
            <a:extLst>
              <a:ext uri="{FF2B5EF4-FFF2-40B4-BE49-F238E27FC236}">
                <a16:creationId xmlns:a16="http://schemas.microsoft.com/office/drawing/2014/main" id="{5A8841DA-6297-62F7-9E82-6F80EAB914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362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2">
            <a:extLst>
              <a:ext uri="{FF2B5EF4-FFF2-40B4-BE49-F238E27FC236}">
                <a16:creationId xmlns:a16="http://schemas.microsoft.com/office/drawing/2014/main" id="{30E69807-7FAF-AD55-A74E-9C993CD1B8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78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3">
            <a:extLst>
              <a:ext uri="{FF2B5EF4-FFF2-40B4-BE49-F238E27FC236}">
                <a16:creationId xmlns:a16="http://schemas.microsoft.com/office/drawing/2014/main" id="{A50FEEE7-7B09-E57D-82B2-87813FD9FE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98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4">
            <a:extLst>
              <a:ext uri="{FF2B5EF4-FFF2-40B4-BE49-F238E27FC236}">
                <a16:creationId xmlns:a16="http://schemas.microsoft.com/office/drawing/2014/main" id="{14751009-3CD3-5345-F61C-8E5E7BCD26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189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5">
            <a:extLst>
              <a:ext uri="{FF2B5EF4-FFF2-40B4-BE49-F238E27FC236}">
                <a16:creationId xmlns:a16="http://schemas.microsoft.com/office/drawing/2014/main" id="{2025672B-FDBB-B262-09CA-663B0FF1FB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775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6">
            <a:extLst>
              <a:ext uri="{FF2B5EF4-FFF2-40B4-BE49-F238E27FC236}">
                <a16:creationId xmlns:a16="http://schemas.microsoft.com/office/drawing/2014/main" id="{AB2B96D5-4481-E674-5DE7-1E96754688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725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7">
            <a:extLst>
              <a:ext uri="{FF2B5EF4-FFF2-40B4-BE49-F238E27FC236}">
                <a16:creationId xmlns:a16="http://schemas.microsoft.com/office/drawing/2014/main" id="{891CC32E-3968-F766-62E8-628CFF17C2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02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09C1568C-6F47-6222-E86E-7F03224861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92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8A9DAA85-E98C-7FC1-6EF2-08AAF8BF9B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16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78328756-F41A-E4D8-4C99-4AB4A76AC5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2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B3188057-AF77-7820-472A-F4C99164B5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69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6A047A2F-B61B-6912-E0B6-A1A94581DB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45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B836B3C8-F254-F413-864C-0F2B991030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455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1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2024-09-28T11:57:03Z</dcterms:created>
  <dcterms:modified xsi:type="dcterms:W3CDTF">2024-09-28T11:58:41Z</dcterms:modified>
</cp:coreProperties>
</file>