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4CBD1-AD8D-4FEF-D786-D3A948685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AA8A7E-ABB7-F068-307D-A7AA6267F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3B4BD-59E1-787A-EBFD-7AB37BF9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AB173-6A20-02F0-CF0F-EB0BE998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8BEA7-DE6E-C84F-BEE1-0E12D03A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745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D85C7-A9EA-FC8D-275A-F45CD297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21E4E-6336-7D95-2268-AF0CB3AC3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B1948-FE6E-3016-7955-CFBA3BDF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5C4AB-6FCF-8279-465B-BD830024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1E384-68A8-7D8B-BAB6-68375A4B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5238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5388B2-6FCA-2F59-74AA-B2C60C13F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2A9B05-9E81-C414-1426-AC07BEEF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92F2A0-CE20-F328-B7C6-B782361A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5008D-9207-74F0-6367-93FA3277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5B0D5-6648-52D7-DFB9-B42E88B1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487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66D5C-68A0-567A-7FF6-9FA44F46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A0661-628C-9725-0054-3EE6E817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9B9BC9-BDAE-AD4F-E677-51D1EE9A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E43DF-D3D2-C642-DAA5-D3948DFD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1ED2E-0DAF-F14B-503C-FDED3497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82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2B2F4-9FF9-4B91-4076-5BAFE61A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4AD8E-2BEA-F2A9-EF64-39D0F0B2F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CA3991-2DF0-76C5-7E7F-8A0691D0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88537-4667-571D-886A-984AA042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E0838-B92C-BC38-F815-57E35AFF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370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72763-28A2-C452-C151-2368D1E6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8FA2D-5F63-5770-E3D7-701A39BB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A95494-4758-89D6-9BD9-0D01CD2F4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116E3-3873-4E2C-1153-C6FD241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51C068-562B-D093-5547-129CE07F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D2F552-388D-C3FE-1A0A-425249B3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393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12D31-4208-45C4-CF64-3865325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35C0D3-F801-5888-7A93-0FAB1F638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6B47A4-EE95-5929-A443-C607FBD5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54EF97-98CA-1F2F-92A7-FE7CFB647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1BC2C1-7638-CC45-7C5C-447407C3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713F2B-78E9-4434-62D4-7588CB84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4031C2-EC28-5DB7-3F27-4880E48B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1768D6-46CD-8243-DAD1-D26D6903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47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51551-ED81-07B2-15D8-69E8495A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BE10E4-C736-DA2A-D90A-E802D5B0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B22EE5-A49D-1D92-403B-3A3AD99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8B7BBC-BB79-F8CF-3463-DF9C6BB3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811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1CFDD8-FB39-5D01-CCD4-6246704E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3DF35D-CA44-85D5-3ACD-F357C33B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DAE599-BF33-42EB-7F9F-DE6EA84E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913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48CD9-B9E5-2AF0-64BA-6BFD0E61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3431F-FE0A-7640-C711-A202E7CB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157531-3F9B-EF6A-2F79-BA252433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309E0F-8C3D-E0BF-BBA3-25C9F987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4DB5F-583D-0487-1888-82EB5935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8B3F69-B4D0-A20A-97C3-ECA0C0CD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531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0FC49-FD35-8CC4-52EC-29B17869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FEDFD7-EC1D-55C6-0C7E-05E796C0D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B846F5-CC43-041D-5449-88DB39BC2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4E084D-734B-CDB4-23B2-FB06062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C0D70-0BA0-E123-7CD2-4FA472AF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510879-37AC-9B10-D7CE-39F4C1C4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93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29D73E-4453-A47A-0EC2-A55370F0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D66EF1-AA6D-62B1-2746-115D88C78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26215-21C0-E1D9-259D-87A6F1F57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FA79D-498A-418E-9050-798D1F5D3FE9}" type="datetimeFigureOut">
              <a:rPr lang="es-DO" smtClean="0"/>
              <a:t>5/10/2024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E8771-D4B3-2901-9E30-41E6EB0CE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4CE6DF-25C5-938B-5B05-9004600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98852-BD80-49D0-918B-71817A81EC5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4440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17A6DA0-3FA9-681A-61A1-BBDA95AA1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9224B217-EDB1-FB1B-1BDC-C03D1B495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F99E0184-DD99-F8E8-B307-E74FA8F06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54C27C32-DB30-C6A7-75D3-C0C0EF4F4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8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58984CA9-65FF-B4B4-9BF3-00ACDDEE8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88DE3C5D-C33B-D585-57BB-8D6006516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7AC2B2F-853D-F449-92D5-03F1CE095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F15CE43-2872-CA17-6AA6-ED7BE71FF4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01A4924-891B-1966-2F7E-FC35C0A8C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C8A02094-2136-0373-3D20-4D108C689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CDE77524-6975-BFA5-4830-4532E2606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12D952E-E86C-DEB1-2091-395D0EE3F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9E0BD1F-6EBC-C285-B056-9145AFBA8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04FC140-348D-0562-AB4F-DF5F7AC01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3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D88F3681-5C2A-97F2-93EF-7F7F2799A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B20F695-CE9F-8965-E5C7-E16666890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E15E2D76-B94C-C74F-77D0-518295E35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EA68779D-83E2-C5DC-BC1F-0582CFC5C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855D4D9-5F5C-3DE1-1E3D-F64E54CBB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3B59A41A-DA74-052E-0FA3-987684894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41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FDAC6CD-726A-CD1C-9613-BA9F8DC0E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3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12846530-4AC3-D9FD-EA6B-6140D58BE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3CEEE46-855A-A68B-70E1-3EE63ED3E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3C7B74B4-3CB0-7DB8-4752-8A7676A81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1D7BEFB-5B27-485F-0422-309D32608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9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01AF00E3-AAFB-83D5-6EF0-4386D9A7B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8EDB715C-F120-8B38-AFE7-32E5E1526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E7BF702B-9B5F-56BF-F4A9-4678EC774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8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DF798362-6F4C-2417-6EB5-BD6E5CA1C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8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48D7BAFA-DDB6-7092-85CF-1178F469A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6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1D7CDD7A-346B-0DB0-2270-1909FB84A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3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44AC49AB-D2D0-B9CE-8FCE-522C233F1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9ECC8C8-30E9-D1C2-B45E-F9D193A41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0B6B5D3-B3A4-E8C2-B077-BC9A53D33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C33D0FFA-7046-6774-1FB5-66852448E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4473846-6A6C-5B15-6CC5-FF1665F92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C9D50B9-09BD-E98A-A1E8-B5A1B108B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93B5445-2A36-FDC2-843A-F2634FFAB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52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2024-10-05T12:09:42Z</dcterms:created>
  <dcterms:modified xsi:type="dcterms:W3CDTF">2024-10-05T12:11:14Z</dcterms:modified>
</cp:coreProperties>
</file>