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</p:sldIdLst>
  <p:sldSz cx="12192000" cy="6858000"/>
  <p:notesSz cx="6858000" cy="9144000"/>
  <p:photoAlbum/>
  <p:defaultTextStyle>
    <a:defPPr>
      <a:defRPr lang="es-D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4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269BEF-5AD5-C6E5-8FF8-828A1C20B5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BF9A73E-F5A5-0ABE-FE40-459AD4C10F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135242D-00A8-A2AB-DB8E-32399808D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EA382-F5AF-4F62-B3CD-96EC062CDB8C}" type="datetimeFigureOut">
              <a:rPr lang="es-DO" smtClean="0"/>
              <a:t>14/10/2024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3F9A70-A3DD-9D94-A463-1074846BB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57F232F-2B4C-1B35-8757-829BE9B9C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C730D-A492-491B-8BC9-A20064046E2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567595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60B8E7-49A5-9830-A363-EBC378A54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677B10C-A49D-6EBB-A933-D990D446EA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F0EC17B-5F94-82AE-24D7-F862C35A2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EA382-F5AF-4F62-B3CD-96EC062CDB8C}" type="datetimeFigureOut">
              <a:rPr lang="es-DO" smtClean="0"/>
              <a:t>14/10/2024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AA4C905-47D1-9AC5-7B10-134F18227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134B56C-91B9-AC6C-A8F8-5EC0299ED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C730D-A492-491B-8BC9-A20064046E2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599931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CB7F314-278D-26CC-E4A7-18A88314A1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C2AF6AF-01AC-7F33-680E-C10F3E6F54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649600F-07DE-4A16-3473-57989001C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EA382-F5AF-4F62-B3CD-96EC062CDB8C}" type="datetimeFigureOut">
              <a:rPr lang="es-DO" smtClean="0"/>
              <a:t>14/10/2024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6CAE479-E650-FF78-42DF-4C49695BE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FF18052-313A-4D90-8BC5-9430F8FDF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C730D-A492-491B-8BC9-A20064046E2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919355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C227AB-ED83-7401-C194-954E0A9E8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D88FF7C-D032-C0CA-A058-1960281AF4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3630A26-877E-D6E6-2028-44C1178DE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EA382-F5AF-4F62-B3CD-96EC062CDB8C}" type="datetimeFigureOut">
              <a:rPr lang="es-DO" smtClean="0"/>
              <a:t>14/10/2024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FFBB47E-4894-DE91-0AAE-42EE5311A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C64B230-4306-1149-FEE2-22D225957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C730D-A492-491B-8BC9-A20064046E2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4273524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38D77F-8AFE-723C-3D07-109525B9B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9387F9C-9FC7-F5A5-C682-9839BDFE8E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C180BD1-65C9-49C5-81E5-E65A6E801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EA382-F5AF-4F62-B3CD-96EC062CDB8C}" type="datetimeFigureOut">
              <a:rPr lang="es-DO" smtClean="0"/>
              <a:t>14/10/2024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688035-A9AB-C56D-2B6D-3BB82E4A3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3423B3-D165-7AC0-BC92-8376CF0D8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C730D-A492-491B-8BC9-A20064046E2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811646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50A104-9ACC-06A7-5651-C22104554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544432-91AE-1865-CFFB-A480B531BF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4CC4A55-91C3-62AC-9DDF-F83DB4FB8A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FE73F03-D040-6EEE-440D-8E2D4DB1E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EA382-F5AF-4F62-B3CD-96EC062CDB8C}" type="datetimeFigureOut">
              <a:rPr lang="es-DO" smtClean="0"/>
              <a:t>14/10/2024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D62C68D-DDD0-FD35-489A-0734870E2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FB23F5A-A621-69EB-5B55-3F26560DC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C730D-A492-491B-8BC9-A20064046E2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544760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7F1EAE-8E8A-53CE-413E-B991783BF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784D9C4-B7BE-532F-5F99-5BD53A1828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70B6439-A232-372B-500C-BE3B18021A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E3246A2-28FE-A011-EDA6-7453CD91E2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75CB0DC-DA89-95E9-9A5B-7A7E62EEB4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D3E0561-326F-9B05-0B30-09ED5B40F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EA382-F5AF-4F62-B3CD-96EC062CDB8C}" type="datetimeFigureOut">
              <a:rPr lang="es-DO" smtClean="0"/>
              <a:t>14/10/2024</a:t>
            </a:fld>
            <a:endParaRPr lang="es-D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80C92FC-12B9-B2E9-A218-3875D3AEB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60CC784-7F94-63D5-0534-579923C0A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C730D-A492-491B-8BC9-A20064046E2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782850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277376-8228-665A-5303-B8483188F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AD7588A-C7C4-286F-1B7D-B90731BBD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EA382-F5AF-4F62-B3CD-96EC062CDB8C}" type="datetimeFigureOut">
              <a:rPr lang="es-DO" smtClean="0"/>
              <a:t>14/10/2024</a:t>
            </a:fld>
            <a:endParaRPr lang="es-D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F6649FA-CE9A-FB57-ED3E-E64EA4DC8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354056C-1C12-4C13-909C-0FE82C38B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C730D-A492-491B-8BC9-A20064046E2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017509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ADB47E9-5CDF-628A-C81E-F550BD2E5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EA382-F5AF-4F62-B3CD-96EC062CDB8C}" type="datetimeFigureOut">
              <a:rPr lang="es-DO" smtClean="0"/>
              <a:t>14/10/2024</a:t>
            </a:fld>
            <a:endParaRPr lang="es-D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0669F04-038E-CC98-11E8-6C387C104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01F8E5D-DABE-FAF4-5A56-CE93F40A4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C730D-A492-491B-8BC9-A20064046E2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085437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034A13-653E-792A-AD5D-95D041E35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EFCD1D0-6AAF-8A01-D18E-0D02C6063A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A225A17-A333-4D31-ACA0-C514891E0E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E362BBB-3100-A97B-797A-A45B82CB5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EA382-F5AF-4F62-B3CD-96EC062CDB8C}" type="datetimeFigureOut">
              <a:rPr lang="es-DO" smtClean="0"/>
              <a:t>14/10/2024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597D6F6-E4D6-A4B8-520F-3C3C7F7A0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E271477-C379-C544-CBA6-50866C9D8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C730D-A492-491B-8BC9-A20064046E2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642113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6A40C6-A43C-E8B7-0268-1FFA4A0F4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5D2289D-E2BF-0D7B-D157-3294546B0E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91F5747-0DE8-DAD2-B820-03A1D69C18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F3BC881-62FD-D9A0-B6CA-EC8E3F11A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EA382-F5AF-4F62-B3CD-96EC062CDB8C}" type="datetimeFigureOut">
              <a:rPr lang="es-DO" smtClean="0"/>
              <a:t>14/10/2024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161C08-E33E-D1F4-DFD9-C243F386A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0AE7319-A8C5-79E1-8354-E62EBC818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C730D-A492-491B-8BC9-A20064046E2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793167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F32F098-8B02-0342-D643-D0D06FD32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216E7D-D268-C4B3-1EF8-5E1D8C153C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00FD815-030C-CB1D-4761-0A4443DA36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62EA382-F5AF-4F62-B3CD-96EC062CDB8C}" type="datetimeFigureOut">
              <a:rPr lang="es-DO" smtClean="0"/>
              <a:t>14/10/2024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A54FB5-8024-5DE7-BB1E-1F137F4165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722B214-C062-7CF3-99CE-37D68FF765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4EC730D-A492-491B-8BC9-A20064046E2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842149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D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">
            <a:extLst>
              <a:ext uri="{FF2B5EF4-FFF2-40B4-BE49-F238E27FC236}">
                <a16:creationId xmlns:a16="http://schemas.microsoft.com/office/drawing/2014/main" id="{6BC241F2-FF07-BC75-764A-D7EC86A2739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9973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0">
            <a:extLst>
              <a:ext uri="{FF2B5EF4-FFF2-40B4-BE49-F238E27FC236}">
                <a16:creationId xmlns:a16="http://schemas.microsoft.com/office/drawing/2014/main" id="{4B7E33F0-7A41-7DE6-13BE-665E231431F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1089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1">
            <a:extLst>
              <a:ext uri="{FF2B5EF4-FFF2-40B4-BE49-F238E27FC236}">
                <a16:creationId xmlns:a16="http://schemas.microsoft.com/office/drawing/2014/main" id="{3BE82D08-3F8C-B4B1-27AF-4EFE0510BE5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723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2">
            <a:extLst>
              <a:ext uri="{FF2B5EF4-FFF2-40B4-BE49-F238E27FC236}">
                <a16:creationId xmlns:a16="http://schemas.microsoft.com/office/drawing/2014/main" id="{FEC0E665-FFE4-0470-58DD-01F24EF31EF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852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3">
            <a:extLst>
              <a:ext uri="{FF2B5EF4-FFF2-40B4-BE49-F238E27FC236}">
                <a16:creationId xmlns:a16="http://schemas.microsoft.com/office/drawing/2014/main" id="{CC1C7EE3-FE47-F9AE-B5E4-69FDD90FFD4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0900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4">
            <a:extLst>
              <a:ext uri="{FF2B5EF4-FFF2-40B4-BE49-F238E27FC236}">
                <a16:creationId xmlns:a16="http://schemas.microsoft.com/office/drawing/2014/main" id="{20FE9980-8867-7512-81C2-6900FC8315A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0404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5">
            <a:extLst>
              <a:ext uri="{FF2B5EF4-FFF2-40B4-BE49-F238E27FC236}">
                <a16:creationId xmlns:a16="http://schemas.microsoft.com/office/drawing/2014/main" id="{006284D8-0F0F-22D2-8FDC-203AE7D3171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3649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6">
            <a:extLst>
              <a:ext uri="{FF2B5EF4-FFF2-40B4-BE49-F238E27FC236}">
                <a16:creationId xmlns:a16="http://schemas.microsoft.com/office/drawing/2014/main" id="{8BB841EB-E55C-C7A6-0313-5F7004F2E9B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8152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7">
            <a:extLst>
              <a:ext uri="{FF2B5EF4-FFF2-40B4-BE49-F238E27FC236}">
                <a16:creationId xmlns:a16="http://schemas.microsoft.com/office/drawing/2014/main" id="{A06B140C-C933-7F33-82DA-095B2BC52E2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524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8">
            <a:extLst>
              <a:ext uri="{FF2B5EF4-FFF2-40B4-BE49-F238E27FC236}">
                <a16:creationId xmlns:a16="http://schemas.microsoft.com/office/drawing/2014/main" id="{2B5BEAE8-79EE-9A99-CC09-93DD2BA888E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2316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9">
            <a:extLst>
              <a:ext uri="{FF2B5EF4-FFF2-40B4-BE49-F238E27FC236}">
                <a16:creationId xmlns:a16="http://schemas.microsoft.com/office/drawing/2014/main" id="{8E560FD7-D3DF-CF5C-08D8-ED428EFF407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14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:a16="http://schemas.microsoft.com/office/drawing/2014/main" id="{AC33EC91-C8DC-F3C4-823A-44BB542EC96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663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0">
            <a:extLst>
              <a:ext uri="{FF2B5EF4-FFF2-40B4-BE49-F238E27FC236}">
                <a16:creationId xmlns:a16="http://schemas.microsoft.com/office/drawing/2014/main" id="{0466C8A9-589B-1EFB-47DE-510D148DC18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0970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1">
            <a:extLst>
              <a:ext uri="{FF2B5EF4-FFF2-40B4-BE49-F238E27FC236}">
                <a16:creationId xmlns:a16="http://schemas.microsoft.com/office/drawing/2014/main" id="{33877D6A-6BFC-039A-2C15-CBBE004AD6C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1490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2">
            <a:extLst>
              <a:ext uri="{FF2B5EF4-FFF2-40B4-BE49-F238E27FC236}">
                <a16:creationId xmlns:a16="http://schemas.microsoft.com/office/drawing/2014/main" id="{6BCB5BC5-A59A-5081-F554-6EAB8F105FE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5172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3">
            <a:extLst>
              <a:ext uri="{FF2B5EF4-FFF2-40B4-BE49-F238E27FC236}">
                <a16:creationId xmlns:a16="http://schemas.microsoft.com/office/drawing/2014/main" id="{563A8829-3F74-1DE8-BE38-EA4D85FE1A3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0049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4">
            <a:extLst>
              <a:ext uri="{FF2B5EF4-FFF2-40B4-BE49-F238E27FC236}">
                <a16:creationId xmlns:a16="http://schemas.microsoft.com/office/drawing/2014/main" id="{6C9043B2-905C-D343-B6E9-FBC28671AD3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5963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5">
            <a:extLst>
              <a:ext uri="{FF2B5EF4-FFF2-40B4-BE49-F238E27FC236}">
                <a16:creationId xmlns:a16="http://schemas.microsoft.com/office/drawing/2014/main" id="{3FA6CCBA-1CE0-F1EE-195E-6EBB78D7F07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1474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6">
            <a:extLst>
              <a:ext uri="{FF2B5EF4-FFF2-40B4-BE49-F238E27FC236}">
                <a16:creationId xmlns:a16="http://schemas.microsoft.com/office/drawing/2014/main" id="{7303425E-A96D-8273-3B52-A84EE557E08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8825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7">
            <a:extLst>
              <a:ext uri="{FF2B5EF4-FFF2-40B4-BE49-F238E27FC236}">
                <a16:creationId xmlns:a16="http://schemas.microsoft.com/office/drawing/2014/main" id="{9F11F034-0F10-DB8A-FABC-6B352921DE9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8672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8">
            <a:extLst>
              <a:ext uri="{FF2B5EF4-FFF2-40B4-BE49-F238E27FC236}">
                <a16:creationId xmlns:a16="http://schemas.microsoft.com/office/drawing/2014/main" id="{3E9E8CCB-ACC6-086C-86CA-DEC49747D40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0621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9">
            <a:extLst>
              <a:ext uri="{FF2B5EF4-FFF2-40B4-BE49-F238E27FC236}">
                <a16:creationId xmlns:a16="http://schemas.microsoft.com/office/drawing/2014/main" id="{72B5BF2E-A72A-39FB-E09C-CFE96B98B79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5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">
            <a:extLst>
              <a:ext uri="{FF2B5EF4-FFF2-40B4-BE49-F238E27FC236}">
                <a16:creationId xmlns:a16="http://schemas.microsoft.com/office/drawing/2014/main" id="{83FCED92-F562-8CD7-C557-88D1520DF2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3716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0">
            <a:extLst>
              <a:ext uri="{FF2B5EF4-FFF2-40B4-BE49-F238E27FC236}">
                <a16:creationId xmlns:a16="http://schemas.microsoft.com/office/drawing/2014/main" id="{632A3DA7-8D22-6AD3-1532-22E52D09A31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5411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1">
            <a:extLst>
              <a:ext uri="{FF2B5EF4-FFF2-40B4-BE49-F238E27FC236}">
                <a16:creationId xmlns:a16="http://schemas.microsoft.com/office/drawing/2014/main" id="{91B35504-905C-E266-6538-2800A5F6751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6550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2">
            <a:extLst>
              <a:ext uri="{FF2B5EF4-FFF2-40B4-BE49-F238E27FC236}">
                <a16:creationId xmlns:a16="http://schemas.microsoft.com/office/drawing/2014/main" id="{AC3F7AA2-4F3D-437B-9222-D276E769EF4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2182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3">
            <a:extLst>
              <a:ext uri="{FF2B5EF4-FFF2-40B4-BE49-F238E27FC236}">
                <a16:creationId xmlns:a16="http://schemas.microsoft.com/office/drawing/2014/main" id="{BCDE4D45-B692-814B-7E59-67B113B911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2670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4">
            <a:extLst>
              <a:ext uri="{FF2B5EF4-FFF2-40B4-BE49-F238E27FC236}">
                <a16:creationId xmlns:a16="http://schemas.microsoft.com/office/drawing/2014/main" id="{DD1AB188-7A0D-4AC0-82CE-5C65249A9A3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260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5">
            <a:extLst>
              <a:ext uri="{FF2B5EF4-FFF2-40B4-BE49-F238E27FC236}">
                <a16:creationId xmlns:a16="http://schemas.microsoft.com/office/drawing/2014/main" id="{2D65EABD-5C67-36C0-2708-DB23CC28C01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4857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6">
            <a:extLst>
              <a:ext uri="{FF2B5EF4-FFF2-40B4-BE49-F238E27FC236}">
                <a16:creationId xmlns:a16="http://schemas.microsoft.com/office/drawing/2014/main" id="{CD009B8F-A00A-4ADC-1B58-C014BC93DA8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450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4">
            <a:extLst>
              <a:ext uri="{FF2B5EF4-FFF2-40B4-BE49-F238E27FC236}">
                <a16:creationId xmlns:a16="http://schemas.microsoft.com/office/drawing/2014/main" id="{4B44E347-5772-144B-6651-0A7A6D49AB6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395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5">
            <a:extLst>
              <a:ext uri="{FF2B5EF4-FFF2-40B4-BE49-F238E27FC236}">
                <a16:creationId xmlns:a16="http://schemas.microsoft.com/office/drawing/2014/main" id="{A0030DF7-CA65-EE9E-258D-3FAEE846E5B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290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6">
            <a:extLst>
              <a:ext uri="{FF2B5EF4-FFF2-40B4-BE49-F238E27FC236}">
                <a16:creationId xmlns:a16="http://schemas.microsoft.com/office/drawing/2014/main" id="{B8B52175-05BB-208B-B2D3-0ACEFFE8D7A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436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7">
            <a:extLst>
              <a:ext uri="{FF2B5EF4-FFF2-40B4-BE49-F238E27FC236}">
                <a16:creationId xmlns:a16="http://schemas.microsoft.com/office/drawing/2014/main" id="{A8B69848-5005-1031-25C2-E9A35C94FD2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17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8">
            <a:extLst>
              <a:ext uri="{FF2B5EF4-FFF2-40B4-BE49-F238E27FC236}">
                <a16:creationId xmlns:a16="http://schemas.microsoft.com/office/drawing/2014/main" id="{4198613C-51F3-F964-CAE4-F23C61C302A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309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9">
            <a:extLst>
              <a:ext uri="{FF2B5EF4-FFF2-40B4-BE49-F238E27FC236}">
                <a16:creationId xmlns:a16="http://schemas.microsoft.com/office/drawing/2014/main" id="{F904AB20-1E11-DFA8-322A-B67F03D1FA9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96082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Panorámica</PresentationFormat>
  <Paragraphs>0</Paragraphs>
  <Slides>36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40" baseType="lpstr">
      <vt:lpstr>Aptos</vt:lpstr>
      <vt:lpstr>Aptos Display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admin</cp:lastModifiedBy>
  <cp:revision>1</cp:revision>
  <dcterms:created xsi:type="dcterms:W3CDTF">2024-10-14T04:40:41Z</dcterms:created>
  <dcterms:modified xsi:type="dcterms:W3CDTF">2024-10-14T04:44:23Z</dcterms:modified>
</cp:coreProperties>
</file>