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EA508-57EE-BAA0-737D-02EE2ABE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7FE905-C3A6-5831-5E96-4C2674F1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247CC-FA70-F52A-21A2-DF8868C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83FE6-A764-3449-C474-A4F85841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74530-5C22-E9D5-7F58-0A4B4E0C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8537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F1BCB-A5B2-D5BD-114B-453B1687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426AC2-9324-197E-9DDF-8055726E7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14109-6215-14A7-351F-8C79733B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BB611-3EAF-36C2-37A4-20BC9549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9898D-80DE-64D1-9B56-D745B4C3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41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1B123C-2655-6F5E-291C-36B307187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4BD1AD-E49D-1E75-8508-92FE1A4CB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DF51D-EC14-592D-6F79-8934921C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5ECC-215F-EA9B-BC12-7D7833BC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E83A2-D9DF-1E7A-6DC7-59DDD82C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616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8EBCE-1B6B-A824-2BF3-6D618B37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50BCB-9134-DF7E-16D3-1F56D854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E044C-BE0F-7618-BFFF-CCF28AF4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8664A3-C75E-A8F6-52B6-3E92D272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3348C-2753-979D-64A3-FFCB274C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37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32B03-BAD4-C593-4A5B-99E4920A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D046DE-6B98-0AF7-B6A2-091AFFC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8654F-DC1D-F930-6F5E-E83DFFD3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41156-2D01-A637-6B7C-90EB3A8C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91D27-C716-5CFD-8E8B-EC5C3E42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586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7789D-88EB-6F6C-2FD6-5275B3CD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595E0-5311-43E1-763D-54EF7E5C5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5EF5F2-79AF-4CF5-6DBA-EBC1D8AB5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78E6D8-40B9-E801-2FAC-FF2ADB65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010DF-A9E8-3B96-E40B-69AA5226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AF77AF-619B-607D-6D06-5F374D79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29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87AA6-7671-371C-1FAA-F9767E3C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3593D5-F894-745E-5574-EC2620F5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974CA-2B35-996C-E444-4C25B9E0C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9FC28D-CB4A-34E1-CFC7-E76CA9AFB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9403C6-6042-ECA9-088E-6DD0722DB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E3F93E-9270-2F28-6B61-0E3154DC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0A20BE-C2E9-32C5-14FF-BB2782DE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FD9F52-60BA-B371-0E15-A573E9E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26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2A20A-7905-9E3A-8946-E1E8CB1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B780FD-5E9F-37E8-6C6A-DEF6C800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63F911-9EBC-39F3-850E-DF7F8870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949A0E-AEEF-2730-BC39-CCFEA41D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72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94127B-93FA-17F1-1772-50737861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F3505C-5C51-777F-567D-0BF13DDF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E053B8-3FBC-B8EE-5DC1-23B952C9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9322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C655E-426F-D4F0-BC1F-BE18EEFC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78A7B-A060-CAC8-7A98-9853017A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EB89B5-0F46-DCF6-2153-2E30CACB9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D3E445-0520-C693-EFCA-F0E22226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9DD8D-1543-64E9-322F-4F7D64AF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3C19A3-2E40-A16C-150B-0DBB03AC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87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0F63E-8A13-7B22-57E3-5559EA1C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AD8187-5A8E-55BE-8C03-5605C3DD8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1717B-B9B5-DD8E-A249-501171AF4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5A4960-726D-3999-2950-0E61595F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8B2E8-3E69-8A21-AA73-7615D58C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BCC49C-6EF0-CDA8-6B67-2EB0989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455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5A841A-FEF0-1D7D-FA28-75C9BC61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CCE02D-C22A-1D3E-B959-28F9C7D7E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B03D6-948C-A95F-C124-A385C65DE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617FD-449E-44A4-A0F0-940CD73A8065}" type="datetimeFigureOut">
              <a:rPr lang="es-DO" smtClean="0"/>
              <a:t>13/10/2024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BB4007-02F9-6F0D-53A1-49E35E886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1E1F8-F797-3CE6-C7B0-0AAF07E07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40EA6-FF94-4486-99CF-1E31CC0F1F9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7874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DBD7E32-ABEC-C9C1-40D9-0BA8D490A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E18EE80-AA99-21DA-AFE9-EEA80DBF6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F78E669D-1860-6A80-C310-604AEC02A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7512E83A-38B8-C80C-762A-E631E74E8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8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9D1C81C-2923-9994-96C8-9DFA2250A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73FCCD4-E915-587C-3E06-4BD3AE936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BFC64107-1B27-9C85-765D-CB58EB6ED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741DB4D-2776-2504-51D0-6B2AE270B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5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0BD2E9E-0200-CA68-D704-CEFEB2FB3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94ECA08F-66D2-B678-C003-5356DD0F8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6FA9EF0-37EE-3BDB-08D5-302FBF1CA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7A9B1C3-F987-0986-C2E6-574488D6E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8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03F1A437-C800-4202-E047-9D4FDC23B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D7E226B-107D-1AAA-C6D0-EBC0DC054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F2D1BD4C-8C35-711B-6A87-614782D00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EABA565D-380E-22AC-BAB4-DEA9D1126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2496BBA4-AC0F-BE68-4E5D-145753466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3D8DD05-5882-0B94-B798-82EA49029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9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5960D04-8C1B-5144-99E3-DAF19A771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8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3069D2BD-F1F6-2F7C-C49A-1F8F009985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6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FDA811B-6884-D68F-C5DE-2094402C9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50205CA6-C583-B91D-A6E6-2BF43E3C0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3629374-E27E-B5CD-4B49-DE8DFE73E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C9456E57-85F1-051C-4A4D-E3C6A99947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27CE15AC-6D6E-8307-FEBC-11302C185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6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03F4D882-DA1C-8544-0B41-29DABCFAE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2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11211D6-3F49-363A-F5AE-68BEC3E556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6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81EA1894-08E4-A944-36F9-F861583E3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1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54DBA402-C469-5337-4E37-C43BAC83E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3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31608DC8-8BA2-2FD0-6525-30E3955C9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3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FB0898D8-BB0F-9346-AC1B-D47EEE7BE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0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71C48CB2-FB3D-A8AE-3D65-831997D4E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6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9">
            <a:extLst>
              <a:ext uri="{FF2B5EF4-FFF2-40B4-BE49-F238E27FC236}">
                <a16:creationId xmlns:a16="http://schemas.microsoft.com/office/drawing/2014/main" id="{D807AB10-59CE-B33A-D375-2971964FD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682EFE3-F92E-4EB8-3E27-60EE524D7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2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0">
            <a:extLst>
              <a:ext uri="{FF2B5EF4-FFF2-40B4-BE49-F238E27FC236}">
                <a16:creationId xmlns:a16="http://schemas.microsoft.com/office/drawing/2014/main" id="{DB18B525-9B2D-A345-F8E7-ED17794CE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6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1">
            <a:extLst>
              <a:ext uri="{FF2B5EF4-FFF2-40B4-BE49-F238E27FC236}">
                <a16:creationId xmlns:a16="http://schemas.microsoft.com/office/drawing/2014/main" id="{A3C9BDE1-3A5A-5811-890C-2ACCE36EF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9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2">
            <a:extLst>
              <a:ext uri="{FF2B5EF4-FFF2-40B4-BE49-F238E27FC236}">
                <a16:creationId xmlns:a16="http://schemas.microsoft.com/office/drawing/2014/main" id="{91E5E0D4-E6D1-3D0B-4986-9ADA820A6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10A0A87-714B-5428-5D4C-33C7DD064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A0C9D5B-B684-80CF-E1E6-5D9D549A5A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38B7D4A-F0E9-C32D-C318-27ED2E685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6C416A5-EF4B-EABD-BB50-F3BAB22B6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8B5707D-AD8C-6867-BC8D-E27C88ECA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8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2024-10-14T00:55:02Z</dcterms:created>
  <dcterms:modified xsi:type="dcterms:W3CDTF">2024-10-14T00:58:29Z</dcterms:modified>
</cp:coreProperties>
</file>