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AC710-2788-D091-9E5C-F5580602B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1ABD3E-FE78-9C17-3E92-E69E4F37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D0D83D-BC8E-2D90-A00C-04E206F4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E37678-F898-2FCF-B97F-AFAAEB95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C776AA-E9C6-6A0E-3E0C-371D6E2C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1227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4760-1CA7-D67E-93BC-30A647E4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61498A-AA70-FDA9-424D-D343E8100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00A0-466F-2C0C-5020-235213C5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C2659-AB50-E548-BE0F-ED9686B6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CF0BE8-030F-F707-4081-449FB62C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2992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C722CC-A2C9-F1A4-E2F2-3713400E2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FDA38A-116E-9EAD-EBAE-EF822F678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DDEB1-F92E-A6BF-D413-B618B69E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B96D74-52BF-CFE4-46E8-1FCCEF2A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461491-7E3F-6F34-9A20-080DD3B4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2665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69997-CECC-7B45-2EB0-9B2AC428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D6B9A-BBBD-0FD0-BC7F-FF5F58D0E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5BEB0-E6BB-1F1B-EBF4-C3CC26C5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9DA67B-7DBC-4AF6-ABFD-496B4CB7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2EA3C4-10EE-470C-534C-00A6C32A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5547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31BA5-D126-196E-3DB6-E044CBE2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931977-AA01-B988-AD1B-0D7CA1F9E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DCEEC-5C50-D548-ED80-422229D9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71F93A-1924-7473-1DED-7354AE70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23BC95-69C7-A4D9-6927-6F530209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6670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DAAB7-15C7-D1D5-6DD2-36A0D358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C71973-8191-0E67-FCF2-592FFACB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F57F5F-5867-D2F2-801A-2007209C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AE2710-C4B3-6E15-B4E1-1949E2C9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4FB33C-E025-9D15-FB37-545A3BFA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9DF0BA-F647-3182-38EF-C37A1F66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110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855F8-877C-E15B-BDEA-C44D1F42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DFB55F-C9EF-E9C1-C368-EA34F3DF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891425-1CAB-BE24-6DBA-2F3CF39B6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B09626-1FDA-18C7-7980-39876AC1B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6296E-FA71-D449-93FD-2BCE3D053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81506A-206F-0F01-6B40-E56FFB60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B0AC71-35BF-9F47-E854-95E02848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D45EDB-9526-9AE1-56CA-10596B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1450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26ABF-77A3-8FF8-33F2-A498193D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9640D6-FD4A-7881-7B3D-5FD8B667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C28D1F-56BE-224D-6375-DA334DED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FD9C96-0C3D-7080-3E5F-4CD8262B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378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EE7BAA-7F98-1360-5012-BD3E5081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55111D-D44D-DDC6-CB72-2D6C3C90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5FF28C-0C7B-540D-0828-71091E39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3699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608CC-012C-7BF6-ABD1-AC4947C8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98EF88-D1C8-6EF0-395B-2AF2BCD4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898D0B-3204-9BF5-D11D-1FB941527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63EFB3-B688-8672-96E2-3661BE1F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C59543-19A0-21FD-66D4-705AF510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4310EF-D69B-E528-631F-1C8CF935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5502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3BE75-F609-020C-78D4-6ABDBC1A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F8CC60-9738-6F2E-8DB8-8D300996A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44E7E1-2203-EDDD-4DF9-959628591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8E79A2-A1B8-6C82-C845-040245F9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003F7E-6CA6-296E-0230-DD702181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156465-E3E4-DC25-D44C-ACADEA04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7537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EBB852-02C3-E994-21A5-3EC82B04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C491A3-019A-F0ED-7333-8E372B873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09455C-0686-9EC6-839D-C7D1033CA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DC8782-4A10-4E31-B710-2BF8EC78E2D3}" type="datetimeFigureOut">
              <a:rPr lang="es-DO" smtClean="0"/>
              <a:t>11/10/2024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E8855D-5FE8-7059-6CC5-AB9461887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DB989A-599E-800D-15DF-949AA7797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25DE0-6638-4003-9472-ED0C8949423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595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7AFEC187-8BD6-85B8-4217-7F5390475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4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6F2E8621-DDB9-EE07-1E87-A76A0E5AC2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38CC4606-AE33-5BD6-D0B7-BB85227E23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9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55F581A9-BF5C-D660-B0DA-494DC08420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B6089B27-3E44-2252-C612-F14EFF9D67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2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60F92880-7BDD-ECC8-5B40-8EE653EBE2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2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94B40682-3CF6-30A8-51FC-983B4CF24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59F6A0D6-451B-C024-B44F-02A87AA05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9D5D3A46-9876-F836-AC45-5CFC98BD9F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6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62EBD840-2ECD-E436-F6A1-29DD08312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6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53923F49-1C79-4805-6187-D48EEDF68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0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CF82B7DB-DE26-0C8A-637F-F555AF166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48C53CD2-B645-9B2E-69A7-3DEC56B42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2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0A1ED032-27C8-C68D-D25A-1FEDA92F2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5F0DE29C-9305-FBEB-442A-3827D53AB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97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B4BC1596-EFD9-2831-1E7E-B30A4A9D8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11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B98AC88D-721A-1011-A01B-4926813BC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3B222318-728C-89FC-5640-FD6A7D95A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3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B902DB60-56D6-36E5-1903-447E963BF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62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FBE1D2BC-2126-5C4D-68DB-B0F7B2556A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55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5E308EA8-B178-BED3-EF47-508266BA9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6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803D784B-4AB1-A888-0E56-9BF4E832B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3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4709472-A2B0-FC12-9E1E-9CD7B4309C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4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9BF31B8F-7BDB-D8A6-07C0-53F72B82DE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33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6CEB02DF-1703-BADC-1B50-E2964E9A21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90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8F7FEF2A-9071-81B7-2439-170B42153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99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9140BA48-4B6C-A293-74D5-1D12BCFA0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84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036C4553-5885-3756-D090-7C33569C7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27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6CA80290-CAB9-9CEC-72FD-43A8FB53D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47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EBEF843A-9B60-4941-6899-18994B2D9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31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622B084A-D6E8-F55D-A6B4-9C1C9DFDA7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8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8">
            <a:extLst>
              <a:ext uri="{FF2B5EF4-FFF2-40B4-BE49-F238E27FC236}">
                <a16:creationId xmlns:a16="http://schemas.microsoft.com/office/drawing/2014/main" id="{492D1B4B-0F83-55F8-54EA-874CEA77A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3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9">
            <a:extLst>
              <a:ext uri="{FF2B5EF4-FFF2-40B4-BE49-F238E27FC236}">
                <a16:creationId xmlns:a16="http://schemas.microsoft.com/office/drawing/2014/main" id="{8946AED8-9F86-7C19-055A-2897F486B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13C1F6F0-41AD-BDD9-4D0A-506C1A50E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0">
            <a:extLst>
              <a:ext uri="{FF2B5EF4-FFF2-40B4-BE49-F238E27FC236}">
                <a16:creationId xmlns:a16="http://schemas.microsoft.com/office/drawing/2014/main" id="{E494532A-01B8-25F4-DC48-281FE1E6F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5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5C051600-8DFA-493D-141D-1A8D76DA46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64758F85-E3EB-3192-B729-B93149B46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5E283DA-62AC-3435-AF7B-51D19AE7FF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4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4DB45EB-CA16-D3C4-958E-379C29B95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5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2D633FC8-DBCB-A3DB-1C70-3207FFDC8B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5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2024-10-12T03:11:52Z</dcterms:created>
  <dcterms:modified xsi:type="dcterms:W3CDTF">2024-10-12T03:13:18Z</dcterms:modified>
</cp:coreProperties>
</file>