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E7A8F-88E3-3DAE-A9FD-63C349F72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D5300-DAF7-1174-EC2B-54D133C5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F8F287-4DB3-D3F3-B26E-8548AA3F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77739E-3C64-3514-57BE-EB49F77F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6737A-20D0-F608-476C-C09A1625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279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CCE3A-47B8-3173-35BD-B8757558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682C29-3360-E623-5EB1-650033360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8F082-44B3-E0FF-8CA6-598EDC7F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31E9AD-469B-5D73-28B6-D983E9F0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BB88D-2B97-41E6-4CED-0697650A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459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0CAAF4-6546-B2A1-2352-E0B0524B3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5D83CE-05C5-96E1-BE0D-4388F0A51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101D52-D490-7A0D-9027-376E17EF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626397-C2B6-E99B-8446-C78ECC9C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62AAD-741D-2D6A-185D-002B44EB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5380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E19E7-EF69-848D-6BE2-31768239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632EF-8A50-6AD1-0341-D236ED52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D7108-E9CD-E971-644D-87ECC5F5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E17C29-BAB5-5833-C296-90305CAE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7373F-97BF-7226-2EB7-87A83888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2782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DAE6A-588E-9BFC-B90D-86E9436A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CFF80-50F3-9053-EFB6-7836E288E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54B0A-0BB5-8969-4CE0-7B6B1DCE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39901-103F-C4BB-84DF-8564E3FB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D2716-90BD-AA39-5BB7-29A5D2CB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2165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D4248-2786-51EA-3D29-EB912C3D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58E3F-9061-13FF-4020-FEE5516C9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3DAFD9-C6FE-2B25-1A9A-788F2059C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5A8EB-D48B-63CA-A50E-2057B6FF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8E7F49-30FA-9D28-4E8E-1DAABA5A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56AB2C-5D5C-733B-AA75-A050C351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2109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0CF8-992F-F73A-754E-D8B9619E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A49D0-8AA7-6162-7A4A-F9543CA8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26C1A7-7B79-8AA6-84AE-5A2E8F5C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15282D-6352-B749-7A14-AAD6289B2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A66188-7A3A-5B54-2009-152005D11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112480-EA24-4A8B-26EB-8676F153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698141-DC5B-87B7-DF91-6D96DDAC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8394CE-5AB0-7FE0-95A8-129F5B49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8750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DB059-4E60-7FAD-1A90-30A2C1DE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EBA371-C799-45AA-33FD-347AC211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EC322-06AE-E345-B169-F50417B0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999BCE-AE38-D41D-D1E6-79FFBC22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1583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1F5213-87F9-B6DF-7EC6-89D0DDA5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E29208-B065-1174-82E1-7514A82A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344B93-034F-7E58-3692-0EA090B1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4567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7AD42-1B80-D70E-CA59-F0463A21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2AAB1-1A55-2402-A0DB-20ED0937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14E05B-F53F-903C-C1C7-00B2E15B9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FAEB04-2447-82F4-411F-CF49F1C2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733B0-4EE6-8AAD-6C8C-629FFFBB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B1D3F-0098-672E-2414-F0E9A0BF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6431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8072C-8188-1B7B-E374-5921FA5B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9C6B0D-1383-CBF0-123B-07424741E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ACA0D9-7183-5FF5-DE1F-47F236DE0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0CEDCD-FDD4-02CB-A5C7-57EB8239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8E650-9898-EC04-6C7D-FD314CC4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D2F971-BACB-72D7-5F72-3BBE23EC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601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E1F1CC-6DD7-178F-44FC-F2E0C354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B21A96-CC58-2E85-CB34-EF42F045D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B825D-2229-BCCD-E20D-94AF182E9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46094-E51D-4287-878C-195390DC6B45}" type="datetimeFigureOut">
              <a:rPr lang="es-DO" smtClean="0"/>
              <a:t>3/11/2024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5EE76-BE70-0BAB-2ED9-68B97E02B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FE93DB-77B3-58BB-68DD-21E7A406A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B9DC3-EBE8-40E4-909D-A34F00481D8D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52080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59DB9-8A44-1589-1A60-3653936E2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0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2BC10F2-6509-64BA-1F71-7E5193B937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2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38BF3534-5135-974F-1402-0FF571C00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5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C0FB487B-C267-A68F-DF46-E74FF9984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8D1E6D4B-1101-D030-9E18-AB25632E6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CDFD8C7A-28B3-49A3-6F40-380984A6F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3B510713-5A5C-B760-A656-70251704F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D4D191EE-A9ED-16B2-FDE0-B0F2C9C94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B33B1F0C-3E8C-AA7C-02E3-35F23832F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33EC68-A929-1F16-313C-D0BBCFBF7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9D0BFC2C-9E8B-7509-394F-CAFAF9503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03D02FD-7F4F-6D47-D544-11D08124C7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6F48E044-0B74-EFAC-B891-258BCCD6E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1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E8D14F97-213A-6F49-D5AA-9BECA0537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FDE89D5A-4B3D-5445-910F-DEE89E4E9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5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8108007E-2055-B13B-6FEA-B214F9FCC2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74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8BB9A33C-06B4-CE78-D588-60C7018E1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E14EAC8F-7B05-5275-D5D0-FBD99B8CA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7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5B500614-7C53-827B-E594-6E8B533CC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87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1A7A3D64-9377-A37C-514D-9584A5B47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84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D5952C00-E682-7E3B-2F6D-BCBC82785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57AFF99B-F5CF-1243-B929-B2A07AFBA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1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9F9F796-0311-9846-7539-610DA5F987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8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2C1008A7-30A4-0340-B1A8-06129CB57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5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759A74D3-30EF-6E88-2121-6C87A4AFC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1D0472FE-5D11-1DE4-9263-BD3C0A7B8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49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93D48174-1929-F0BB-DD02-C1E64FE7D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47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92D27155-C249-B44D-02B6-77A98C2E0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0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4BC2332-7205-5B22-D7D4-1BFBCC826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3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B72DD972-1D63-D69B-3A6A-121B5A155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87198EB8-8FDC-F1AF-A566-120AC9C3B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4E82E3FA-DDCD-49BA-EC04-908B72A086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E57DC575-CAA2-DF7A-2B61-6054D832A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61BD05B-758B-6C56-0B93-C19102263B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8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2024-11-03T22:26:27Z</dcterms:created>
  <dcterms:modified xsi:type="dcterms:W3CDTF">2024-11-03T22:30:19Z</dcterms:modified>
</cp:coreProperties>
</file>