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 id="2147483712" r:id="rId3"/>
    <p:sldMasterId id="2147483718" r:id="rId4"/>
    <p:sldMasterId id="2147483724" r:id="rId5"/>
    <p:sldMasterId id="2147483739" r:id="rId6"/>
  </p:sldMasterIdLst>
  <p:notesMasterIdLst>
    <p:notesMasterId r:id="rId34"/>
  </p:notesMasterIdLst>
  <p:handoutMasterIdLst>
    <p:handoutMasterId r:id="rId35"/>
  </p:handoutMasterIdLst>
  <p:sldIdLst>
    <p:sldId id="356" r:id="rId7"/>
    <p:sldId id="267" r:id="rId8"/>
    <p:sldId id="357" r:id="rId9"/>
    <p:sldId id="286" r:id="rId10"/>
    <p:sldId id="288" r:id="rId11"/>
    <p:sldId id="559" r:id="rId12"/>
    <p:sldId id="289" r:id="rId13"/>
    <p:sldId id="577" r:id="rId14"/>
    <p:sldId id="574" r:id="rId15"/>
    <p:sldId id="297" r:id="rId16"/>
    <p:sldId id="369" r:id="rId17"/>
    <p:sldId id="290" r:id="rId18"/>
    <p:sldId id="358" r:id="rId19"/>
    <p:sldId id="578" r:id="rId20"/>
    <p:sldId id="565" r:id="rId21"/>
    <p:sldId id="293" r:id="rId22"/>
    <p:sldId id="362" r:id="rId23"/>
    <p:sldId id="304" r:id="rId24"/>
    <p:sldId id="363" r:id="rId25"/>
    <p:sldId id="562" r:id="rId26"/>
    <p:sldId id="295" r:id="rId27"/>
    <p:sldId id="294" r:id="rId28"/>
    <p:sldId id="305" r:id="rId29"/>
    <p:sldId id="306" r:id="rId30"/>
    <p:sldId id="366" r:id="rId31"/>
    <p:sldId id="367" r:id="rId32"/>
    <p:sldId id="3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440"/>
    <a:srgbClr val="603B00"/>
    <a:srgbClr val="262626"/>
    <a:srgbClr val="264151"/>
    <a:srgbClr val="011419"/>
    <a:srgbClr val="01141A"/>
    <a:srgbClr val="2CD1D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140" d="100"/>
          <a:sy n="140" d="100"/>
        </p:scale>
        <p:origin x="150" y="552"/>
      </p:cViewPr>
      <p:guideLst/>
    </p:cSldViewPr>
  </p:slideViewPr>
  <p:notesTextViewPr>
    <p:cViewPr>
      <p:scale>
        <a:sx n="3" d="2"/>
        <a:sy n="3" d="2"/>
      </p:scale>
      <p:origin x="0" y="0"/>
    </p:cViewPr>
  </p:notesTextViewPr>
  <p:notesViewPr>
    <p:cSldViewPr snapToGrid="0">
      <p:cViewPr varScale="1">
        <p:scale>
          <a:sx n="59" d="100"/>
          <a:sy n="59" d="100"/>
        </p:scale>
        <p:origin x="27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F961A05-2721-40C2-B8C2-7BCE475E6A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ABB2FB-6345-45FF-A90E-A01D6AFF79C4}" type="datetimeFigureOut">
              <a:rPr lang="en-US" smtClean="0"/>
              <a:t>10/25/2018</a:t>
            </a:fld>
            <a:endParaRPr lang="en-US"/>
          </a:p>
        </p:txBody>
      </p:sp>
      <p:sp>
        <p:nvSpPr>
          <p:cNvPr id="4" name="Footer Placeholder 3">
            <a:extLst>
              <a:ext uri="{FF2B5EF4-FFF2-40B4-BE49-F238E27FC236}">
                <a16:creationId xmlns:a16="http://schemas.microsoft.com/office/drawing/2014/main" id="{994F89ED-19FF-448D-9637-AB3A68F3EE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C22E37-F0B4-44B7-8973-6E792D97CB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D99FB7-5EAD-4BB8-B680-95975632F741}" type="slidenum">
              <a:rPr lang="en-US" smtClean="0"/>
              <a:t>‹Nº›</a:t>
            </a:fld>
            <a:endParaRPr lang="en-US"/>
          </a:p>
        </p:txBody>
      </p:sp>
    </p:spTree>
    <p:extLst>
      <p:ext uri="{BB962C8B-B14F-4D97-AF65-F5344CB8AC3E}">
        <p14:creationId xmlns:p14="http://schemas.microsoft.com/office/powerpoint/2010/main" val="4002772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6978D-169D-4110-A16B-2595AC07B6B0}" type="datetimeFigureOut">
              <a:rPr lang="en-US" smtClean="0"/>
              <a:t>10/25/2018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850F2-B22E-4775-A903-A41CD4C74260}" type="slidenum">
              <a:rPr lang="en-US" smtClean="0"/>
              <a:t>‹Nº›</a:t>
            </a:fld>
            <a:endParaRPr lang="en-US"/>
          </a:p>
        </p:txBody>
      </p:sp>
    </p:spTree>
    <p:extLst>
      <p:ext uri="{BB962C8B-B14F-4D97-AF65-F5344CB8AC3E}">
        <p14:creationId xmlns:p14="http://schemas.microsoft.com/office/powerpoint/2010/main" val="189923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80876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3958111C-C990-4FB1-BA2E-28C432A5FBC0}"/>
              </a:ext>
            </a:extLst>
          </p:cNvPr>
          <p:cNvSpPr>
            <a:spLocks noGrp="1"/>
          </p:cNvSpPr>
          <p:nvPr>
            <p:ph type="pic" sz="quarter" idx="10" hasCustomPrompt="1"/>
          </p:nvPr>
        </p:nvSpPr>
        <p:spPr>
          <a:xfrm>
            <a:off x="2922588" y="1"/>
            <a:ext cx="9267825" cy="6856409"/>
          </a:xfrm>
          <a:custGeom>
            <a:avLst/>
            <a:gdLst>
              <a:gd name="connsiteX0" fmla="*/ 5629275 w 9267825"/>
              <a:gd name="connsiteY0" fmla="*/ 0 h 6856409"/>
              <a:gd name="connsiteX1" fmla="*/ 9267825 w 9267825"/>
              <a:gd name="connsiteY1" fmla="*/ 0 h 6856409"/>
              <a:gd name="connsiteX2" fmla="*/ 9267825 w 9267825"/>
              <a:gd name="connsiteY2" fmla="*/ 4754328 h 6856409"/>
              <a:gd name="connsiteX3" fmla="*/ 7469188 w 9267825"/>
              <a:gd name="connsiteY3" fmla="*/ 6856409 h 6856409"/>
              <a:gd name="connsiteX4" fmla="*/ 7469187 w 9267825"/>
              <a:gd name="connsiteY4" fmla="*/ 6856408 h 6856409"/>
              <a:gd name="connsiteX5" fmla="*/ 0 w 9267825"/>
              <a:gd name="connsiteY5" fmla="*/ 6856408 h 6856409"/>
              <a:gd name="connsiteX6" fmla="*/ 2867025 w 9267825"/>
              <a:gd name="connsiteY6" fmla="*/ 3328028 h 6856409"/>
              <a:gd name="connsiteX7" fmla="*/ 2867026 w 9267825"/>
              <a:gd name="connsiteY7" fmla="*/ 3328029 h 68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7825" h="6856409">
                <a:moveTo>
                  <a:pt x="5629275" y="0"/>
                </a:moveTo>
                <a:lnTo>
                  <a:pt x="9267825" y="0"/>
                </a:lnTo>
                <a:lnTo>
                  <a:pt x="9267825" y="4754328"/>
                </a:lnTo>
                <a:lnTo>
                  <a:pt x="7469188" y="6856409"/>
                </a:lnTo>
                <a:lnTo>
                  <a:pt x="7469187" y="6856408"/>
                </a:lnTo>
                <a:lnTo>
                  <a:pt x="0" y="6856408"/>
                </a:lnTo>
                <a:lnTo>
                  <a:pt x="2867025" y="3328028"/>
                </a:lnTo>
                <a:lnTo>
                  <a:pt x="2867026" y="3328029"/>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408014030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A2B2032E-91C4-4D65-BA63-87EB8574BB34}"/>
              </a:ext>
            </a:extLst>
          </p:cNvPr>
          <p:cNvSpPr>
            <a:spLocks noGrp="1"/>
          </p:cNvSpPr>
          <p:nvPr>
            <p:ph type="pic" sz="quarter" idx="10" hasCustomPrompt="1"/>
          </p:nvPr>
        </p:nvSpPr>
        <p:spPr>
          <a:xfrm>
            <a:off x="514350" y="514350"/>
            <a:ext cx="11163300" cy="58293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45615081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D4771F0D-4FB3-41A8-A406-EC737CD0E3BE}"/>
              </a:ext>
            </a:extLst>
          </p:cNvPr>
          <p:cNvSpPr>
            <a:spLocks noGrp="1"/>
          </p:cNvSpPr>
          <p:nvPr>
            <p:ph type="pic" sz="quarter" idx="10" hasCustomPrompt="1"/>
          </p:nvPr>
        </p:nvSpPr>
        <p:spPr>
          <a:xfrm>
            <a:off x="838200" y="1146188"/>
            <a:ext cx="5257800" cy="4565622"/>
          </a:xfrm>
          <a:custGeom>
            <a:avLst/>
            <a:gdLst>
              <a:gd name="connsiteX0" fmla="*/ 3634468 w 5257800"/>
              <a:gd name="connsiteY0" fmla="*/ 0 h 4565622"/>
              <a:gd name="connsiteX1" fmla="*/ 5257800 w 5257800"/>
              <a:gd name="connsiteY1" fmla="*/ 0 h 4565622"/>
              <a:gd name="connsiteX2" fmla="*/ 5257800 w 5257800"/>
              <a:gd name="connsiteY2" fmla="*/ 3348122 h 4565622"/>
              <a:gd name="connsiteX3" fmla="*/ 3634468 w 5257800"/>
              <a:gd name="connsiteY3" fmla="*/ 3348122 h 4565622"/>
              <a:gd name="connsiteX4" fmla="*/ 3634468 w 5257800"/>
              <a:gd name="connsiteY4" fmla="*/ 4565622 h 4565622"/>
              <a:gd name="connsiteX5" fmla="*/ 0 w 5257800"/>
              <a:gd name="connsiteY5" fmla="*/ 4565622 h 4565622"/>
              <a:gd name="connsiteX6" fmla="*/ 0 w 5257800"/>
              <a:gd name="connsiteY6" fmla="*/ 1217499 h 4565622"/>
              <a:gd name="connsiteX7" fmla="*/ 3634468 w 5257800"/>
              <a:gd name="connsiteY7" fmla="*/ 1217499 h 456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800" h="4565622">
                <a:moveTo>
                  <a:pt x="3634468" y="0"/>
                </a:moveTo>
                <a:lnTo>
                  <a:pt x="5257800" y="0"/>
                </a:lnTo>
                <a:lnTo>
                  <a:pt x="5257800" y="3348122"/>
                </a:lnTo>
                <a:lnTo>
                  <a:pt x="3634468" y="3348122"/>
                </a:lnTo>
                <a:lnTo>
                  <a:pt x="3634468" y="4565622"/>
                </a:lnTo>
                <a:lnTo>
                  <a:pt x="0" y="4565622"/>
                </a:lnTo>
                <a:lnTo>
                  <a:pt x="0" y="1217499"/>
                </a:lnTo>
                <a:lnTo>
                  <a:pt x="3634468" y="1217499"/>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123919121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57497F-6452-4A99-B74B-E6F5FA618BD5}"/>
              </a:ext>
            </a:extLst>
          </p:cNvPr>
          <p:cNvSpPr>
            <a:spLocks noGrp="1"/>
          </p:cNvSpPr>
          <p:nvPr>
            <p:ph type="ftr" sz="quarter" idx="10"/>
          </p:nvPr>
        </p:nvSpPr>
        <p:spPr/>
        <p:txBody>
          <a:bodyPr/>
          <a:lstStyle/>
          <a:p>
            <a:r>
              <a:rPr lang="en-US" dirty="0"/>
              <a:t>www.infobusiness.com</a:t>
            </a:r>
          </a:p>
        </p:txBody>
      </p:sp>
      <p:sp>
        <p:nvSpPr>
          <p:cNvPr id="3" name="Slide Number Placeholder 2">
            <a:extLst>
              <a:ext uri="{FF2B5EF4-FFF2-40B4-BE49-F238E27FC236}">
                <a16:creationId xmlns:a16="http://schemas.microsoft.com/office/drawing/2014/main" id="{D2AE47A9-EF47-45A1-AE85-D0EED66842A6}"/>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Tree>
    <p:extLst>
      <p:ext uri="{BB962C8B-B14F-4D97-AF65-F5344CB8AC3E}">
        <p14:creationId xmlns:p14="http://schemas.microsoft.com/office/powerpoint/2010/main" val="350176887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8806891"/>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3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Picture Placeholder 13">
            <a:extLst>
              <a:ext uri="{FF2B5EF4-FFF2-40B4-BE49-F238E27FC236}">
                <a16:creationId xmlns:a16="http://schemas.microsoft.com/office/drawing/2014/main" id="{1C6913FD-0EE5-405B-9811-9742FCFF800B}"/>
              </a:ext>
            </a:extLst>
          </p:cNvPr>
          <p:cNvSpPr>
            <a:spLocks noGrp="1"/>
          </p:cNvSpPr>
          <p:nvPr>
            <p:ph type="pic" sz="quarter" idx="13" hasCustomPrompt="1"/>
          </p:nvPr>
        </p:nvSpPr>
        <p:spPr>
          <a:xfrm>
            <a:off x="3193143" y="2006238"/>
            <a:ext cx="1741714" cy="1741714"/>
          </a:xfrm>
          <a:custGeom>
            <a:avLst/>
            <a:gdLst>
              <a:gd name="connsiteX0" fmla="*/ 870857 w 1741714"/>
              <a:gd name="connsiteY0" fmla="*/ 0 h 1741714"/>
              <a:gd name="connsiteX1" fmla="*/ 1741714 w 1741714"/>
              <a:gd name="connsiteY1" fmla="*/ 870857 h 1741714"/>
              <a:gd name="connsiteX2" fmla="*/ 870857 w 1741714"/>
              <a:gd name="connsiteY2" fmla="*/ 1741714 h 1741714"/>
              <a:gd name="connsiteX3" fmla="*/ 0 w 1741714"/>
              <a:gd name="connsiteY3" fmla="*/ 870857 h 1741714"/>
              <a:gd name="connsiteX4" fmla="*/ 870857 w 1741714"/>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1741714">
                <a:moveTo>
                  <a:pt x="870857" y="0"/>
                </a:moveTo>
                <a:cubicBezTo>
                  <a:pt x="1351818" y="0"/>
                  <a:pt x="1741714" y="389896"/>
                  <a:pt x="1741714" y="870857"/>
                </a:cubicBezTo>
                <a:cubicBezTo>
                  <a:pt x="1741714" y="1351818"/>
                  <a:pt x="1351818" y="1741714"/>
                  <a:pt x="870857" y="1741714"/>
                </a:cubicBezTo>
                <a:cubicBezTo>
                  <a:pt x="389896" y="1741714"/>
                  <a:pt x="0" y="1351818"/>
                  <a:pt x="0" y="870857"/>
                </a:cubicBezTo>
                <a:cubicBezTo>
                  <a:pt x="0" y="389896"/>
                  <a:pt x="389896" y="0"/>
                  <a:pt x="870857" y="0"/>
                </a:cubicBez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5" name="Picture Placeholder 14">
            <a:extLst>
              <a:ext uri="{FF2B5EF4-FFF2-40B4-BE49-F238E27FC236}">
                <a16:creationId xmlns:a16="http://schemas.microsoft.com/office/drawing/2014/main" id="{76E0AF7F-0F64-449A-A64E-42B211F6E89A}"/>
              </a:ext>
            </a:extLst>
          </p:cNvPr>
          <p:cNvSpPr>
            <a:spLocks noGrp="1"/>
          </p:cNvSpPr>
          <p:nvPr>
            <p:ph type="pic" sz="quarter" idx="14" hasCustomPrompt="1"/>
          </p:nvPr>
        </p:nvSpPr>
        <p:spPr>
          <a:xfrm>
            <a:off x="5225143" y="2006238"/>
            <a:ext cx="1741714" cy="1741714"/>
          </a:xfrm>
          <a:custGeom>
            <a:avLst/>
            <a:gdLst>
              <a:gd name="connsiteX0" fmla="*/ 870857 w 1741714"/>
              <a:gd name="connsiteY0" fmla="*/ 0 h 1741714"/>
              <a:gd name="connsiteX1" fmla="*/ 1741714 w 1741714"/>
              <a:gd name="connsiteY1" fmla="*/ 870857 h 1741714"/>
              <a:gd name="connsiteX2" fmla="*/ 870857 w 1741714"/>
              <a:gd name="connsiteY2" fmla="*/ 1741714 h 1741714"/>
              <a:gd name="connsiteX3" fmla="*/ 0 w 1741714"/>
              <a:gd name="connsiteY3" fmla="*/ 870857 h 1741714"/>
              <a:gd name="connsiteX4" fmla="*/ 870857 w 1741714"/>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1741714">
                <a:moveTo>
                  <a:pt x="870857" y="0"/>
                </a:moveTo>
                <a:cubicBezTo>
                  <a:pt x="1351818" y="0"/>
                  <a:pt x="1741714" y="389896"/>
                  <a:pt x="1741714" y="870857"/>
                </a:cubicBezTo>
                <a:cubicBezTo>
                  <a:pt x="1741714" y="1351818"/>
                  <a:pt x="1351818" y="1741714"/>
                  <a:pt x="870857" y="1741714"/>
                </a:cubicBezTo>
                <a:cubicBezTo>
                  <a:pt x="389896" y="1741714"/>
                  <a:pt x="0" y="1351818"/>
                  <a:pt x="0" y="870857"/>
                </a:cubicBezTo>
                <a:cubicBezTo>
                  <a:pt x="0" y="389896"/>
                  <a:pt x="389896" y="0"/>
                  <a:pt x="870857" y="0"/>
                </a:cubicBez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6" name="Picture Placeholder 15">
            <a:extLst>
              <a:ext uri="{FF2B5EF4-FFF2-40B4-BE49-F238E27FC236}">
                <a16:creationId xmlns:a16="http://schemas.microsoft.com/office/drawing/2014/main" id="{1E6ED895-704B-4538-8C90-FD1216AE82DD}"/>
              </a:ext>
            </a:extLst>
          </p:cNvPr>
          <p:cNvSpPr>
            <a:spLocks noGrp="1"/>
          </p:cNvSpPr>
          <p:nvPr>
            <p:ph type="pic" sz="quarter" idx="15" hasCustomPrompt="1"/>
          </p:nvPr>
        </p:nvSpPr>
        <p:spPr>
          <a:xfrm>
            <a:off x="7257143" y="2006238"/>
            <a:ext cx="1741714" cy="1741714"/>
          </a:xfrm>
          <a:custGeom>
            <a:avLst/>
            <a:gdLst>
              <a:gd name="connsiteX0" fmla="*/ 870857 w 1741714"/>
              <a:gd name="connsiteY0" fmla="*/ 0 h 1741714"/>
              <a:gd name="connsiteX1" fmla="*/ 1741714 w 1741714"/>
              <a:gd name="connsiteY1" fmla="*/ 870857 h 1741714"/>
              <a:gd name="connsiteX2" fmla="*/ 870857 w 1741714"/>
              <a:gd name="connsiteY2" fmla="*/ 1741714 h 1741714"/>
              <a:gd name="connsiteX3" fmla="*/ 0 w 1741714"/>
              <a:gd name="connsiteY3" fmla="*/ 870857 h 1741714"/>
              <a:gd name="connsiteX4" fmla="*/ 870857 w 1741714"/>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1741714">
                <a:moveTo>
                  <a:pt x="870857" y="0"/>
                </a:moveTo>
                <a:cubicBezTo>
                  <a:pt x="1351818" y="0"/>
                  <a:pt x="1741714" y="389896"/>
                  <a:pt x="1741714" y="870857"/>
                </a:cubicBezTo>
                <a:cubicBezTo>
                  <a:pt x="1741714" y="1351818"/>
                  <a:pt x="1351818" y="1741714"/>
                  <a:pt x="870857" y="1741714"/>
                </a:cubicBezTo>
                <a:cubicBezTo>
                  <a:pt x="389896" y="1741714"/>
                  <a:pt x="0" y="1351818"/>
                  <a:pt x="0" y="870857"/>
                </a:cubicBezTo>
                <a:cubicBezTo>
                  <a:pt x="0" y="389896"/>
                  <a:pt x="389896" y="0"/>
                  <a:pt x="870857" y="0"/>
                </a:cubicBez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7" name="Picture Placeholder 16">
            <a:extLst>
              <a:ext uri="{FF2B5EF4-FFF2-40B4-BE49-F238E27FC236}">
                <a16:creationId xmlns:a16="http://schemas.microsoft.com/office/drawing/2014/main" id="{2D16A5F5-2CE2-479D-BDFA-EC39560CDE51}"/>
              </a:ext>
            </a:extLst>
          </p:cNvPr>
          <p:cNvSpPr>
            <a:spLocks noGrp="1"/>
          </p:cNvSpPr>
          <p:nvPr>
            <p:ph type="pic" sz="quarter" idx="16" hasCustomPrompt="1"/>
          </p:nvPr>
        </p:nvSpPr>
        <p:spPr>
          <a:xfrm>
            <a:off x="9289143" y="2006238"/>
            <a:ext cx="1741714" cy="1741714"/>
          </a:xfrm>
          <a:custGeom>
            <a:avLst/>
            <a:gdLst>
              <a:gd name="connsiteX0" fmla="*/ 870857 w 1741714"/>
              <a:gd name="connsiteY0" fmla="*/ 0 h 1741714"/>
              <a:gd name="connsiteX1" fmla="*/ 1741714 w 1741714"/>
              <a:gd name="connsiteY1" fmla="*/ 870857 h 1741714"/>
              <a:gd name="connsiteX2" fmla="*/ 870857 w 1741714"/>
              <a:gd name="connsiteY2" fmla="*/ 1741714 h 1741714"/>
              <a:gd name="connsiteX3" fmla="*/ 0 w 1741714"/>
              <a:gd name="connsiteY3" fmla="*/ 870857 h 1741714"/>
              <a:gd name="connsiteX4" fmla="*/ 870857 w 1741714"/>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1741714">
                <a:moveTo>
                  <a:pt x="870857" y="0"/>
                </a:moveTo>
                <a:cubicBezTo>
                  <a:pt x="1351818" y="0"/>
                  <a:pt x="1741714" y="389896"/>
                  <a:pt x="1741714" y="870857"/>
                </a:cubicBezTo>
                <a:cubicBezTo>
                  <a:pt x="1741714" y="1351818"/>
                  <a:pt x="1351818" y="1741714"/>
                  <a:pt x="870857" y="1741714"/>
                </a:cubicBezTo>
                <a:cubicBezTo>
                  <a:pt x="389896" y="1741714"/>
                  <a:pt x="0" y="1351818"/>
                  <a:pt x="0" y="870857"/>
                </a:cubicBezTo>
                <a:cubicBezTo>
                  <a:pt x="0" y="389896"/>
                  <a:pt x="389896" y="0"/>
                  <a:pt x="870857" y="0"/>
                </a:cubicBez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3" name="Picture Placeholder 12">
            <a:extLst>
              <a:ext uri="{FF2B5EF4-FFF2-40B4-BE49-F238E27FC236}">
                <a16:creationId xmlns:a16="http://schemas.microsoft.com/office/drawing/2014/main" id="{03E4E293-8A01-4648-823A-80C82E375641}"/>
              </a:ext>
            </a:extLst>
          </p:cNvPr>
          <p:cNvSpPr>
            <a:spLocks noGrp="1"/>
          </p:cNvSpPr>
          <p:nvPr>
            <p:ph type="pic" sz="quarter" idx="12" hasCustomPrompt="1"/>
          </p:nvPr>
        </p:nvSpPr>
        <p:spPr>
          <a:xfrm>
            <a:off x="1161143" y="2006238"/>
            <a:ext cx="1741714" cy="1741714"/>
          </a:xfrm>
          <a:custGeom>
            <a:avLst/>
            <a:gdLst>
              <a:gd name="connsiteX0" fmla="*/ 870857 w 1741714"/>
              <a:gd name="connsiteY0" fmla="*/ 0 h 1741714"/>
              <a:gd name="connsiteX1" fmla="*/ 1741714 w 1741714"/>
              <a:gd name="connsiteY1" fmla="*/ 870857 h 1741714"/>
              <a:gd name="connsiteX2" fmla="*/ 870857 w 1741714"/>
              <a:gd name="connsiteY2" fmla="*/ 1741714 h 1741714"/>
              <a:gd name="connsiteX3" fmla="*/ 0 w 1741714"/>
              <a:gd name="connsiteY3" fmla="*/ 870857 h 1741714"/>
              <a:gd name="connsiteX4" fmla="*/ 870857 w 1741714"/>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1741714">
                <a:moveTo>
                  <a:pt x="870857" y="0"/>
                </a:moveTo>
                <a:cubicBezTo>
                  <a:pt x="1351818" y="0"/>
                  <a:pt x="1741714" y="389896"/>
                  <a:pt x="1741714" y="870857"/>
                </a:cubicBezTo>
                <a:cubicBezTo>
                  <a:pt x="1741714" y="1351818"/>
                  <a:pt x="1351818" y="1741714"/>
                  <a:pt x="870857" y="1741714"/>
                </a:cubicBezTo>
                <a:cubicBezTo>
                  <a:pt x="389896" y="1741714"/>
                  <a:pt x="0" y="1351818"/>
                  <a:pt x="0" y="870857"/>
                </a:cubicBezTo>
                <a:cubicBezTo>
                  <a:pt x="0" y="389896"/>
                  <a:pt x="389896" y="0"/>
                  <a:pt x="870857" y="0"/>
                </a:cubicBez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275998249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2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Picture Placeholder 8">
            <a:extLst>
              <a:ext uri="{FF2B5EF4-FFF2-40B4-BE49-F238E27FC236}">
                <a16:creationId xmlns:a16="http://schemas.microsoft.com/office/drawing/2014/main" id="{50B15295-97CA-49FC-8CD7-0CC804BCA6EB}"/>
              </a:ext>
            </a:extLst>
          </p:cNvPr>
          <p:cNvSpPr>
            <a:spLocks noGrp="1"/>
          </p:cNvSpPr>
          <p:nvPr>
            <p:ph type="pic" sz="quarter" idx="12" hasCustomPrompt="1"/>
          </p:nvPr>
        </p:nvSpPr>
        <p:spPr>
          <a:xfrm>
            <a:off x="2489200" y="2037618"/>
            <a:ext cx="2249714" cy="2249714"/>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1" name="Picture Placeholder 8">
            <a:extLst>
              <a:ext uri="{FF2B5EF4-FFF2-40B4-BE49-F238E27FC236}">
                <a16:creationId xmlns:a16="http://schemas.microsoft.com/office/drawing/2014/main" id="{8DE1E981-B63E-4FC7-B0EC-D0EAA57F32EA}"/>
              </a:ext>
            </a:extLst>
          </p:cNvPr>
          <p:cNvSpPr>
            <a:spLocks noGrp="1"/>
          </p:cNvSpPr>
          <p:nvPr>
            <p:ph type="pic" sz="quarter" idx="13" hasCustomPrompt="1"/>
          </p:nvPr>
        </p:nvSpPr>
        <p:spPr>
          <a:xfrm>
            <a:off x="4971143" y="2037618"/>
            <a:ext cx="2249714" cy="2249714"/>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2" name="Picture Placeholder 8">
            <a:extLst>
              <a:ext uri="{FF2B5EF4-FFF2-40B4-BE49-F238E27FC236}">
                <a16:creationId xmlns:a16="http://schemas.microsoft.com/office/drawing/2014/main" id="{9115503E-9FFF-4C58-9DD5-169672E425AE}"/>
              </a:ext>
            </a:extLst>
          </p:cNvPr>
          <p:cNvSpPr>
            <a:spLocks noGrp="1"/>
          </p:cNvSpPr>
          <p:nvPr>
            <p:ph type="pic" sz="quarter" idx="14" hasCustomPrompt="1"/>
          </p:nvPr>
        </p:nvSpPr>
        <p:spPr>
          <a:xfrm>
            <a:off x="7453086" y="2037618"/>
            <a:ext cx="2249714" cy="2249714"/>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381807207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1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8">
            <a:extLst>
              <a:ext uri="{FF2B5EF4-FFF2-40B4-BE49-F238E27FC236}">
                <a16:creationId xmlns:a16="http://schemas.microsoft.com/office/drawing/2014/main" id="{FE35BEE9-4138-4350-9704-0E725C391486}"/>
              </a:ext>
            </a:extLst>
          </p:cNvPr>
          <p:cNvSpPr>
            <a:spLocks noGrp="1"/>
          </p:cNvSpPr>
          <p:nvPr>
            <p:ph type="pic" sz="quarter" idx="12" hasCustomPrompt="1"/>
          </p:nvPr>
        </p:nvSpPr>
        <p:spPr>
          <a:xfrm>
            <a:off x="838200" y="1818708"/>
            <a:ext cx="5257799" cy="4233747"/>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1360374384"/>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0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Picture Placeholder 8">
            <a:extLst>
              <a:ext uri="{FF2B5EF4-FFF2-40B4-BE49-F238E27FC236}">
                <a16:creationId xmlns:a16="http://schemas.microsoft.com/office/drawing/2014/main" id="{76C5F637-5DC8-43B2-8069-8BBC027C1D7A}"/>
              </a:ext>
            </a:extLst>
          </p:cNvPr>
          <p:cNvSpPr>
            <a:spLocks noGrp="1"/>
          </p:cNvSpPr>
          <p:nvPr>
            <p:ph type="pic" sz="quarter" idx="12" hasCustomPrompt="1"/>
          </p:nvPr>
        </p:nvSpPr>
        <p:spPr>
          <a:xfrm>
            <a:off x="1043819" y="1750700"/>
            <a:ext cx="2336800" cy="1998548"/>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2" name="Picture Placeholder 8">
            <a:extLst>
              <a:ext uri="{FF2B5EF4-FFF2-40B4-BE49-F238E27FC236}">
                <a16:creationId xmlns:a16="http://schemas.microsoft.com/office/drawing/2014/main" id="{5F868574-F41B-4EDF-9CC3-837B16CF1EA5}"/>
              </a:ext>
            </a:extLst>
          </p:cNvPr>
          <p:cNvSpPr>
            <a:spLocks noGrp="1"/>
          </p:cNvSpPr>
          <p:nvPr>
            <p:ph type="pic" sz="quarter" idx="13" hasCustomPrompt="1"/>
          </p:nvPr>
        </p:nvSpPr>
        <p:spPr>
          <a:xfrm>
            <a:off x="1043819" y="3927843"/>
            <a:ext cx="2336800" cy="1998548"/>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3" name="Picture Placeholder 8">
            <a:extLst>
              <a:ext uri="{FF2B5EF4-FFF2-40B4-BE49-F238E27FC236}">
                <a16:creationId xmlns:a16="http://schemas.microsoft.com/office/drawing/2014/main" id="{6BDE6B7E-0681-474B-B212-D51C376F216D}"/>
              </a:ext>
            </a:extLst>
          </p:cNvPr>
          <p:cNvSpPr>
            <a:spLocks noGrp="1"/>
          </p:cNvSpPr>
          <p:nvPr>
            <p:ph type="pic" sz="quarter" idx="14" hasCustomPrompt="1"/>
          </p:nvPr>
        </p:nvSpPr>
        <p:spPr>
          <a:xfrm>
            <a:off x="6327018" y="1750700"/>
            <a:ext cx="2336800" cy="1998548"/>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14" name="Picture Placeholder 8">
            <a:extLst>
              <a:ext uri="{FF2B5EF4-FFF2-40B4-BE49-F238E27FC236}">
                <a16:creationId xmlns:a16="http://schemas.microsoft.com/office/drawing/2014/main" id="{02D89947-391E-4CE6-AB04-31AA6C7D765D}"/>
              </a:ext>
            </a:extLst>
          </p:cNvPr>
          <p:cNvSpPr>
            <a:spLocks noGrp="1"/>
          </p:cNvSpPr>
          <p:nvPr>
            <p:ph type="pic" sz="quarter" idx="15" hasCustomPrompt="1"/>
          </p:nvPr>
        </p:nvSpPr>
        <p:spPr>
          <a:xfrm>
            <a:off x="6327018" y="3927843"/>
            <a:ext cx="2336800" cy="1998548"/>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1219673451"/>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9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Picture Placeholder 8">
            <a:extLst>
              <a:ext uri="{FF2B5EF4-FFF2-40B4-BE49-F238E27FC236}">
                <a16:creationId xmlns:a16="http://schemas.microsoft.com/office/drawing/2014/main" id="{DC37B8A9-567B-4DDD-BE9F-727029E9F522}"/>
              </a:ext>
            </a:extLst>
          </p:cNvPr>
          <p:cNvSpPr>
            <a:spLocks noGrp="1"/>
          </p:cNvSpPr>
          <p:nvPr>
            <p:ph type="pic" sz="quarter" idx="12" hasCustomPrompt="1"/>
          </p:nvPr>
        </p:nvSpPr>
        <p:spPr>
          <a:xfrm>
            <a:off x="5412015" y="3848481"/>
            <a:ext cx="2831505" cy="2124200"/>
          </a:xfrm>
          <a:custGeom>
            <a:avLst/>
            <a:gdLst>
              <a:gd name="connsiteX0" fmla="*/ 0 w 2831505"/>
              <a:gd name="connsiteY0" fmla="*/ 0 h 2124200"/>
              <a:gd name="connsiteX1" fmla="*/ 2831505 w 2831505"/>
              <a:gd name="connsiteY1" fmla="*/ 0 h 2124200"/>
              <a:gd name="connsiteX2" fmla="*/ 2831505 w 2831505"/>
              <a:gd name="connsiteY2" fmla="*/ 2124200 h 2124200"/>
              <a:gd name="connsiteX3" fmla="*/ 0 w 2831505"/>
              <a:gd name="connsiteY3" fmla="*/ 2124200 h 2124200"/>
            </a:gdLst>
            <a:ahLst/>
            <a:cxnLst>
              <a:cxn ang="0">
                <a:pos x="connsiteX0" y="connsiteY0"/>
              </a:cxn>
              <a:cxn ang="0">
                <a:pos x="connsiteX1" y="connsiteY1"/>
              </a:cxn>
              <a:cxn ang="0">
                <a:pos x="connsiteX2" y="connsiteY2"/>
              </a:cxn>
              <a:cxn ang="0">
                <a:pos x="connsiteX3" y="connsiteY3"/>
              </a:cxn>
            </a:cxnLst>
            <a:rect l="l" t="t" r="r" b="b"/>
            <a:pathLst>
              <a:path w="2831505" h="2124200">
                <a:moveTo>
                  <a:pt x="0" y="0"/>
                </a:moveTo>
                <a:lnTo>
                  <a:pt x="2831505" y="0"/>
                </a:lnTo>
                <a:lnTo>
                  <a:pt x="2831505" y="2124200"/>
                </a:lnTo>
                <a:lnTo>
                  <a:pt x="0" y="2124200"/>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372585302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8">
            <a:extLst>
              <a:ext uri="{FF2B5EF4-FFF2-40B4-BE49-F238E27FC236}">
                <a16:creationId xmlns:a16="http://schemas.microsoft.com/office/drawing/2014/main" id="{C5779E32-C46D-4FC6-9810-DC15E6D6D664}"/>
              </a:ext>
            </a:extLst>
          </p:cNvPr>
          <p:cNvSpPr>
            <a:spLocks noGrp="1"/>
          </p:cNvSpPr>
          <p:nvPr>
            <p:ph type="pic" sz="quarter" idx="13" hasCustomPrompt="1"/>
          </p:nvPr>
        </p:nvSpPr>
        <p:spPr>
          <a:xfrm>
            <a:off x="0" y="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3" name="Picture Placeholder 8">
            <a:extLst>
              <a:ext uri="{FF2B5EF4-FFF2-40B4-BE49-F238E27FC236}">
                <a16:creationId xmlns:a16="http://schemas.microsoft.com/office/drawing/2014/main" id="{46CECA4C-B0B1-4067-95D2-D5A5552CCA83}"/>
              </a:ext>
            </a:extLst>
          </p:cNvPr>
          <p:cNvSpPr>
            <a:spLocks noGrp="1"/>
          </p:cNvSpPr>
          <p:nvPr>
            <p:ph type="pic" sz="quarter" idx="14" hasCustomPrompt="1"/>
          </p:nvPr>
        </p:nvSpPr>
        <p:spPr>
          <a:xfrm>
            <a:off x="3048000" y="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4" name="Picture Placeholder 8">
            <a:extLst>
              <a:ext uri="{FF2B5EF4-FFF2-40B4-BE49-F238E27FC236}">
                <a16:creationId xmlns:a16="http://schemas.microsoft.com/office/drawing/2014/main" id="{6BDE1C42-673A-403A-A0A7-ACFDA6022F7A}"/>
              </a:ext>
            </a:extLst>
          </p:cNvPr>
          <p:cNvSpPr>
            <a:spLocks noGrp="1"/>
          </p:cNvSpPr>
          <p:nvPr>
            <p:ph type="pic" sz="quarter" idx="15" hasCustomPrompt="1"/>
          </p:nvPr>
        </p:nvSpPr>
        <p:spPr>
          <a:xfrm>
            <a:off x="6096000" y="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5" name="Picture Placeholder 8">
            <a:extLst>
              <a:ext uri="{FF2B5EF4-FFF2-40B4-BE49-F238E27FC236}">
                <a16:creationId xmlns:a16="http://schemas.microsoft.com/office/drawing/2014/main" id="{0AC230B2-AB9E-4497-A8BD-873FA95AEF18}"/>
              </a:ext>
            </a:extLst>
          </p:cNvPr>
          <p:cNvSpPr>
            <a:spLocks noGrp="1"/>
          </p:cNvSpPr>
          <p:nvPr>
            <p:ph type="pic" sz="quarter" idx="16" hasCustomPrompt="1"/>
          </p:nvPr>
        </p:nvSpPr>
        <p:spPr>
          <a:xfrm>
            <a:off x="9144000" y="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6" name="Picture Placeholder 8">
            <a:extLst>
              <a:ext uri="{FF2B5EF4-FFF2-40B4-BE49-F238E27FC236}">
                <a16:creationId xmlns:a16="http://schemas.microsoft.com/office/drawing/2014/main" id="{09312969-DA95-4B4E-873D-0090F07D33D1}"/>
              </a:ext>
            </a:extLst>
          </p:cNvPr>
          <p:cNvSpPr>
            <a:spLocks noGrp="1"/>
          </p:cNvSpPr>
          <p:nvPr>
            <p:ph type="pic" sz="quarter" idx="17" hasCustomPrompt="1"/>
          </p:nvPr>
        </p:nvSpPr>
        <p:spPr>
          <a:xfrm>
            <a:off x="0" y="342900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7" name="Picture Placeholder 8">
            <a:extLst>
              <a:ext uri="{FF2B5EF4-FFF2-40B4-BE49-F238E27FC236}">
                <a16:creationId xmlns:a16="http://schemas.microsoft.com/office/drawing/2014/main" id="{9B6AE33F-6BDC-4698-9956-9BACF0E73622}"/>
              </a:ext>
            </a:extLst>
          </p:cNvPr>
          <p:cNvSpPr>
            <a:spLocks noGrp="1"/>
          </p:cNvSpPr>
          <p:nvPr>
            <p:ph type="pic" sz="quarter" idx="18" hasCustomPrompt="1"/>
          </p:nvPr>
        </p:nvSpPr>
        <p:spPr>
          <a:xfrm>
            <a:off x="3048000" y="342900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8" name="Picture Placeholder 8">
            <a:extLst>
              <a:ext uri="{FF2B5EF4-FFF2-40B4-BE49-F238E27FC236}">
                <a16:creationId xmlns:a16="http://schemas.microsoft.com/office/drawing/2014/main" id="{C76A17A6-ACF0-4CB7-9F58-6FE0FF6343E7}"/>
              </a:ext>
            </a:extLst>
          </p:cNvPr>
          <p:cNvSpPr>
            <a:spLocks noGrp="1"/>
          </p:cNvSpPr>
          <p:nvPr>
            <p:ph type="pic" sz="quarter" idx="19" hasCustomPrompt="1"/>
          </p:nvPr>
        </p:nvSpPr>
        <p:spPr>
          <a:xfrm>
            <a:off x="6096000" y="342900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9" name="Picture Placeholder 8">
            <a:extLst>
              <a:ext uri="{FF2B5EF4-FFF2-40B4-BE49-F238E27FC236}">
                <a16:creationId xmlns:a16="http://schemas.microsoft.com/office/drawing/2014/main" id="{84DC9EA2-070D-43C6-BFE0-64EC54F8CC03}"/>
              </a:ext>
            </a:extLst>
          </p:cNvPr>
          <p:cNvSpPr>
            <a:spLocks noGrp="1"/>
          </p:cNvSpPr>
          <p:nvPr>
            <p:ph type="pic" sz="quarter" idx="20" hasCustomPrompt="1"/>
          </p:nvPr>
        </p:nvSpPr>
        <p:spPr>
          <a:xfrm>
            <a:off x="9144000" y="3429000"/>
            <a:ext cx="3048000" cy="3429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334613916"/>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8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8">
            <a:extLst>
              <a:ext uri="{FF2B5EF4-FFF2-40B4-BE49-F238E27FC236}">
                <a16:creationId xmlns:a16="http://schemas.microsoft.com/office/drawing/2014/main" id="{37390A9E-D03D-430E-9E30-6ED40E8E750E}"/>
              </a:ext>
            </a:extLst>
          </p:cNvPr>
          <p:cNvSpPr>
            <a:spLocks noGrp="1"/>
          </p:cNvSpPr>
          <p:nvPr>
            <p:ph type="pic" sz="quarter" idx="12" hasCustomPrompt="1"/>
          </p:nvPr>
        </p:nvSpPr>
        <p:spPr>
          <a:xfrm>
            <a:off x="6096001" y="1818711"/>
            <a:ext cx="5257799" cy="4301924"/>
          </a:xfrm>
        </p:spPr>
        <p:txBody>
          <a:bodyPr>
            <a:norm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3191899476"/>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7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8">
            <a:extLst>
              <a:ext uri="{FF2B5EF4-FFF2-40B4-BE49-F238E27FC236}">
                <a16:creationId xmlns:a16="http://schemas.microsoft.com/office/drawing/2014/main" id="{562FE7ED-4F6A-417F-A61D-2AD253F170D0}"/>
              </a:ext>
            </a:extLst>
          </p:cNvPr>
          <p:cNvSpPr>
            <a:spLocks noGrp="1"/>
          </p:cNvSpPr>
          <p:nvPr>
            <p:ph type="pic" sz="quarter" idx="12" hasCustomPrompt="1"/>
          </p:nvPr>
        </p:nvSpPr>
        <p:spPr>
          <a:xfrm>
            <a:off x="838200" y="1818707"/>
            <a:ext cx="4610100" cy="4301925"/>
          </a:xfrm>
        </p:spPr>
        <p:txBody>
          <a:bodyPr>
            <a:norm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54587291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6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Picture Placeholder 4">
            <a:extLst>
              <a:ext uri="{FF2B5EF4-FFF2-40B4-BE49-F238E27FC236}">
                <a16:creationId xmlns:a16="http://schemas.microsoft.com/office/drawing/2014/main" id="{58AD4B16-2299-45B1-9428-36FDE8C4F031}"/>
              </a:ext>
            </a:extLst>
          </p:cNvPr>
          <p:cNvSpPr>
            <a:spLocks noGrp="1"/>
          </p:cNvSpPr>
          <p:nvPr>
            <p:ph type="pic" sz="quarter" idx="12" hasCustomPrompt="1"/>
          </p:nvPr>
        </p:nvSpPr>
        <p:spPr>
          <a:xfrm>
            <a:off x="3396344" y="2370954"/>
            <a:ext cx="2583544" cy="3070282"/>
          </a:xfrm>
        </p:spPr>
        <p:txBody>
          <a:bodyPr>
            <a:normAutofit/>
          </a:bodyPr>
          <a:lstStyle>
            <a:lvl1pPr marL="0" indent="0" algn="ctr">
              <a:buFontTx/>
              <a:buNone/>
              <a:defRPr sz="1000"/>
            </a:lvl1pPr>
          </a:lstStyle>
          <a:p>
            <a:r>
              <a:rPr lang="en-US" dirty="0"/>
              <a:t>picture</a:t>
            </a:r>
          </a:p>
        </p:txBody>
      </p:sp>
      <p:sp>
        <p:nvSpPr>
          <p:cNvPr id="10" name="Picture Placeholder 4">
            <a:extLst>
              <a:ext uri="{FF2B5EF4-FFF2-40B4-BE49-F238E27FC236}">
                <a16:creationId xmlns:a16="http://schemas.microsoft.com/office/drawing/2014/main" id="{ACAE760C-E834-4F91-BB80-8D7EAE5B262B}"/>
              </a:ext>
            </a:extLst>
          </p:cNvPr>
          <p:cNvSpPr>
            <a:spLocks noGrp="1"/>
          </p:cNvSpPr>
          <p:nvPr>
            <p:ph type="pic" sz="quarter" idx="13" hasCustomPrompt="1"/>
          </p:nvPr>
        </p:nvSpPr>
        <p:spPr>
          <a:xfrm>
            <a:off x="6212112" y="2370954"/>
            <a:ext cx="2583544" cy="3070282"/>
          </a:xfrm>
        </p:spPr>
        <p:txBody>
          <a:bodyPr>
            <a:norm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259218931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5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4">
            <a:extLst>
              <a:ext uri="{FF2B5EF4-FFF2-40B4-BE49-F238E27FC236}">
                <a16:creationId xmlns:a16="http://schemas.microsoft.com/office/drawing/2014/main" id="{FE05BC6A-0E8F-45EB-BEB3-C27A0C0DF440}"/>
              </a:ext>
            </a:extLst>
          </p:cNvPr>
          <p:cNvSpPr>
            <a:spLocks noGrp="1"/>
          </p:cNvSpPr>
          <p:nvPr>
            <p:ph type="pic" sz="quarter" idx="12" hasCustomPrompt="1"/>
          </p:nvPr>
        </p:nvSpPr>
        <p:spPr>
          <a:xfrm>
            <a:off x="838199" y="1818709"/>
            <a:ext cx="10541793" cy="4162991"/>
          </a:xfrm>
        </p:spPr>
        <p:txBody>
          <a:bodyPr>
            <a:norm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295964748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20" name="Picture Placeholder 19">
            <a:extLst>
              <a:ext uri="{FF2B5EF4-FFF2-40B4-BE49-F238E27FC236}">
                <a16:creationId xmlns:a16="http://schemas.microsoft.com/office/drawing/2014/main" id="{F11897D8-5286-473E-AB08-99E042B54A4E}"/>
              </a:ext>
            </a:extLst>
          </p:cNvPr>
          <p:cNvSpPr>
            <a:spLocks noGrp="1"/>
          </p:cNvSpPr>
          <p:nvPr>
            <p:ph type="pic" sz="quarter" idx="13" hasCustomPrompt="1"/>
          </p:nvPr>
        </p:nvSpPr>
        <p:spPr>
          <a:xfrm>
            <a:off x="4616450" y="1818709"/>
            <a:ext cx="2959098" cy="2959100"/>
          </a:xfrm>
          <a:custGeom>
            <a:avLst/>
            <a:gdLst>
              <a:gd name="connsiteX0" fmla="*/ 1479549 w 2959098"/>
              <a:gd name="connsiteY0" fmla="*/ 0 h 2959100"/>
              <a:gd name="connsiteX1" fmla="*/ 1639629 w 2959098"/>
              <a:gd name="connsiteY1" fmla="*/ 1239429 h 2959100"/>
              <a:gd name="connsiteX2" fmla="*/ 2959098 w 2959098"/>
              <a:gd name="connsiteY2" fmla="*/ 739775 h 2959100"/>
              <a:gd name="connsiteX3" fmla="*/ 1799710 w 2959098"/>
              <a:gd name="connsiteY3" fmla="*/ 1479550 h 2959100"/>
              <a:gd name="connsiteX4" fmla="*/ 2959098 w 2959098"/>
              <a:gd name="connsiteY4" fmla="*/ 2219325 h 2959100"/>
              <a:gd name="connsiteX5" fmla="*/ 1639629 w 2959098"/>
              <a:gd name="connsiteY5" fmla="*/ 1719671 h 2959100"/>
              <a:gd name="connsiteX6" fmla="*/ 1479549 w 2959098"/>
              <a:gd name="connsiteY6" fmla="*/ 2959100 h 2959100"/>
              <a:gd name="connsiteX7" fmla="*/ 1319469 w 2959098"/>
              <a:gd name="connsiteY7" fmla="*/ 1719671 h 2959100"/>
              <a:gd name="connsiteX8" fmla="*/ 0 w 2959098"/>
              <a:gd name="connsiteY8" fmla="*/ 2219325 h 2959100"/>
              <a:gd name="connsiteX9" fmla="*/ 1159388 w 2959098"/>
              <a:gd name="connsiteY9" fmla="*/ 1479550 h 2959100"/>
              <a:gd name="connsiteX10" fmla="*/ 0 w 2959098"/>
              <a:gd name="connsiteY10" fmla="*/ 739775 h 2959100"/>
              <a:gd name="connsiteX11" fmla="*/ 1319469 w 2959098"/>
              <a:gd name="connsiteY11" fmla="*/ 1239429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9098" h="2959100">
                <a:moveTo>
                  <a:pt x="1479549" y="0"/>
                </a:moveTo>
                <a:lnTo>
                  <a:pt x="1639629" y="1239429"/>
                </a:lnTo>
                <a:lnTo>
                  <a:pt x="2959098" y="739775"/>
                </a:lnTo>
                <a:lnTo>
                  <a:pt x="1799710" y="1479550"/>
                </a:lnTo>
                <a:lnTo>
                  <a:pt x="2959098" y="2219325"/>
                </a:lnTo>
                <a:lnTo>
                  <a:pt x="1639629" y="1719671"/>
                </a:lnTo>
                <a:lnTo>
                  <a:pt x="1479549" y="2959100"/>
                </a:lnTo>
                <a:lnTo>
                  <a:pt x="1319469" y="1719671"/>
                </a:lnTo>
                <a:lnTo>
                  <a:pt x="0" y="2219325"/>
                </a:lnTo>
                <a:lnTo>
                  <a:pt x="1159388" y="1479550"/>
                </a:lnTo>
                <a:lnTo>
                  <a:pt x="0" y="739775"/>
                </a:lnTo>
                <a:lnTo>
                  <a:pt x="1319469" y="1239429"/>
                </a:lnTo>
                <a:close/>
              </a:path>
            </a:pathLst>
          </a:custGeom>
        </p:spPr>
        <p:txBody>
          <a:bodyPr wrap="square">
            <a:noAutofit/>
          </a:bodyPr>
          <a:lstStyle>
            <a:lvl1pPr marL="0" indent="0" algn="ctr">
              <a:buFontTx/>
              <a:buNone/>
              <a:defRPr sz="1000"/>
            </a:lvl1pPr>
          </a:lstStyle>
          <a:p>
            <a:r>
              <a:rPr lang="en-US" dirty="0"/>
              <a:t>picture</a:t>
            </a:r>
          </a:p>
        </p:txBody>
      </p:sp>
      <p:sp>
        <p:nvSpPr>
          <p:cNvPr id="21" name="Picture Placeholder 20">
            <a:extLst>
              <a:ext uri="{FF2B5EF4-FFF2-40B4-BE49-F238E27FC236}">
                <a16:creationId xmlns:a16="http://schemas.microsoft.com/office/drawing/2014/main" id="{9BDA5335-BF6D-4403-9C49-7468224DC510}"/>
              </a:ext>
            </a:extLst>
          </p:cNvPr>
          <p:cNvSpPr>
            <a:spLocks noGrp="1"/>
          </p:cNvSpPr>
          <p:nvPr>
            <p:ph type="pic" sz="quarter" idx="14" hasCustomPrompt="1"/>
          </p:nvPr>
        </p:nvSpPr>
        <p:spPr>
          <a:xfrm>
            <a:off x="7667625" y="1818709"/>
            <a:ext cx="2959098" cy="2959100"/>
          </a:xfrm>
          <a:custGeom>
            <a:avLst/>
            <a:gdLst>
              <a:gd name="connsiteX0" fmla="*/ 1479549 w 2959098"/>
              <a:gd name="connsiteY0" fmla="*/ 0 h 2959100"/>
              <a:gd name="connsiteX1" fmla="*/ 1639629 w 2959098"/>
              <a:gd name="connsiteY1" fmla="*/ 1239429 h 2959100"/>
              <a:gd name="connsiteX2" fmla="*/ 2959098 w 2959098"/>
              <a:gd name="connsiteY2" fmla="*/ 739775 h 2959100"/>
              <a:gd name="connsiteX3" fmla="*/ 1799710 w 2959098"/>
              <a:gd name="connsiteY3" fmla="*/ 1479550 h 2959100"/>
              <a:gd name="connsiteX4" fmla="*/ 2959098 w 2959098"/>
              <a:gd name="connsiteY4" fmla="*/ 2219325 h 2959100"/>
              <a:gd name="connsiteX5" fmla="*/ 1639629 w 2959098"/>
              <a:gd name="connsiteY5" fmla="*/ 1719671 h 2959100"/>
              <a:gd name="connsiteX6" fmla="*/ 1479549 w 2959098"/>
              <a:gd name="connsiteY6" fmla="*/ 2959100 h 2959100"/>
              <a:gd name="connsiteX7" fmla="*/ 1319469 w 2959098"/>
              <a:gd name="connsiteY7" fmla="*/ 1719671 h 2959100"/>
              <a:gd name="connsiteX8" fmla="*/ 0 w 2959098"/>
              <a:gd name="connsiteY8" fmla="*/ 2219325 h 2959100"/>
              <a:gd name="connsiteX9" fmla="*/ 1159388 w 2959098"/>
              <a:gd name="connsiteY9" fmla="*/ 1479550 h 2959100"/>
              <a:gd name="connsiteX10" fmla="*/ 0 w 2959098"/>
              <a:gd name="connsiteY10" fmla="*/ 739775 h 2959100"/>
              <a:gd name="connsiteX11" fmla="*/ 1319469 w 2959098"/>
              <a:gd name="connsiteY11" fmla="*/ 1239429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9098" h="2959100">
                <a:moveTo>
                  <a:pt x="1479549" y="0"/>
                </a:moveTo>
                <a:lnTo>
                  <a:pt x="1639629" y="1239429"/>
                </a:lnTo>
                <a:lnTo>
                  <a:pt x="2959098" y="739775"/>
                </a:lnTo>
                <a:lnTo>
                  <a:pt x="1799710" y="1479550"/>
                </a:lnTo>
                <a:lnTo>
                  <a:pt x="2959098" y="2219325"/>
                </a:lnTo>
                <a:lnTo>
                  <a:pt x="1639629" y="1719671"/>
                </a:lnTo>
                <a:lnTo>
                  <a:pt x="1479549" y="2959100"/>
                </a:lnTo>
                <a:lnTo>
                  <a:pt x="1319469" y="1719671"/>
                </a:lnTo>
                <a:lnTo>
                  <a:pt x="0" y="2219325"/>
                </a:lnTo>
                <a:lnTo>
                  <a:pt x="1159388" y="1479550"/>
                </a:lnTo>
                <a:lnTo>
                  <a:pt x="0" y="739775"/>
                </a:lnTo>
                <a:lnTo>
                  <a:pt x="1319469" y="1239429"/>
                </a:lnTo>
                <a:close/>
              </a:path>
            </a:pathLst>
          </a:custGeom>
        </p:spPr>
        <p:txBody>
          <a:bodyPr wrap="square">
            <a:noAutofit/>
          </a:bodyPr>
          <a:lstStyle>
            <a:lvl1pPr marL="0" indent="0" algn="ctr">
              <a:buFontTx/>
              <a:buNone/>
              <a:defRPr sz="1000"/>
            </a:lvl1pPr>
          </a:lstStyle>
          <a:p>
            <a:r>
              <a:rPr lang="en-US" dirty="0"/>
              <a:t>picture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Picture Placeholder 18">
            <a:extLst>
              <a:ext uri="{FF2B5EF4-FFF2-40B4-BE49-F238E27FC236}">
                <a16:creationId xmlns:a16="http://schemas.microsoft.com/office/drawing/2014/main" id="{C2D23009-C2C5-48DF-82C8-6F99FEAC8434}"/>
              </a:ext>
            </a:extLst>
          </p:cNvPr>
          <p:cNvSpPr>
            <a:spLocks noGrp="1"/>
          </p:cNvSpPr>
          <p:nvPr>
            <p:ph type="pic" sz="quarter" idx="12" hasCustomPrompt="1"/>
          </p:nvPr>
        </p:nvSpPr>
        <p:spPr>
          <a:xfrm>
            <a:off x="1565276" y="1818709"/>
            <a:ext cx="2959098" cy="2959100"/>
          </a:xfrm>
          <a:custGeom>
            <a:avLst/>
            <a:gdLst>
              <a:gd name="connsiteX0" fmla="*/ 1479549 w 2959098"/>
              <a:gd name="connsiteY0" fmla="*/ 0 h 2959100"/>
              <a:gd name="connsiteX1" fmla="*/ 1639629 w 2959098"/>
              <a:gd name="connsiteY1" fmla="*/ 1239429 h 2959100"/>
              <a:gd name="connsiteX2" fmla="*/ 2959098 w 2959098"/>
              <a:gd name="connsiteY2" fmla="*/ 739775 h 2959100"/>
              <a:gd name="connsiteX3" fmla="*/ 1799710 w 2959098"/>
              <a:gd name="connsiteY3" fmla="*/ 1479550 h 2959100"/>
              <a:gd name="connsiteX4" fmla="*/ 2959098 w 2959098"/>
              <a:gd name="connsiteY4" fmla="*/ 2219325 h 2959100"/>
              <a:gd name="connsiteX5" fmla="*/ 1639629 w 2959098"/>
              <a:gd name="connsiteY5" fmla="*/ 1719671 h 2959100"/>
              <a:gd name="connsiteX6" fmla="*/ 1479549 w 2959098"/>
              <a:gd name="connsiteY6" fmla="*/ 2959100 h 2959100"/>
              <a:gd name="connsiteX7" fmla="*/ 1319469 w 2959098"/>
              <a:gd name="connsiteY7" fmla="*/ 1719671 h 2959100"/>
              <a:gd name="connsiteX8" fmla="*/ 0 w 2959098"/>
              <a:gd name="connsiteY8" fmla="*/ 2219325 h 2959100"/>
              <a:gd name="connsiteX9" fmla="*/ 1159388 w 2959098"/>
              <a:gd name="connsiteY9" fmla="*/ 1479550 h 2959100"/>
              <a:gd name="connsiteX10" fmla="*/ 0 w 2959098"/>
              <a:gd name="connsiteY10" fmla="*/ 739775 h 2959100"/>
              <a:gd name="connsiteX11" fmla="*/ 1319469 w 2959098"/>
              <a:gd name="connsiteY11" fmla="*/ 1239429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9098" h="2959100">
                <a:moveTo>
                  <a:pt x="1479549" y="0"/>
                </a:moveTo>
                <a:lnTo>
                  <a:pt x="1639629" y="1239429"/>
                </a:lnTo>
                <a:lnTo>
                  <a:pt x="2959098" y="739775"/>
                </a:lnTo>
                <a:lnTo>
                  <a:pt x="1799710" y="1479550"/>
                </a:lnTo>
                <a:lnTo>
                  <a:pt x="2959098" y="2219325"/>
                </a:lnTo>
                <a:lnTo>
                  <a:pt x="1639629" y="1719671"/>
                </a:lnTo>
                <a:lnTo>
                  <a:pt x="1479549" y="2959100"/>
                </a:lnTo>
                <a:lnTo>
                  <a:pt x="1319469" y="1719671"/>
                </a:lnTo>
                <a:lnTo>
                  <a:pt x="0" y="2219325"/>
                </a:lnTo>
                <a:lnTo>
                  <a:pt x="1159388" y="1479550"/>
                </a:lnTo>
                <a:lnTo>
                  <a:pt x="0" y="739775"/>
                </a:lnTo>
                <a:lnTo>
                  <a:pt x="1319469" y="1239429"/>
                </a:lnTo>
                <a:close/>
              </a:path>
            </a:pathLst>
          </a:custGeom>
        </p:spPr>
        <p:txBody>
          <a:bodyPr wrap="square">
            <a:no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402236704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3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Picture Placeholder 8">
            <a:extLst>
              <a:ext uri="{FF2B5EF4-FFF2-40B4-BE49-F238E27FC236}">
                <a16:creationId xmlns:a16="http://schemas.microsoft.com/office/drawing/2014/main" id="{88B667D9-324A-4141-978E-F7E6FE51D715}"/>
              </a:ext>
            </a:extLst>
          </p:cNvPr>
          <p:cNvSpPr>
            <a:spLocks noGrp="1"/>
          </p:cNvSpPr>
          <p:nvPr>
            <p:ph type="pic" sz="quarter" idx="12" hasCustomPrompt="1"/>
          </p:nvPr>
        </p:nvSpPr>
        <p:spPr>
          <a:xfrm>
            <a:off x="838198" y="1818708"/>
            <a:ext cx="3987208" cy="3987208"/>
          </a:xfrm>
          <a:custGeom>
            <a:avLst/>
            <a:gdLst>
              <a:gd name="connsiteX0" fmla="*/ 1993604 w 3987208"/>
              <a:gd name="connsiteY0" fmla="*/ 0 h 3987208"/>
              <a:gd name="connsiteX1" fmla="*/ 1993605 w 3987208"/>
              <a:gd name="connsiteY1" fmla="*/ 1993604 h 3987208"/>
              <a:gd name="connsiteX2" fmla="*/ 3987208 w 3987208"/>
              <a:gd name="connsiteY2" fmla="*/ 1993604 h 3987208"/>
              <a:gd name="connsiteX3" fmla="*/ 1993604 w 3987208"/>
              <a:gd name="connsiteY3" fmla="*/ 3987208 h 3987208"/>
              <a:gd name="connsiteX4" fmla="*/ 0 w 3987208"/>
              <a:gd name="connsiteY4" fmla="*/ 1993604 h 3987208"/>
              <a:gd name="connsiteX5" fmla="*/ 1993604 w 3987208"/>
              <a:gd name="connsiteY5" fmla="*/ 0 h 398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208" h="3987208">
                <a:moveTo>
                  <a:pt x="1993604" y="0"/>
                </a:moveTo>
                <a:cubicBezTo>
                  <a:pt x="1993604" y="664535"/>
                  <a:pt x="1993605" y="1329069"/>
                  <a:pt x="1993605" y="1993604"/>
                </a:cubicBezTo>
                <a:lnTo>
                  <a:pt x="3987208" y="1993604"/>
                </a:lnTo>
                <a:cubicBezTo>
                  <a:pt x="3987208" y="3094641"/>
                  <a:pt x="3094641" y="3987208"/>
                  <a:pt x="1993604" y="3987208"/>
                </a:cubicBezTo>
                <a:cubicBezTo>
                  <a:pt x="892567" y="3987208"/>
                  <a:pt x="0" y="3094641"/>
                  <a:pt x="0" y="1993604"/>
                </a:cubicBezTo>
                <a:cubicBezTo>
                  <a:pt x="0" y="892567"/>
                  <a:pt x="892567" y="0"/>
                  <a:pt x="1993604" y="0"/>
                </a:cubicBezTo>
                <a:close/>
              </a:path>
            </a:pathLst>
          </a:custGeom>
        </p:spPr>
        <p:txBody>
          <a:bodyPr wrap="square">
            <a:no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128265956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2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Picture Placeholder 12">
            <a:extLst>
              <a:ext uri="{FF2B5EF4-FFF2-40B4-BE49-F238E27FC236}">
                <a16:creationId xmlns:a16="http://schemas.microsoft.com/office/drawing/2014/main" id="{5A50F12B-735A-4D50-97B1-52495334FD09}"/>
              </a:ext>
            </a:extLst>
          </p:cNvPr>
          <p:cNvSpPr>
            <a:spLocks noGrp="1"/>
          </p:cNvSpPr>
          <p:nvPr>
            <p:ph type="pic" sz="quarter" idx="13" hasCustomPrompt="1"/>
          </p:nvPr>
        </p:nvSpPr>
        <p:spPr>
          <a:xfrm>
            <a:off x="0" y="0"/>
            <a:ext cx="6858000" cy="6858000"/>
          </a:xfrm>
          <a:custGeom>
            <a:avLst/>
            <a:gdLst>
              <a:gd name="connsiteX0" fmla="*/ 3505200 w 6858000"/>
              <a:gd name="connsiteY0" fmla="*/ 2680786 h 6858000"/>
              <a:gd name="connsiteX1" fmla="*/ 5499100 w 6858000"/>
              <a:gd name="connsiteY1" fmla="*/ 2680786 h 6858000"/>
              <a:gd name="connsiteX2" fmla="*/ 5499100 w 6858000"/>
              <a:gd name="connsiteY2" fmla="*/ 4674686 h 6858000"/>
              <a:gd name="connsiteX3" fmla="*/ 0 w 6858000"/>
              <a:gd name="connsiteY3" fmla="*/ 0 h 6858000"/>
              <a:gd name="connsiteX4" fmla="*/ 6858000 w 6858000"/>
              <a:gd name="connsiteY4" fmla="*/ 6858000 h 6858000"/>
              <a:gd name="connsiteX5" fmla="*/ 0 w 6858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6858000">
                <a:moveTo>
                  <a:pt x="3505200" y="2680786"/>
                </a:moveTo>
                <a:lnTo>
                  <a:pt x="5499100" y="2680786"/>
                </a:lnTo>
                <a:lnTo>
                  <a:pt x="5499100" y="4674686"/>
                </a:lnTo>
                <a:close/>
                <a:moveTo>
                  <a:pt x="0" y="0"/>
                </a:moveTo>
                <a:lnTo>
                  <a:pt x="6858000" y="6858000"/>
                </a:lnTo>
                <a:lnTo>
                  <a:pt x="0" y="6858000"/>
                </a:lnTo>
                <a:close/>
              </a:path>
            </a:pathLst>
          </a:custGeom>
        </p:spPr>
        <p:txBody>
          <a:bodyPr wrap="square">
            <a:no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186389299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4">
            <a:extLst>
              <a:ext uri="{FF2B5EF4-FFF2-40B4-BE49-F238E27FC236}">
                <a16:creationId xmlns:a16="http://schemas.microsoft.com/office/drawing/2014/main" id="{C8C76005-537F-4225-BF23-6D983DDA07C3}"/>
              </a:ext>
            </a:extLst>
          </p:cNvPr>
          <p:cNvSpPr>
            <a:spLocks noGrp="1"/>
          </p:cNvSpPr>
          <p:nvPr>
            <p:ph type="pic" sz="quarter" idx="12" hasCustomPrompt="1"/>
          </p:nvPr>
        </p:nvSpPr>
        <p:spPr>
          <a:xfrm>
            <a:off x="1204822" y="2071544"/>
            <a:ext cx="4562203" cy="1911344"/>
          </a:xfrm>
        </p:spPr>
        <p:txBody>
          <a:bodyPr>
            <a:norm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1848765011"/>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4">
            <a:extLst>
              <a:ext uri="{FF2B5EF4-FFF2-40B4-BE49-F238E27FC236}">
                <a16:creationId xmlns:a16="http://schemas.microsoft.com/office/drawing/2014/main" id="{CFBEB42D-F844-4BBC-93B6-C894C7D7006D}"/>
              </a:ext>
            </a:extLst>
          </p:cNvPr>
          <p:cNvSpPr>
            <a:spLocks noGrp="1"/>
          </p:cNvSpPr>
          <p:nvPr>
            <p:ph type="pic" sz="quarter" idx="12" hasCustomPrompt="1"/>
          </p:nvPr>
        </p:nvSpPr>
        <p:spPr>
          <a:xfrm>
            <a:off x="914398" y="4151083"/>
            <a:ext cx="6043386" cy="2706917"/>
          </a:xfrm>
        </p:spPr>
        <p:txBody>
          <a:bodyPr>
            <a:norm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209090633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4">
            <a:extLst>
              <a:ext uri="{FF2B5EF4-FFF2-40B4-BE49-F238E27FC236}">
                <a16:creationId xmlns:a16="http://schemas.microsoft.com/office/drawing/2014/main" id="{B5A3BE9B-77EA-4129-8D7A-5B487396AECC}"/>
              </a:ext>
            </a:extLst>
          </p:cNvPr>
          <p:cNvSpPr>
            <a:spLocks noGrp="1"/>
          </p:cNvSpPr>
          <p:nvPr>
            <p:ph type="pic" sz="quarter" idx="12" hasCustomPrompt="1"/>
          </p:nvPr>
        </p:nvSpPr>
        <p:spPr>
          <a:xfrm>
            <a:off x="0" y="1734324"/>
            <a:ext cx="12192000" cy="4071592"/>
          </a:xfrm>
        </p:spPr>
        <p:txBody>
          <a:bodyPr>
            <a:norm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254727774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8">
            <a:extLst>
              <a:ext uri="{FF2B5EF4-FFF2-40B4-BE49-F238E27FC236}">
                <a16:creationId xmlns:a16="http://schemas.microsoft.com/office/drawing/2014/main" id="{7DE52179-7270-46E0-A7A9-967A55C366A3}"/>
              </a:ext>
            </a:extLst>
          </p:cNvPr>
          <p:cNvSpPr>
            <a:spLocks noGrp="1"/>
          </p:cNvSpPr>
          <p:nvPr>
            <p:ph type="pic" sz="quarter" idx="13" hasCustomPrompt="1"/>
          </p:nvPr>
        </p:nvSpPr>
        <p:spPr>
          <a:xfrm>
            <a:off x="0" y="0"/>
            <a:ext cx="6096000" cy="6858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1" name="Picture Placeholder 8">
            <a:extLst>
              <a:ext uri="{FF2B5EF4-FFF2-40B4-BE49-F238E27FC236}">
                <a16:creationId xmlns:a16="http://schemas.microsoft.com/office/drawing/2014/main" id="{4B6B6EC3-B129-474A-8C25-363449318893}"/>
              </a:ext>
            </a:extLst>
          </p:cNvPr>
          <p:cNvSpPr>
            <a:spLocks noGrp="1"/>
          </p:cNvSpPr>
          <p:nvPr>
            <p:ph type="pic" sz="quarter" idx="14" hasCustomPrompt="1"/>
          </p:nvPr>
        </p:nvSpPr>
        <p:spPr>
          <a:xfrm>
            <a:off x="6096000" y="0"/>
            <a:ext cx="6096000" cy="6858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404768194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4">
            <a:extLst>
              <a:ext uri="{FF2B5EF4-FFF2-40B4-BE49-F238E27FC236}">
                <a16:creationId xmlns:a16="http://schemas.microsoft.com/office/drawing/2014/main" id="{07396DDF-2417-40FD-9CB1-2F6E4ABD122A}"/>
              </a:ext>
            </a:extLst>
          </p:cNvPr>
          <p:cNvSpPr>
            <a:spLocks noGrp="1"/>
          </p:cNvSpPr>
          <p:nvPr>
            <p:ph type="pic" sz="quarter" idx="12" hasCustomPrompt="1"/>
          </p:nvPr>
        </p:nvSpPr>
        <p:spPr>
          <a:xfrm>
            <a:off x="838200" y="1950838"/>
            <a:ext cx="4619170" cy="2867905"/>
          </a:xfrm>
        </p:spPr>
        <p:txBody>
          <a:bodyPr>
            <a:normAutofit/>
          </a:bodyPr>
          <a:lstStyle>
            <a:lvl1pPr marL="0" indent="0" algn="ctr">
              <a:buFontTx/>
              <a:buNone/>
              <a:defRPr sz="1000"/>
            </a:lvl1pPr>
          </a:lstStyle>
          <a:p>
            <a:r>
              <a:rPr lang="en-US" dirty="0"/>
              <a:t>picture</a:t>
            </a:r>
          </a:p>
        </p:txBody>
      </p:sp>
      <p:sp>
        <p:nvSpPr>
          <p:cNvPr id="7" name="Picture Placeholder 4">
            <a:extLst>
              <a:ext uri="{FF2B5EF4-FFF2-40B4-BE49-F238E27FC236}">
                <a16:creationId xmlns:a16="http://schemas.microsoft.com/office/drawing/2014/main" id="{48F33C43-1E72-4A1B-841E-07347E67290D}"/>
              </a:ext>
            </a:extLst>
          </p:cNvPr>
          <p:cNvSpPr>
            <a:spLocks noGrp="1"/>
          </p:cNvSpPr>
          <p:nvPr>
            <p:ph type="pic" sz="quarter" idx="13" hasCustomPrompt="1"/>
          </p:nvPr>
        </p:nvSpPr>
        <p:spPr>
          <a:xfrm>
            <a:off x="8538300" y="1950838"/>
            <a:ext cx="2815500" cy="2867906"/>
          </a:xfrm>
        </p:spPr>
        <p:txBody>
          <a:bodyPr>
            <a:normAutofit/>
          </a:bodyPr>
          <a:lstStyle>
            <a:lvl1pPr marL="0" indent="0" algn="ctr">
              <a:buFontTx/>
              <a:buNone/>
              <a:defRPr sz="1000"/>
            </a:lvl1pPr>
          </a:lstStyle>
          <a:p>
            <a:r>
              <a:rPr lang="en-US" dirty="0"/>
              <a:t>picture</a:t>
            </a:r>
          </a:p>
        </p:txBody>
      </p:sp>
    </p:spTree>
    <p:extLst>
      <p:ext uri="{BB962C8B-B14F-4D97-AF65-F5344CB8AC3E}">
        <p14:creationId xmlns:p14="http://schemas.microsoft.com/office/powerpoint/2010/main" val="19175393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8">
            <a:extLst>
              <a:ext uri="{FF2B5EF4-FFF2-40B4-BE49-F238E27FC236}">
                <a16:creationId xmlns:a16="http://schemas.microsoft.com/office/drawing/2014/main" id="{0C4A0FD3-7E09-441B-8A1A-B979D2E35D08}"/>
              </a:ext>
            </a:extLst>
          </p:cNvPr>
          <p:cNvSpPr>
            <a:spLocks noGrp="1"/>
          </p:cNvSpPr>
          <p:nvPr>
            <p:ph type="pic" sz="quarter" idx="14" hasCustomPrompt="1"/>
          </p:nvPr>
        </p:nvSpPr>
        <p:spPr>
          <a:xfrm>
            <a:off x="7311571" y="1818708"/>
            <a:ext cx="4042227" cy="3987207"/>
          </a:xfrm>
        </p:spPr>
        <p:txBody>
          <a:bodyPr>
            <a:norm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
        <p:nvSpPr>
          <p:cNvPr id="7" name="Picture Placeholder 8">
            <a:extLst>
              <a:ext uri="{FF2B5EF4-FFF2-40B4-BE49-F238E27FC236}">
                <a16:creationId xmlns:a16="http://schemas.microsoft.com/office/drawing/2014/main" id="{592748C7-9C4B-4548-BF83-F3BC464F1C66}"/>
              </a:ext>
            </a:extLst>
          </p:cNvPr>
          <p:cNvSpPr>
            <a:spLocks noGrp="1"/>
          </p:cNvSpPr>
          <p:nvPr>
            <p:ph type="pic" sz="quarter" idx="15" hasCustomPrompt="1"/>
          </p:nvPr>
        </p:nvSpPr>
        <p:spPr>
          <a:xfrm>
            <a:off x="2641600" y="4005943"/>
            <a:ext cx="4455886" cy="1799972"/>
          </a:xfrm>
        </p:spPr>
        <p:txBody>
          <a:bodyPr>
            <a:norm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3457672535"/>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Picture Placeholder 8">
            <a:extLst>
              <a:ext uri="{FF2B5EF4-FFF2-40B4-BE49-F238E27FC236}">
                <a16:creationId xmlns:a16="http://schemas.microsoft.com/office/drawing/2014/main" id="{F282BAA3-4D8D-4DB3-B959-7A593E75AACD}"/>
              </a:ext>
            </a:extLst>
          </p:cNvPr>
          <p:cNvSpPr>
            <a:spLocks noGrp="1"/>
          </p:cNvSpPr>
          <p:nvPr>
            <p:ph type="pic" sz="quarter" idx="12" hasCustomPrompt="1"/>
          </p:nvPr>
        </p:nvSpPr>
        <p:spPr>
          <a:xfrm>
            <a:off x="1366013" y="2210782"/>
            <a:ext cx="2888487" cy="3433199"/>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0" name="Picture Placeholder 8">
            <a:extLst>
              <a:ext uri="{FF2B5EF4-FFF2-40B4-BE49-F238E27FC236}">
                <a16:creationId xmlns:a16="http://schemas.microsoft.com/office/drawing/2014/main" id="{37D2109E-2808-4B35-BBB7-EF40C9D9220C}"/>
              </a:ext>
            </a:extLst>
          </p:cNvPr>
          <p:cNvSpPr>
            <a:spLocks noGrp="1"/>
          </p:cNvSpPr>
          <p:nvPr>
            <p:ph type="pic" sz="quarter" idx="13" hasCustomPrompt="1"/>
          </p:nvPr>
        </p:nvSpPr>
        <p:spPr>
          <a:xfrm>
            <a:off x="4343400" y="2210782"/>
            <a:ext cx="3378201" cy="3433199"/>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289844580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Picture Placeholder 8">
            <a:extLst>
              <a:ext uri="{FF2B5EF4-FFF2-40B4-BE49-F238E27FC236}">
                <a16:creationId xmlns:a16="http://schemas.microsoft.com/office/drawing/2014/main" id="{A6F1884F-E656-48DE-BF75-22F0AA749D58}"/>
              </a:ext>
            </a:extLst>
          </p:cNvPr>
          <p:cNvSpPr>
            <a:spLocks noGrp="1"/>
          </p:cNvSpPr>
          <p:nvPr>
            <p:ph type="pic" sz="quarter" idx="12" hasCustomPrompt="1"/>
          </p:nvPr>
        </p:nvSpPr>
        <p:spPr>
          <a:xfrm>
            <a:off x="838199" y="1881227"/>
            <a:ext cx="2717801" cy="3213287"/>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1" name="Picture Placeholder 8">
            <a:extLst>
              <a:ext uri="{FF2B5EF4-FFF2-40B4-BE49-F238E27FC236}">
                <a16:creationId xmlns:a16="http://schemas.microsoft.com/office/drawing/2014/main" id="{8086DB2D-91CA-4124-99F6-2CD128E3A76A}"/>
              </a:ext>
            </a:extLst>
          </p:cNvPr>
          <p:cNvSpPr>
            <a:spLocks noGrp="1"/>
          </p:cNvSpPr>
          <p:nvPr>
            <p:ph type="pic" sz="quarter" idx="13" hasCustomPrompt="1"/>
          </p:nvPr>
        </p:nvSpPr>
        <p:spPr>
          <a:xfrm>
            <a:off x="4394198" y="1881227"/>
            <a:ext cx="3403604" cy="3213287"/>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3" name="Picture Placeholder 8">
            <a:extLst>
              <a:ext uri="{FF2B5EF4-FFF2-40B4-BE49-F238E27FC236}">
                <a16:creationId xmlns:a16="http://schemas.microsoft.com/office/drawing/2014/main" id="{491E3244-B024-494C-8F91-FC2288538879}"/>
              </a:ext>
            </a:extLst>
          </p:cNvPr>
          <p:cNvSpPr>
            <a:spLocks noGrp="1"/>
          </p:cNvSpPr>
          <p:nvPr>
            <p:ph type="pic" sz="quarter" idx="14" hasCustomPrompt="1"/>
          </p:nvPr>
        </p:nvSpPr>
        <p:spPr>
          <a:xfrm>
            <a:off x="8635998" y="1881227"/>
            <a:ext cx="2717801" cy="3213287"/>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273090595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8">
            <a:extLst>
              <a:ext uri="{FF2B5EF4-FFF2-40B4-BE49-F238E27FC236}">
                <a16:creationId xmlns:a16="http://schemas.microsoft.com/office/drawing/2014/main" id="{7E4B0A40-7B83-4774-B43F-7FB4E0552432}"/>
              </a:ext>
            </a:extLst>
          </p:cNvPr>
          <p:cNvSpPr>
            <a:spLocks noGrp="1"/>
          </p:cNvSpPr>
          <p:nvPr>
            <p:ph type="pic" sz="quarter" idx="12" hasCustomPrompt="1"/>
          </p:nvPr>
        </p:nvSpPr>
        <p:spPr>
          <a:xfrm>
            <a:off x="838200" y="1881226"/>
            <a:ext cx="3951514" cy="413857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19482848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Picture Placeholder 8">
            <a:extLst>
              <a:ext uri="{FF2B5EF4-FFF2-40B4-BE49-F238E27FC236}">
                <a16:creationId xmlns:a16="http://schemas.microsoft.com/office/drawing/2014/main" id="{FE7ACCCC-78A9-48C3-9A1B-AEB7B843F961}"/>
              </a:ext>
            </a:extLst>
          </p:cNvPr>
          <p:cNvSpPr>
            <a:spLocks noGrp="1"/>
          </p:cNvSpPr>
          <p:nvPr>
            <p:ph type="pic" sz="quarter" idx="12" hasCustomPrompt="1"/>
          </p:nvPr>
        </p:nvSpPr>
        <p:spPr>
          <a:xfrm>
            <a:off x="838199" y="1818709"/>
            <a:ext cx="2547832" cy="3003662"/>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1" name="Picture Placeholder 8">
            <a:extLst>
              <a:ext uri="{FF2B5EF4-FFF2-40B4-BE49-F238E27FC236}">
                <a16:creationId xmlns:a16="http://schemas.microsoft.com/office/drawing/2014/main" id="{F5453418-4796-41D0-B7B5-1809FA9C3723}"/>
              </a:ext>
            </a:extLst>
          </p:cNvPr>
          <p:cNvSpPr>
            <a:spLocks noGrp="1"/>
          </p:cNvSpPr>
          <p:nvPr>
            <p:ph type="pic" sz="quarter" idx="13" hasCustomPrompt="1"/>
          </p:nvPr>
        </p:nvSpPr>
        <p:spPr>
          <a:xfrm>
            <a:off x="6150043" y="3679372"/>
            <a:ext cx="2547832" cy="2285998"/>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2" name="Picture Placeholder 8">
            <a:extLst>
              <a:ext uri="{FF2B5EF4-FFF2-40B4-BE49-F238E27FC236}">
                <a16:creationId xmlns:a16="http://schemas.microsoft.com/office/drawing/2014/main" id="{544E40E3-CACE-42CF-A218-059E513F382F}"/>
              </a:ext>
            </a:extLst>
          </p:cNvPr>
          <p:cNvSpPr>
            <a:spLocks noGrp="1"/>
          </p:cNvSpPr>
          <p:nvPr>
            <p:ph type="pic" sz="quarter" idx="14" hasCustomPrompt="1"/>
          </p:nvPr>
        </p:nvSpPr>
        <p:spPr>
          <a:xfrm>
            <a:off x="8805966" y="1818709"/>
            <a:ext cx="2547832" cy="3003661"/>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132566986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1">
            <a:extLst>
              <a:ext uri="{FF2B5EF4-FFF2-40B4-BE49-F238E27FC236}">
                <a16:creationId xmlns:a16="http://schemas.microsoft.com/office/drawing/2014/main" id="{88BF95E8-5F7D-4304-9744-6E52FFFC94FE}"/>
              </a:ext>
            </a:extLst>
          </p:cNvPr>
          <p:cNvSpPr>
            <a:spLocks noGrp="1"/>
          </p:cNvSpPr>
          <p:nvPr>
            <p:ph type="pic" sz="quarter" idx="12" hasCustomPrompt="1"/>
          </p:nvPr>
        </p:nvSpPr>
        <p:spPr>
          <a:xfrm>
            <a:off x="838197" y="1881228"/>
            <a:ext cx="7738718" cy="4138571"/>
          </a:xfrm>
          <a:custGeom>
            <a:avLst/>
            <a:gdLst>
              <a:gd name="connsiteX0" fmla="*/ 6328921 w 7738718"/>
              <a:gd name="connsiteY0" fmla="*/ 0 h 4138571"/>
              <a:gd name="connsiteX1" fmla="*/ 5372187 w 7738718"/>
              <a:gd name="connsiteY1" fmla="*/ 1705290 h 4138571"/>
              <a:gd name="connsiteX2" fmla="*/ 5372188 w 7738718"/>
              <a:gd name="connsiteY2" fmla="*/ 1705290 h 4138571"/>
              <a:gd name="connsiteX3" fmla="*/ 7738718 w 7738718"/>
              <a:gd name="connsiteY3" fmla="*/ 1705290 h 4138571"/>
              <a:gd name="connsiteX4" fmla="*/ 6373551 w 7738718"/>
              <a:gd name="connsiteY4" fmla="*/ 4138571 h 4138571"/>
              <a:gd name="connsiteX5" fmla="*/ 4017616 w 7738718"/>
              <a:gd name="connsiteY5" fmla="*/ 4138571 h 4138571"/>
              <a:gd name="connsiteX6" fmla="*/ 4017616 w 7738718"/>
              <a:gd name="connsiteY6" fmla="*/ 4119685 h 4138571"/>
              <a:gd name="connsiteX7" fmla="*/ 4017617 w 7738718"/>
              <a:gd name="connsiteY7" fmla="*/ 4119684 h 4138571"/>
              <a:gd name="connsiteX8" fmla="*/ 4017617 w 7738718"/>
              <a:gd name="connsiteY8" fmla="*/ 1705290 h 4138571"/>
              <a:gd name="connsiteX9" fmla="*/ 4017616 w 7738718"/>
              <a:gd name="connsiteY9" fmla="*/ 1705290 h 4138571"/>
              <a:gd name="connsiteX10" fmla="*/ 4017616 w 7738718"/>
              <a:gd name="connsiteY10" fmla="*/ 4119685 h 4138571"/>
              <a:gd name="connsiteX11" fmla="*/ 4007020 w 7738718"/>
              <a:gd name="connsiteY11" fmla="*/ 4138571 h 4138571"/>
              <a:gd name="connsiteX12" fmla="*/ 0 w 7738718"/>
              <a:gd name="connsiteY12" fmla="*/ 4138571 h 4138571"/>
              <a:gd name="connsiteX13" fmla="*/ 0 w 7738718"/>
              <a:gd name="connsiteY13" fmla="*/ 1 h 413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8718" h="4138571">
                <a:moveTo>
                  <a:pt x="6328921" y="0"/>
                </a:moveTo>
                <a:lnTo>
                  <a:pt x="5372187" y="1705290"/>
                </a:lnTo>
                <a:lnTo>
                  <a:pt x="5372188" y="1705290"/>
                </a:lnTo>
                <a:lnTo>
                  <a:pt x="7738718" y="1705290"/>
                </a:lnTo>
                <a:lnTo>
                  <a:pt x="6373551" y="4138571"/>
                </a:lnTo>
                <a:lnTo>
                  <a:pt x="4017616" y="4138571"/>
                </a:lnTo>
                <a:lnTo>
                  <a:pt x="4017616" y="4119685"/>
                </a:lnTo>
                <a:lnTo>
                  <a:pt x="4017617" y="4119684"/>
                </a:lnTo>
                <a:lnTo>
                  <a:pt x="4017617" y="1705290"/>
                </a:lnTo>
                <a:lnTo>
                  <a:pt x="4017616" y="1705290"/>
                </a:lnTo>
                <a:lnTo>
                  <a:pt x="4017616" y="4119685"/>
                </a:lnTo>
                <a:lnTo>
                  <a:pt x="4007020" y="4138571"/>
                </a:lnTo>
                <a:lnTo>
                  <a:pt x="0" y="4138571"/>
                </a:lnTo>
                <a:lnTo>
                  <a:pt x="0" y="1"/>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57830281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Picture Placeholder 12">
            <a:extLst>
              <a:ext uri="{FF2B5EF4-FFF2-40B4-BE49-F238E27FC236}">
                <a16:creationId xmlns:a16="http://schemas.microsoft.com/office/drawing/2014/main" id="{F82F5135-64DB-4605-A8E6-72704C2C44ED}"/>
              </a:ext>
            </a:extLst>
          </p:cNvPr>
          <p:cNvSpPr>
            <a:spLocks noGrp="1"/>
          </p:cNvSpPr>
          <p:nvPr>
            <p:ph type="pic" sz="quarter" idx="13" hasCustomPrompt="1"/>
          </p:nvPr>
        </p:nvSpPr>
        <p:spPr>
          <a:xfrm>
            <a:off x="3543907" y="3585061"/>
            <a:ext cx="2398484" cy="2398484"/>
          </a:xfrm>
          <a:custGeom>
            <a:avLst/>
            <a:gdLst>
              <a:gd name="connsiteX0" fmla="*/ 1199242 w 2398484"/>
              <a:gd name="connsiteY0" fmla="*/ 0 h 2398484"/>
              <a:gd name="connsiteX1" fmla="*/ 2398484 w 2398484"/>
              <a:gd name="connsiteY1" fmla="*/ 1199242 h 2398484"/>
              <a:gd name="connsiteX2" fmla="*/ 1199242 w 2398484"/>
              <a:gd name="connsiteY2" fmla="*/ 2398484 h 2398484"/>
              <a:gd name="connsiteX3" fmla="*/ 0 w 2398484"/>
              <a:gd name="connsiteY3" fmla="*/ 1199242 h 2398484"/>
              <a:gd name="connsiteX4" fmla="*/ 1199242 w 2398484"/>
              <a:gd name="connsiteY4" fmla="*/ 0 h 239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484" h="2398484">
                <a:moveTo>
                  <a:pt x="1199242" y="0"/>
                </a:moveTo>
                <a:cubicBezTo>
                  <a:pt x="1861565" y="0"/>
                  <a:pt x="2398484" y="536919"/>
                  <a:pt x="2398484" y="1199242"/>
                </a:cubicBezTo>
                <a:cubicBezTo>
                  <a:pt x="2398484" y="1861565"/>
                  <a:pt x="1861565" y="2398484"/>
                  <a:pt x="1199242" y="2398484"/>
                </a:cubicBezTo>
                <a:cubicBezTo>
                  <a:pt x="536919" y="2398484"/>
                  <a:pt x="0" y="1861565"/>
                  <a:pt x="0" y="1199242"/>
                </a:cubicBezTo>
                <a:cubicBezTo>
                  <a:pt x="0" y="536919"/>
                  <a:pt x="536919" y="0"/>
                  <a:pt x="1199242" y="0"/>
                </a:cubicBez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4" name="Picture Placeholder 13">
            <a:extLst>
              <a:ext uri="{FF2B5EF4-FFF2-40B4-BE49-F238E27FC236}">
                <a16:creationId xmlns:a16="http://schemas.microsoft.com/office/drawing/2014/main" id="{A6B2B007-E212-4F19-BA96-8BC46EC7E9C2}"/>
              </a:ext>
            </a:extLst>
          </p:cNvPr>
          <p:cNvSpPr>
            <a:spLocks noGrp="1"/>
          </p:cNvSpPr>
          <p:nvPr>
            <p:ph type="pic" sz="quarter" idx="14" hasCustomPrompt="1"/>
          </p:nvPr>
        </p:nvSpPr>
        <p:spPr>
          <a:xfrm>
            <a:off x="6249610" y="3585061"/>
            <a:ext cx="2398484" cy="2398484"/>
          </a:xfrm>
          <a:custGeom>
            <a:avLst/>
            <a:gdLst>
              <a:gd name="connsiteX0" fmla="*/ 1199242 w 2398484"/>
              <a:gd name="connsiteY0" fmla="*/ 0 h 2398484"/>
              <a:gd name="connsiteX1" fmla="*/ 2398484 w 2398484"/>
              <a:gd name="connsiteY1" fmla="*/ 1199242 h 2398484"/>
              <a:gd name="connsiteX2" fmla="*/ 1199242 w 2398484"/>
              <a:gd name="connsiteY2" fmla="*/ 2398484 h 2398484"/>
              <a:gd name="connsiteX3" fmla="*/ 0 w 2398484"/>
              <a:gd name="connsiteY3" fmla="*/ 1199242 h 2398484"/>
              <a:gd name="connsiteX4" fmla="*/ 1199242 w 2398484"/>
              <a:gd name="connsiteY4" fmla="*/ 0 h 239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484" h="2398484">
                <a:moveTo>
                  <a:pt x="1199242" y="0"/>
                </a:moveTo>
                <a:cubicBezTo>
                  <a:pt x="1861565" y="0"/>
                  <a:pt x="2398484" y="536919"/>
                  <a:pt x="2398484" y="1199242"/>
                </a:cubicBezTo>
                <a:cubicBezTo>
                  <a:pt x="2398484" y="1861565"/>
                  <a:pt x="1861565" y="2398484"/>
                  <a:pt x="1199242" y="2398484"/>
                </a:cubicBezTo>
                <a:cubicBezTo>
                  <a:pt x="536919" y="2398484"/>
                  <a:pt x="0" y="1861565"/>
                  <a:pt x="0" y="1199242"/>
                </a:cubicBezTo>
                <a:cubicBezTo>
                  <a:pt x="0" y="536919"/>
                  <a:pt x="536919" y="0"/>
                  <a:pt x="1199242" y="0"/>
                </a:cubicBez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5" name="Picture Placeholder 14">
            <a:extLst>
              <a:ext uri="{FF2B5EF4-FFF2-40B4-BE49-F238E27FC236}">
                <a16:creationId xmlns:a16="http://schemas.microsoft.com/office/drawing/2014/main" id="{51309439-A21B-44B0-BF89-9B09253C5696}"/>
              </a:ext>
            </a:extLst>
          </p:cNvPr>
          <p:cNvSpPr>
            <a:spLocks noGrp="1"/>
          </p:cNvSpPr>
          <p:nvPr>
            <p:ph type="pic" sz="quarter" idx="15" hasCustomPrompt="1"/>
          </p:nvPr>
        </p:nvSpPr>
        <p:spPr>
          <a:xfrm>
            <a:off x="8955314" y="3585061"/>
            <a:ext cx="2398484" cy="2398484"/>
          </a:xfrm>
          <a:custGeom>
            <a:avLst/>
            <a:gdLst>
              <a:gd name="connsiteX0" fmla="*/ 1199242 w 2398484"/>
              <a:gd name="connsiteY0" fmla="*/ 0 h 2398484"/>
              <a:gd name="connsiteX1" fmla="*/ 2398484 w 2398484"/>
              <a:gd name="connsiteY1" fmla="*/ 1199242 h 2398484"/>
              <a:gd name="connsiteX2" fmla="*/ 1199242 w 2398484"/>
              <a:gd name="connsiteY2" fmla="*/ 2398484 h 2398484"/>
              <a:gd name="connsiteX3" fmla="*/ 0 w 2398484"/>
              <a:gd name="connsiteY3" fmla="*/ 1199242 h 2398484"/>
              <a:gd name="connsiteX4" fmla="*/ 1199242 w 2398484"/>
              <a:gd name="connsiteY4" fmla="*/ 0 h 239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484" h="2398484">
                <a:moveTo>
                  <a:pt x="1199242" y="0"/>
                </a:moveTo>
                <a:cubicBezTo>
                  <a:pt x="1861565" y="0"/>
                  <a:pt x="2398484" y="536919"/>
                  <a:pt x="2398484" y="1199242"/>
                </a:cubicBezTo>
                <a:cubicBezTo>
                  <a:pt x="2398484" y="1861565"/>
                  <a:pt x="1861565" y="2398484"/>
                  <a:pt x="1199242" y="2398484"/>
                </a:cubicBezTo>
                <a:cubicBezTo>
                  <a:pt x="536919" y="2398484"/>
                  <a:pt x="0" y="1861565"/>
                  <a:pt x="0" y="1199242"/>
                </a:cubicBezTo>
                <a:cubicBezTo>
                  <a:pt x="0" y="536919"/>
                  <a:pt x="536919" y="0"/>
                  <a:pt x="1199242" y="0"/>
                </a:cubicBez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2" name="Picture Placeholder 11">
            <a:extLst>
              <a:ext uri="{FF2B5EF4-FFF2-40B4-BE49-F238E27FC236}">
                <a16:creationId xmlns:a16="http://schemas.microsoft.com/office/drawing/2014/main" id="{5DCBA1D3-0FBF-44C0-85D2-D57B71CFC711}"/>
              </a:ext>
            </a:extLst>
          </p:cNvPr>
          <p:cNvSpPr>
            <a:spLocks noGrp="1"/>
          </p:cNvSpPr>
          <p:nvPr>
            <p:ph type="pic" sz="quarter" idx="12" hasCustomPrompt="1"/>
          </p:nvPr>
        </p:nvSpPr>
        <p:spPr>
          <a:xfrm>
            <a:off x="838202" y="3585061"/>
            <a:ext cx="2398484" cy="2398484"/>
          </a:xfrm>
          <a:custGeom>
            <a:avLst/>
            <a:gdLst>
              <a:gd name="connsiteX0" fmla="*/ 1199242 w 2398484"/>
              <a:gd name="connsiteY0" fmla="*/ 0 h 2398484"/>
              <a:gd name="connsiteX1" fmla="*/ 2398484 w 2398484"/>
              <a:gd name="connsiteY1" fmla="*/ 1199242 h 2398484"/>
              <a:gd name="connsiteX2" fmla="*/ 1199242 w 2398484"/>
              <a:gd name="connsiteY2" fmla="*/ 2398484 h 2398484"/>
              <a:gd name="connsiteX3" fmla="*/ 0 w 2398484"/>
              <a:gd name="connsiteY3" fmla="*/ 1199242 h 2398484"/>
              <a:gd name="connsiteX4" fmla="*/ 1199242 w 2398484"/>
              <a:gd name="connsiteY4" fmla="*/ 0 h 239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484" h="2398484">
                <a:moveTo>
                  <a:pt x="1199242" y="0"/>
                </a:moveTo>
                <a:cubicBezTo>
                  <a:pt x="1861565" y="0"/>
                  <a:pt x="2398484" y="536919"/>
                  <a:pt x="2398484" y="1199242"/>
                </a:cubicBezTo>
                <a:cubicBezTo>
                  <a:pt x="2398484" y="1861565"/>
                  <a:pt x="1861565" y="2398484"/>
                  <a:pt x="1199242" y="2398484"/>
                </a:cubicBezTo>
                <a:cubicBezTo>
                  <a:pt x="536919" y="2398484"/>
                  <a:pt x="0" y="1861565"/>
                  <a:pt x="0" y="1199242"/>
                </a:cubicBezTo>
                <a:cubicBezTo>
                  <a:pt x="0" y="536919"/>
                  <a:pt x="536919" y="0"/>
                  <a:pt x="1199242" y="0"/>
                </a:cubicBez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4275675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8">
            <a:extLst>
              <a:ext uri="{FF2B5EF4-FFF2-40B4-BE49-F238E27FC236}">
                <a16:creationId xmlns:a16="http://schemas.microsoft.com/office/drawing/2014/main" id="{52515239-8732-4383-BFC4-F3828574A394}"/>
              </a:ext>
            </a:extLst>
          </p:cNvPr>
          <p:cNvSpPr>
            <a:spLocks noGrp="1"/>
          </p:cNvSpPr>
          <p:nvPr>
            <p:ph type="pic" sz="quarter" idx="12" hasCustomPrompt="1"/>
          </p:nvPr>
        </p:nvSpPr>
        <p:spPr>
          <a:xfrm>
            <a:off x="838199" y="2807401"/>
            <a:ext cx="3768180" cy="32124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149561245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Picture Placeholder 8">
            <a:extLst>
              <a:ext uri="{FF2B5EF4-FFF2-40B4-BE49-F238E27FC236}">
                <a16:creationId xmlns:a16="http://schemas.microsoft.com/office/drawing/2014/main" id="{414E6ABD-4D27-4D5A-91C9-A8A5D66844C9}"/>
              </a:ext>
            </a:extLst>
          </p:cNvPr>
          <p:cNvSpPr>
            <a:spLocks noGrp="1"/>
          </p:cNvSpPr>
          <p:nvPr>
            <p:ph type="pic" sz="quarter" idx="12" hasCustomPrompt="1"/>
          </p:nvPr>
        </p:nvSpPr>
        <p:spPr>
          <a:xfrm>
            <a:off x="2" y="1818400"/>
            <a:ext cx="4174447" cy="4210260"/>
          </a:xfrm>
          <a:custGeom>
            <a:avLst/>
            <a:gdLst>
              <a:gd name="connsiteX0" fmla="*/ 0 w 4174447"/>
              <a:gd name="connsiteY0" fmla="*/ 0 h 4210260"/>
              <a:gd name="connsiteX1" fmla="*/ 2069317 w 4174447"/>
              <a:gd name="connsiteY1" fmla="*/ 0 h 4210260"/>
              <a:gd name="connsiteX2" fmla="*/ 4174447 w 4174447"/>
              <a:gd name="connsiteY2" fmla="*/ 2105130 h 4210260"/>
              <a:gd name="connsiteX3" fmla="*/ 4174446 w 4174447"/>
              <a:gd name="connsiteY3" fmla="*/ 2105130 h 4210260"/>
              <a:gd name="connsiteX4" fmla="*/ 2069316 w 4174447"/>
              <a:gd name="connsiteY4" fmla="*/ 4210260 h 4210260"/>
              <a:gd name="connsiteX5" fmla="*/ 0 w 4174447"/>
              <a:gd name="connsiteY5" fmla="*/ 4210259 h 42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447" h="4210260">
                <a:moveTo>
                  <a:pt x="0" y="0"/>
                </a:moveTo>
                <a:lnTo>
                  <a:pt x="2069317" y="0"/>
                </a:lnTo>
                <a:cubicBezTo>
                  <a:pt x="3231948" y="0"/>
                  <a:pt x="4174447" y="942499"/>
                  <a:pt x="4174447" y="2105130"/>
                </a:cubicBezTo>
                <a:lnTo>
                  <a:pt x="4174446" y="2105130"/>
                </a:lnTo>
                <a:cubicBezTo>
                  <a:pt x="4174446" y="3267761"/>
                  <a:pt x="3231947" y="4210260"/>
                  <a:pt x="2069316" y="4210260"/>
                </a:cubicBezTo>
                <a:lnTo>
                  <a:pt x="0" y="4210259"/>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1888801711"/>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60386C7E-E45F-4C31-9E6B-4B93C2B9E501}"/>
              </a:ext>
            </a:extLst>
          </p:cNvPr>
          <p:cNvSpPr>
            <a:spLocks noGrp="1"/>
          </p:cNvSpPr>
          <p:nvPr>
            <p:ph type="pic" sz="quarter" idx="13" hasCustomPrompt="1"/>
          </p:nvPr>
        </p:nvSpPr>
        <p:spPr>
          <a:xfrm>
            <a:off x="0" y="0"/>
            <a:ext cx="4775200" cy="3846286"/>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9" name="Picture Placeholder 8">
            <a:extLst>
              <a:ext uri="{FF2B5EF4-FFF2-40B4-BE49-F238E27FC236}">
                <a16:creationId xmlns:a16="http://schemas.microsoft.com/office/drawing/2014/main" id="{FE593A0C-CAA6-4E22-8534-377832A94F46}"/>
              </a:ext>
            </a:extLst>
          </p:cNvPr>
          <p:cNvSpPr>
            <a:spLocks noGrp="1"/>
          </p:cNvSpPr>
          <p:nvPr>
            <p:ph type="pic" sz="quarter" idx="14" hasCustomPrompt="1"/>
          </p:nvPr>
        </p:nvSpPr>
        <p:spPr>
          <a:xfrm>
            <a:off x="5029202" y="3011714"/>
            <a:ext cx="4775200" cy="3846286"/>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0" name="Picture Placeholder 8">
            <a:extLst>
              <a:ext uri="{FF2B5EF4-FFF2-40B4-BE49-F238E27FC236}">
                <a16:creationId xmlns:a16="http://schemas.microsoft.com/office/drawing/2014/main" id="{F59CFE72-BB12-4BFD-A0B8-327917034136}"/>
              </a:ext>
            </a:extLst>
          </p:cNvPr>
          <p:cNvSpPr>
            <a:spLocks noGrp="1"/>
          </p:cNvSpPr>
          <p:nvPr>
            <p:ph type="pic" sz="quarter" idx="15" hasCustomPrompt="1"/>
          </p:nvPr>
        </p:nvSpPr>
        <p:spPr>
          <a:xfrm>
            <a:off x="0" y="4100288"/>
            <a:ext cx="4775200" cy="2757712"/>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1" name="Picture Placeholder 8">
            <a:extLst>
              <a:ext uri="{FF2B5EF4-FFF2-40B4-BE49-F238E27FC236}">
                <a16:creationId xmlns:a16="http://schemas.microsoft.com/office/drawing/2014/main" id="{3D889588-68BE-48DB-9929-662160BA8D4C}"/>
              </a:ext>
            </a:extLst>
          </p:cNvPr>
          <p:cNvSpPr>
            <a:spLocks noGrp="1"/>
          </p:cNvSpPr>
          <p:nvPr>
            <p:ph type="pic" sz="quarter" idx="16" hasCustomPrompt="1"/>
          </p:nvPr>
        </p:nvSpPr>
        <p:spPr>
          <a:xfrm>
            <a:off x="5029201" y="0"/>
            <a:ext cx="7162798" cy="2757714"/>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131084654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8">
            <a:extLst>
              <a:ext uri="{FF2B5EF4-FFF2-40B4-BE49-F238E27FC236}">
                <a16:creationId xmlns:a16="http://schemas.microsoft.com/office/drawing/2014/main" id="{0C2306FC-4724-4E77-B449-ED6F54DC8586}"/>
              </a:ext>
            </a:extLst>
          </p:cNvPr>
          <p:cNvSpPr>
            <a:spLocks noGrp="1"/>
          </p:cNvSpPr>
          <p:nvPr>
            <p:ph type="pic" sz="quarter" idx="12" hasCustomPrompt="1"/>
          </p:nvPr>
        </p:nvSpPr>
        <p:spPr>
          <a:xfrm>
            <a:off x="0" y="0"/>
            <a:ext cx="12192000" cy="6858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59833073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lvl1pPr algn="l">
              <a:defRPr/>
            </a:lvl1p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l">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8">
            <a:extLst>
              <a:ext uri="{FF2B5EF4-FFF2-40B4-BE49-F238E27FC236}">
                <a16:creationId xmlns:a16="http://schemas.microsoft.com/office/drawing/2014/main" id="{E755187C-7A26-4D61-AB56-ADB264315DEF}"/>
              </a:ext>
            </a:extLst>
          </p:cNvPr>
          <p:cNvSpPr>
            <a:spLocks noGrp="1"/>
          </p:cNvSpPr>
          <p:nvPr>
            <p:ph type="pic" sz="quarter" idx="12" hasCustomPrompt="1"/>
          </p:nvPr>
        </p:nvSpPr>
        <p:spPr>
          <a:xfrm>
            <a:off x="0" y="0"/>
            <a:ext cx="12192000" cy="6858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4076974615"/>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lvl1pPr algn="l">
              <a:defRPr/>
            </a:lvl1p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l">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790273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4_Section Header">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6DE76855-108A-4962-B7CF-5566EC492215}"/>
              </a:ext>
            </a:extLst>
          </p:cNvPr>
          <p:cNvSpPr>
            <a:spLocks noGrp="1"/>
          </p:cNvSpPr>
          <p:nvPr>
            <p:ph type="pic" sz="quarter" idx="12" hasCustomPrompt="1"/>
          </p:nvPr>
        </p:nvSpPr>
        <p:spPr>
          <a:xfrm>
            <a:off x="838200" y="1881227"/>
            <a:ext cx="1886857" cy="1886857"/>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17" name="Picture Placeholder 8">
            <a:extLst>
              <a:ext uri="{FF2B5EF4-FFF2-40B4-BE49-F238E27FC236}">
                <a16:creationId xmlns:a16="http://schemas.microsoft.com/office/drawing/2014/main" id="{E7AF1075-EF1E-4141-B796-DDBAB39438D0}"/>
              </a:ext>
            </a:extLst>
          </p:cNvPr>
          <p:cNvSpPr>
            <a:spLocks noGrp="1"/>
          </p:cNvSpPr>
          <p:nvPr>
            <p:ph type="pic" sz="quarter" idx="14" hasCustomPrompt="1"/>
          </p:nvPr>
        </p:nvSpPr>
        <p:spPr>
          <a:xfrm>
            <a:off x="4960258" y="1881227"/>
            <a:ext cx="1886857" cy="1886857"/>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20" name="Picture Placeholder 8">
            <a:extLst>
              <a:ext uri="{FF2B5EF4-FFF2-40B4-BE49-F238E27FC236}">
                <a16:creationId xmlns:a16="http://schemas.microsoft.com/office/drawing/2014/main" id="{EC36DD78-D6BD-4F57-9974-A0A92BA16EEE}"/>
              </a:ext>
            </a:extLst>
          </p:cNvPr>
          <p:cNvSpPr>
            <a:spLocks noGrp="1"/>
          </p:cNvSpPr>
          <p:nvPr>
            <p:ph type="pic" sz="quarter" idx="17" hasCustomPrompt="1"/>
          </p:nvPr>
        </p:nvSpPr>
        <p:spPr>
          <a:xfrm>
            <a:off x="2899229" y="3912105"/>
            <a:ext cx="1886857" cy="1886857"/>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22" name="Picture Placeholder 8">
            <a:extLst>
              <a:ext uri="{FF2B5EF4-FFF2-40B4-BE49-F238E27FC236}">
                <a16:creationId xmlns:a16="http://schemas.microsoft.com/office/drawing/2014/main" id="{17E5C26F-2532-4526-9FF9-2E9B23B45256}"/>
              </a:ext>
            </a:extLst>
          </p:cNvPr>
          <p:cNvSpPr>
            <a:spLocks noGrp="1"/>
          </p:cNvSpPr>
          <p:nvPr>
            <p:ph type="pic" sz="quarter" idx="19" hasCustomPrompt="1"/>
          </p:nvPr>
        </p:nvSpPr>
        <p:spPr>
          <a:xfrm>
            <a:off x="7021287" y="3912105"/>
            <a:ext cx="1886857" cy="1886857"/>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lvl1pPr algn="l">
              <a:defRPr/>
            </a:lvl1p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l">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955117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lvl1pPr algn="l">
              <a:defRPr/>
            </a:lvl1p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l">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8">
            <a:extLst>
              <a:ext uri="{FF2B5EF4-FFF2-40B4-BE49-F238E27FC236}">
                <a16:creationId xmlns:a16="http://schemas.microsoft.com/office/drawing/2014/main" id="{133BF8D2-A7AF-42C8-9AB8-0473305D132B}"/>
              </a:ext>
            </a:extLst>
          </p:cNvPr>
          <p:cNvSpPr>
            <a:spLocks noGrp="1"/>
          </p:cNvSpPr>
          <p:nvPr>
            <p:ph type="pic" sz="quarter" idx="12" hasCustomPrompt="1"/>
          </p:nvPr>
        </p:nvSpPr>
        <p:spPr>
          <a:xfrm>
            <a:off x="8128000" y="1818708"/>
            <a:ext cx="3225065" cy="3362891"/>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13370235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lvl1pPr algn="l">
              <a:defRPr/>
            </a:lvl1p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l">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8">
            <a:extLst>
              <a:ext uri="{FF2B5EF4-FFF2-40B4-BE49-F238E27FC236}">
                <a16:creationId xmlns:a16="http://schemas.microsoft.com/office/drawing/2014/main" id="{FAD4F340-8289-414E-B63D-54FB407E9144}"/>
              </a:ext>
            </a:extLst>
          </p:cNvPr>
          <p:cNvSpPr>
            <a:spLocks noGrp="1"/>
          </p:cNvSpPr>
          <p:nvPr>
            <p:ph type="pic" sz="quarter" idx="12" hasCustomPrompt="1"/>
          </p:nvPr>
        </p:nvSpPr>
        <p:spPr>
          <a:xfrm>
            <a:off x="0" y="1818708"/>
            <a:ext cx="12192000" cy="3319349"/>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73086722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lvl1pPr algn="l">
              <a:defRPr/>
            </a:lvl1p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l">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Picture Placeholder 21">
            <a:extLst>
              <a:ext uri="{FF2B5EF4-FFF2-40B4-BE49-F238E27FC236}">
                <a16:creationId xmlns:a16="http://schemas.microsoft.com/office/drawing/2014/main" id="{DF58AAAB-E80B-45E1-84E8-1197186AACA4}"/>
              </a:ext>
            </a:extLst>
          </p:cNvPr>
          <p:cNvSpPr>
            <a:spLocks noGrp="1"/>
          </p:cNvSpPr>
          <p:nvPr>
            <p:ph type="pic" sz="quarter" idx="15" hasCustomPrompt="1"/>
          </p:nvPr>
        </p:nvSpPr>
        <p:spPr>
          <a:xfrm>
            <a:off x="7644497" y="4596780"/>
            <a:ext cx="996034" cy="996034"/>
          </a:xfrm>
          <a:custGeom>
            <a:avLst/>
            <a:gdLst>
              <a:gd name="connsiteX0" fmla="*/ 498017 w 996034"/>
              <a:gd name="connsiteY0" fmla="*/ 0 h 996034"/>
              <a:gd name="connsiteX1" fmla="*/ 996034 w 996034"/>
              <a:gd name="connsiteY1" fmla="*/ 498017 h 996034"/>
              <a:gd name="connsiteX2" fmla="*/ 498017 w 996034"/>
              <a:gd name="connsiteY2" fmla="*/ 996034 h 996034"/>
              <a:gd name="connsiteX3" fmla="*/ 0 w 996034"/>
              <a:gd name="connsiteY3" fmla="*/ 498017 h 996034"/>
              <a:gd name="connsiteX4" fmla="*/ 498017 w 996034"/>
              <a:gd name="connsiteY4" fmla="*/ 0 h 99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34" h="996034">
                <a:moveTo>
                  <a:pt x="498017" y="0"/>
                </a:moveTo>
                <a:cubicBezTo>
                  <a:pt x="773064" y="0"/>
                  <a:pt x="996034" y="222970"/>
                  <a:pt x="996034" y="498017"/>
                </a:cubicBezTo>
                <a:cubicBezTo>
                  <a:pt x="996034" y="773064"/>
                  <a:pt x="773064" y="996034"/>
                  <a:pt x="498017" y="996034"/>
                </a:cubicBezTo>
                <a:cubicBezTo>
                  <a:pt x="222970" y="996034"/>
                  <a:pt x="0" y="773064"/>
                  <a:pt x="0" y="498017"/>
                </a:cubicBezTo>
                <a:cubicBezTo>
                  <a:pt x="0" y="222970"/>
                  <a:pt x="222970" y="0"/>
                  <a:pt x="498017" y="0"/>
                </a:cubicBez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23" name="Picture Placeholder 22">
            <a:extLst>
              <a:ext uri="{FF2B5EF4-FFF2-40B4-BE49-F238E27FC236}">
                <a16:creationId xmlns:a16="http://schemas.microsoft.com/office/drawing/2014/main" id="{067240BF-962A-428F-B6F4-FD5C35A75014}"/>
              </a:ext>
            </a:extLst>
          </p:cNvPr>
          <p:cNvSpPr>
            <a:spLocks noGrp="1"/>
          </p:cNvSpPr>
          <p:nvPr>
            <p:ph type="pic" sz="quarter" idx="16" hasCustomPrompt="1"/>
          </p:nvPr>
        </p:nvSpPr>
        <p:spPr>
          <a:xfrm>
            <a:off x="8830137" y="4596780"/>
            <a:ext cx="996034" cy="996034"/>
          </a:xfrm>
          <a:custGeom>
            <a:avLst/>
            <a:gdLst>
              <a:gd name="connsiteX0" fmla="*/ 498017 w 996034"/>
              <a:gd name="connsiteY0" fmla="*/ 0 h 996034"/>
              <a:gd name="connsiteX1" fmla="*/ 996034 w 996034"/>
              <a:gd name="connsiteY1" fmla="*/ 498017 h 996034"/>
              <a:gd name="connsiteX2" fmla="*/ 498017 w 996034"/>
              <a:gd name="connsiteY2" fmla="*/ 996034 h 996034"/>
              <a:gd name="connsiteX3" fmla="*/ 0 w 996034"/>
              <a:gd name="connsiteY3" fmla="*/ 498017 h 996034"/>
              <a:gd name="connsiteX4" fmla="*/ 498017 w 996034"/>
              <a:gd name="connsiteY4" fmla="*/ 0 h 99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34" h="996034">
                <a:moveTo>
                  <a:pt x="498017" y="0"/>
                </a:moveTo>
                <a:cubicBezTo>
                  <a:pt x="773064" y="0"/>
                  <a:pt x="996034" y="222970"/>
                  <a:pt x="996034" y="498017"/>
                </a:cubicBezTo>
                <a:cubicBezTo>
                  <a:pt x="996034" y="773064"/>
                  <a:pt x="773064" y="996034"/>
                  <a:pt x="498017" y="996034"/>
                </a:cubicBezTo>
                <a:cubicBezTo>
                  <a:pt x="222970" y="996034"/>
                  <a:pt x="0" y="773064"/>
                  <a:pt x="0" y="498017"/>
                </a:cubicBezTo>
                <a:cubicBezTo>
                  <a:pt x="0" y="222970"/>
                  <a:pt x="222970" y="0"/>
                  <a:pt x="498017" y="0"/>
                </a:cubicBez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21" name="Picture Placeholder 20">
            <a:extLst>
              <a:ext uri="{FF2B5EF4-FFF2-40B4-BE49-F238E27FC236}">
                <a16:creationId xmlns:a16="http://schemas.microsoft.com/office/drawing/2014/main" id="{2EC0DAA0-7F4B-4156-B6B8-EFDDC8E42B49}"/>
              </a:ext>
            </a:extLst>
          </p:cNvPr>
          <p:cNvSpPr>
            <a:spLocks noGrp="1"/>
          </p:cNvSpPr>
          <p:nvPr>
            <p:ph type="pic" sz="quarter" idx="12" hasCustomPrompt="1"/>
          </p:nvPr>
        </p:nvSpPr>
        <p:spPr>
          <a:xfrm>
            <a:off x="6458857" y="4596780"/>
            <a:ext cx="996034" cy="996034"/>
          </a:xfrm>
          <a:custGeom>
            <a:avLst/>
            <a:gdLst>
              <a:gd name="connsiteX0" fmla="*/ 498017 w 996034"/>
              <a:gd name="connsiteY0" fmla="*/ 0 h 996034"/>
              <a:gd name="connsiteX1" fmla="*/ 996034 w 996034"/>
              <a:gd name="connsiteY1" fmla="*/ 498017 h 996034"/>
              <a:gd name="connsiteX2" fmla="*/ 498017 w 996034"/>
              <a:gd name="connsiteY2" fmla="*/ 996034 h 996034"/>
              <a:gd name="connsiteX3" fmla="*/ 0 w 996034"/>
              <a:gd name="connsiteY3" fmla="*/ 498017 h 996034"/>
              <a:gd name="connsiteX4" fmla="*/ 498017 w 996034"/>
              <a:gd name="connsiteY4" fmla="*/ 0 h 99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34" h="996034">
                <a:moveTo>
                  <a:pt x="498017" y="0"/>
                </a:moveTo>
                <a:cubicBezTo>
                  <a:pt x="773064" y="0"/>
                  <a:pt x="996034" y="222970"/>
                  <a:pt x="996034" y="498017"/>
                </a:cubicBezTo>
                <a:cubicBezTo>
                  <a:pt x="996034" y="773064"/>
                  <a:pt x="773064" y="996034"/>
                  <a:pt x="498017" y="996034"/>
                </a:cubicBezTo>
                <a:cubicBezTo>
                  <a:pt x="222970" y="996034"/>
                  <a:pt x="0" y="773064"/>
                  <a:pt x="0" y="498017"/>
                </a:cubicBezTo>
                <a:cubicBezTo>
                  <a:pt x="0" y="222970"/>
                  <a:pt x="222970" y="0"/>
                  <a:pt x="498017" y="0"/>
                </a:cubicBez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78425030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C411D86D-6464-4193-B9C7-01E2210AF2C2}"/>
              </a:ext>
            </a:extLst>
          </p:cNvPr>
          <p:cNvSpPr>
            <a:spLocks noGrp="1"/>
          </p:cNvSpPr>
          <p:nvPr>
            <p:ph type="pic" sz="quarter" idx="10" hasCustomPrompt="1"/>
          </p:nvPr>
        </p:nvSpPr>
        <p:spPr>
          <a:xfrm>
            <a:off x="0" y="0"/>
            <a:ext cx="12192000" cy="6858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136992872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Diapositiva de título">
    <p:bg>
      <p:bgRef idx="1001">
        <a:schemeClr val="bg1"/>
      </p:bgRef>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0DA575DC-3E62-4A0D-9ED6-6687B1963A46}"/>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19283" y="0"/>
            <a:ext cx="10972801" cy="6858000"/>
          </a:xfrm>
          <a:prstGeom prst="rect">
            <a:avLst/>
          </a:prstGeom>
        </p:spPr>
      </p:pic>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61BEF0D-F0BB-DE4B-95CE-6DB70DBA9567}" type="datetimeFigureOut">
              <a:rPr lang="en-US" smtClean="0"/>
              <a:pPr/>
              <a:t>10/25/2018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‹Nº›</a:t>
            </a:fld>
            <a:endParaRPr lang="en-US" dirty="0"/>
          </a:p>
        </p:txBody>
      </p:sp>
      <p:sp>
        <p:nvSpPr>
          <p:cNvPr id="12" name="Rectángulo 11">
            <a:extLst>
              <a:ext uri="{FF2B5EF4-FFF2-40B4-BE49-F238E27FC236}">
                <a16:creationId xmlns:a16="http://schemas.microsoft.com/office/drawing/2014/main" id="{04285C9E-F7E7-4006-9F9B-137A34DCAFA1}"/>
              </a:ext>
            </a:extLst>
          </p:cNvPr>
          <p:cNvSpPr/>
          <p:nvPr userDrawn="1"/>
        </p:nvSpPr>
        <p:spPr>
          <a:xfrm>
            <a:off x="10453200" y="0"/>
            <a:ext cx="1738800" cy="6858000"/>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pic>
        <p:nvPicPr>
          <p:cNvPr id="17" name="Imagen 16">
            <a:extLst>
              <a:ext uri="{FF2B5EF4-FFF2-40B4-BE49-F238E27FC236}">
                <a16:creationId xmlns:a16="http://schemas.microsoft.com/office/drawing/2014/main" id="{92C0A05D-E5B6-4558-8F4A-0115173C23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3796" y="5490087"/>
            <a:ext cx="1078124" cy="1165606"/>
          </a:xfrm>
          <a:prstGeom prst="rect">
            <a:avLst/>
          </a:prstGeom>
        </p:spPr>
      </p:pic>
      <p:pic>
        <p:nvPicPr>
          <p:cNvPr id="18" name="Picture 7">
            <a:extLst>
              <a:ext uri="{FF2B5EF4-FFF2-40B4-BE49-F238E27FC236}">
                <a16:creationId xmlns:a16="http://schemas.microsoft.com/office/drawing/2014/main" id="{DE1BDB19-809F-48C8-A60F-FC61D85CFE84}"/>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10824165" y="5526836"/>
            <a:ext cx="988931" cy="887374"/>
          </a:xfrm>
          <a:prstGeom prst="rect">
            <a:avLst/>
          </a:prstGeom>
        </p:spPr>
      </p:pic>
      <p:pic>
        <p:nvPicPr>
          <p:cNvPr id="3" name="Imagen 2">
            <a:extLst>
              <a:ext uri="{FF2B5EF4-FFF2-40B4-BE49-F238E27FC236}">
                <a16:creationId xmlns:a16="http://schemas.microsoft.com/office/drawing/2014/main" id="{7DBEBC46-1A48-49DA-BF87-686AE52791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42102" y="1981199"/>
            <a:ext cx="6547850" cy="1938652"/>
          </a:xfrm>
          <a:prstGeom prst="rect">
            <a:avLst/>
          </a:prstGeom>
        </p:spPr>
      </p:pic>
      <p:grpSp>
        <p:nvGrpSpPr>
          <p:cNvPr id="16" name="Grupo 15">
            <a:extLst>
              <a:ext uri="{FF2B5EF4-FFF2-40B4-BE49-F238E27FC236}">
                <a16:creationId xmlns:a16="http://schemas.microsoft.com/office/drawing/2014/main" id="{BFF1FC84-B2F6-4B7D-A95C-F547B43554DF}"/>
              </a:ext>
            </a:extLst>
          </p:cNvPr>
          <p:cNvGrpSpPr/>
          <p:nvPr userDrawn="1"/>
        </p:nvGrpSpPr>
        <p:grpSpPr>
          <a:xfrm>
            <a:off x="4600759" y="400878"/>
            <a:ext cx="1203208" cy="1179443"/>
            <a:chOff x="4428966" y="492133"/>
            <a:chExt cx="1668483" cy="1656608"/>
          </a:xfrm>
        </p:grpSpPr>
        <p:sp>
          <p:nvSpPr>
            <p:cNvPr id="20" name="Elipse 19">
              <a:extLst>
                <a:ext uri="{FF2B5EF4-FFF2-40B4-BE49-F238E27FC236}">
                  <a16:creationId xmlns:a16="http://schemas.microsoft.com/office/drawing/2014/main" id="{3657C00D-511E-4711-81C9-12EFDFD74110}"/>
                </a:ext>
              </a:extLst>
            </p:cNvPr>
            <p:cNvSpPr/>
            <p:nvPr/>
          </p:nvSpPr>
          <p:spPr>
            <a:xfrm>
              <a:off x="4428966" y="492133"/>
              <a:ext cx="1668483" cy="1656608"/>
            </a:xfrm>
            <a:prstGeom prst="ellipse">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pic>
          <p:nvPicPr>
            <p:cNvPr id="21" name="Imagen 20">
              <a:extLst>
                <a:ext uri="{FF2B5EF4-FFF2-40B4-BE49-F238E27FC236}">
                  <a16:creationId xmlns:a16="http://schemas.microsoft.com/office/drawing/2014/main" id="{708A4158-6C8B-4625-B3CE-5C5B404FC0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2209" y="933663"/>
              <a:ext cx="901995" cy="773548"/>
            </a:xfrm>
            <a:prstGeom prst="rect">
              <a:avLst/>
            </a:prstGeom>
            <a:effectLst>
              <a:innerShdw blurRad="63500" dist="50800" dir="13500000">
                <a:prstClr val="black">
                  <a:alpha val="50000"/>
                </a:prstClr>
              </a:innerShdw>
            </a:effectLst>
          </p:spPr>
        </p:pic>
      </p:grpSp>
    </p:spTree>
    <p:extLst>
      <p:ext uri="{BB962C8B-B14F-4D97-AF65-F5344CB8AC3E}">
        <p14:creationId xmlns:p14="http://schemas.microsoft.com/office/powerpoint/2010/main" val="1628449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CEA28D6-30E3-4853-9DDB-89073BC25F8D}"/>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4" name="Picture Placeholder 8">
            <a:extLst>
              <a:ext uri="{FF2B5EF4-FFF2-40B4-BE49-F238E27FC236}">
                <a16:creationId xmlns:a16="http://schemas.microsoft.com/office/drawing/2014/main" id="{24B11E0C-CC2A-40BC-A37E-D8DCD37CA7CE}"/>
              </a:ext>
            </a:extLst>
          </p:cNvPr>
          <p:cNvSpPr>
            <a:spLocks noGrp="1"/>
          </p:cNvSpPr>
          <p:nvPr>
            <p:ph type="pic" sz="quarter" idx="12" hasCustomPrompt="1"/>
          </p:nvPr>
        </p:nvSpPr>
        <p:spPr>
          <a:xfrm>
            <a:off x="838200" y="910590"/>
            <a:ext cx="5257800" cy="4772577"/>
          </a:xfrm>
        </p:spPr>
        <p:txBody>
          <a:bodyPr>
            <a:norm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298779433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2">
            <a:extLst>
              <a:ext uri="{FF2B5EF4-FFF2-40B4-BE49-F238E27FC236}">
                <a16:creationId xmlns:a16="http://schemas.microsoft.com/office/drawing/2014/main" id="{A969CAF1-A3D2-458C-93C4-0417164F1AB8}"/>
              </a:ext>
            </a:extLst>
          </p:cNvPr>
          <p:cNvSpPr>
            <a:spLocks noGrp="1"/>
          </p:cNvSpPr>
          <p:nvPr>
            <p:ph type="pic" sz="quarter" idx="10" hasCustomPrompt="1"/>
          </p:nvPr>
        </p:nvSpPr>
        <p:spPr>
          <a:xfrm>
            <a:off x="5459333" y="0"/>
            <a:ext cx="6732666" cy="6858000"/>
          </a:xfrm>
          <a:custGeom>
            <a:avLst/>
            <a:gdLst>
              <a:gd name="connsiteX0" fmla="*/ 2772554 w 6732666"/>
              <a:gd name="connsiteY0" fmla="*/ 4085446 h 6858000"/>
              <a:gd name="connsiteX1" fmla="*/ 5545108 w 6732666"/>
              <a:gd name="connsiteY1" fmla="*/ 6858000 h 6858000"/>
              <a:gd name="connsiteX2" fmla="*/ 0 w 6732666"/>
              <a:gd name="connsiteY2" fmla="*/ 6858000 h 6858000"/>
              <a:gd name="connsiteX3" fmla="*/ 1251227 w 6732666"/>
              <a:gd name="connsiteY3" fmla="*/ 0 h 6858000"/>
              <a:gd name="connsiteX4" fmla="*/ 6732666 w 6732666"/>
              <a:gd name="connsiteY4" fmla="*/ 0 h 6858000"/>
              <a:gd name="connsiteX5" fmla="*/ 6732666 w 6732666"/>
              <a:gd name="connsiteY5" fmla="*/ 6858000 h 6858000"/>
              <a:gd name="connsiteX6" fmla="*/ 6732664 w 6732666"/>
              <a:gd name="connsiteY6" fmla="*/ 6858000 h 6858000"/>
              <a:gd name="connsiteX7" fmla="*/ 5766364 w 6732666"/>
              <a:gd name="connsiteY7" fmla="*/ 6857999 h 6858000"/>
              <a:gd name="connsiteX8" fmla="*/ 2993812 w 6732666"/>
              <a:gd name="connsiteY8" fmla="*/ 4085447 h 6858000"/>
              <a:gd name="connsiteX9" fmla="*/ 79796 w 6732666"/>
              <a:gd name="connsiteY9" fmla="*/ 11714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2666" h="6858000">
                <a:moveTo>
                  <a:pt x="2772554" y="4085446"/>
                </a:moveTo>
                <a:lnTo>
                  <a:pt x="5545108" y="6858000"/>
                </a:lnTo>
                <a:lnTo>
                  <a:pt x="0" y="6858000"/>
                </a:lnTo>
                <a:close/>
                <a:moveTo>
                  <a:pt x="1251227" y="0"/>
                </a:moveTo>
                <a:lnTo>
                  <a:pt x="6732666" y="0"/>
                </a:lnTo>
                <a:lnTo>
                  <a:pt x="6732666" y="6858000"/>
                </a:lnTo>
                <a:lnTo>
                  <a:pt x="6732664" y="6858000"/>
                </a:lnTo>
                <a:lnTo>
                  <a:pt x="5766364" y="6857999"/>
                </a:lnTo>
                <a:lnTo>
                  <a:pt x="2993812" y="4085447"/>
                </a:lnTo>
                <a:lnTo>
                  <a:pt x="79796" y="1171431"/>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151954446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66D165-88B3-4E5A-A6CB-8E10E9938FB1}" type="datetimeFigureOut">
              <a:rPr lang="es-MX" smtClean="0"/>
              <a:t>25/10/2018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19617004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1"/>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1"/>
            <a:ext cx="1920240" cy="73152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6557" b="0" kern="1200" cap="all" spc="-91"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1" y="4682063"/>
            <a:ext cx="9070848" cy="457201"/>
          </a:xfrm>
        </p:spPr>
        <p:txBody>
          <a:bodyPr>
            <a:normAutofit/>
          </a:bodyPr>
          <a:lstStyle>
            <a:lvl1pPr marL="0" indent="0" algn="ctr">
              <a:spcBef>
                <a:spcPts val="0"/>
              </a:spcBef>
              <a:buNone/>
              <a:defRPr sz="1457" spc="73" baseline="0">
                <a:solidFill>
                  <a:schemeClr val="tx2">
                    <a:lumMod val="75000"/>
                  </a:schemeClr>
                </a:solidFill>
              </a:defRPr>
            </a:lvl1pPr>
            <a:lvl2pPr marL="416389" indent="0" algn="ctr">
              <a:buNone/>
              <a:defRPr sz="1457"/>
            </a:lvl2pPr>
            <a:lvl3pPr marL="832779" indent="0" algn="ctr">
              <a:buNone/>
              <a:defRPr sz="1457"/>
            </a:lvl3pPr>
            <a:lvl4pPr marL="1249168" indent="0" algn="ctr">
              <a:buNone/>
              <a:defRPr sz="1457"/>
            </a:lvl4pPr>
            <a:lvl5pPr marL="1665558" indent="0" algn="ctr">
              <a:buNone/>
              <a:defRPr sz="1457"/>
            </a:lvl5pPr>
            <a:lvl6pPr marL="2081947" indent="0" algn="ctr">
              <a:buNone/>
              <a:defRPr sz="1457"/>
            </a:lvl6pPr>
            <a:lvl7pPr marL="2498336" indent="0" algn="ctr">
              <a:buNone/>
              <a:defRPr sz="1457"/>
            </a:lvl7pPr>
            <a:lvl8pPr marL="2914727" indent="0" algn="ctr">
              <a:buNone/>
              <a:defRPr sz="1457"/>
            </a:lvl8pPr>
            <a:lvl9pPr marL="3331116" indent="0" algn="ctr">
              <a:buNone/>
              <a:defRPr sz="1457"/>
            </a:lvl9pPr>
          </a:lstStyle>
          <a:p>
            <a:r>
              <a:rPr lang="es-ES"/>
              <a:t>Haga clic para editar el estilo de subtítulo del patrón</a:t>
            </a:r>
            <a:endParaRPr lang="en-US" dirty="0"/>
          </a:p>
        </p:txBody>
      </p:sp>
      <p:sp>
        <p:nvSpPr>
          <p:cNvPr id="20" name="Date Placeholder 19"/>
          <p:cNvSpPr>
            <a:spLocks noGrp="1"/>
          </p:cNvSpPr>
          <p:nvPr>
            <p:ph type="dt" sz="half" idx="10"/>
          </p:nvPr>
        </p:nvSpPr>
        <p:spPr>
          <a:xfrm>
            <a:off x="5318760" y="1341256"/>
            <a:ext cx="1554480" cy="527213"/>
          </a:xfrm>
        </p:spPr>
        <p:txBody>
          <a:bodyPr/>
          <a:lstStyle>
            <a:lvl1pPr algn="ctr">
              <a:defRPr sz="1184" spc="0" baseline="0">
                <a:solidFill>
                  <a:srgbClr val="FFFFFF"/>
                </a:solidFill>
                <a:latin typeface="+mn-lt"/>
              </a:defRPr>
            </a:lvl1pPr>
          </a:lstStyle>
          <a:p>
            <a:fld id="{5B66D165-88B3-4E5A-A6CB-8E10E9938FB1}" type="datetimeFigureOut">
              <a:rPr lang="es-MX" smtClean="0"/>
              <a:t>25/10/2018</a:t>
            </a:fld>
            <a:endParaRPr lang="es-MX"/>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s-MX"/>
          </a:p>
        </p:txBody>
      </p:sp>
      <p:sp>
        <p:nvSpPr>
          <p:cNvPr id="22" name="Slide Number Placeholder 21"/>
          <p:cNvSpPr>
            <a:spLocks noGrp="1"/>
          </p:cNvSpPr>
          <p:nvPr>
            <p:ph type="sldNum" sz="quarter" idx="12"/>
          </p:nvPr>
        </p:nvSpPr>
        <p:spPr>
          <a:xfrm>
            <a:off x="8606920" y="5212080"/>
            <a:ext cx="2111881" cy="228600"/>
          </a:xfrm>
        </p:spPr>
        <p:txBody>
          <a:bodyPr/>
          <a:lstStyle>
            <a:lvl1pPr>
              <a:defRPr>
                <a:solidFill>
                  <a:schemeClr val="tx1">
                    <a:lumMod val="75000"/>
                    <a:lumOff val="25000"/>
                  </a:schemeClr>
                </a:solidFill>
              </a:defRPr>
            </a:lvl1pPr>
          </a:lstStyle>
          <a:p>
            <a:fld id="{0A7956A0-D5FC-4ED7-B9B9-5F51D9C2B038}" type="slidenum">
              <a:rPr lang="es-MX" smtClean="0"/>
              <a:t>‹Nº›</a:t>
            </a:fld>
            <a:endParaRPr lang="es-MX"/>
          </a:p>
        </p:txBody>
      </p:sp>
    </p:spTree>
    <p:extLst>
      <p:ext uri="{BB962C8B-B14F-4D97-AF65-F5344CB8AC3E}">
        <p14:creationId xmlns:p14="http://schemas.microsoft.com/office/powerpoint/2010/main" val="241774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extLst>
                <a:ext uri="{28A0092B-C50C-407E-A947-70E740481C1C}">
                  <a14:useLocalDpi xmlns:a14="http://schemas.microsoft.com/office/drawing/2010/main"/>
                </a:ext>
              </a:extLst>
            </a:blip>
            <a:srcRect/>
            <a:tile tx="-133350" ty="330200" sx="85000" sy="85000" flip="xy" algn="tl"/>
          </a:blipFill>
          <a:ln w="76200">
            <a:solidFill>
              <a:srgbClr val="F1ECDD"/>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dirty="0"/>
          </a:p>
        </p:txBody>
      </p:sp>
      <p:sp>
        <p:nvSpPr>
          <p:cNvPr id="23" name="Rectangle 22"/>
          <p:cNvSpPr/>
          <p:nvPr/>
        </p:nvSpPr>
        <p:spPr>
          <a:xfrm>
            <a:off x="1307870" y="1267731"/>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1"/>
            <a:ext cx="1920240" cy="7315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4" y="2094309"/>
            <a:ext cx="9070848" cy="2587752"/>
          </a:xfrm>
        </p:spPr>
        <p:txBody>
          <a:bodyPr anchor="ctr">
            <a:noAutofit/>
          </a:bodyPr>
          <a:lstStyle>
            <a:lvl1pPr algn="ctr">
              <a:lnSpc>
                <a:spcPct val="83000"/>
              </a:lnSpc>
              <a:defRPr lang="en-US" sz="6557" kern="1200" cap="all" spc="-91"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5" y="4682062"/>
            <a:ext cx="9070848" cy="457200"/>
          </a:xfrm>
        </p:spPr>
        <p:txBody>
          <a:bodyPr anchor="t">
            <a:normAutofit/>
          </a:bodyPr>
          <a:lstStyle>
            <a:lvl1pPr marL="0" indent="0" algn="ctr">
              <a:buNone/>
              <a:tabLst>
                <a:tab pos="2398577" algn="l"/>
              </a:tabLst>
              <a:defRPr sz="1457">
                <a:solidFill>
                  <a:schemeClr val="tx2"/>
                </a:solidFill>
                <a:effectLst/>
              </a:defRPr>
            </a:lvl1pPr>
            <a:lvl2pPr marL="416389" indent="0">
              <a:buNone/>
              <a:defRPr sz="1457">
                <a:solidFill>
                  <a:schemeClr val="tx1">
                    <a:tint val="75000"/>
                  </a:schemeClr>
                </a:solidFill>
              </a:defRPr>
            </a:lvl2pPr>
            <a:lvl3pPr marL="832779" indent="0">
              <a:buNone/>
              <a:defRPr sz="1457">
                <a:solidFill>
                  <a:schemeClr val="tx1">
                    <a:tint val="75000"/>
                  </a:schemeClr>
                </a:solidFill>
              </a:defRPr>
            </a:lvl3pPr>
            <a:lvl4pPr marL="1249168" indent="0">
              <a:buNone/>
              <a:defRPr sz="1275">
                <a:solidFill>
                  <a:schemeClr val="tx1">
                    <a:tint val="75000"/>
                  </a:schemeClr>
                </a:solidFill>
              </a:defRPr>
            </a:lvl4pPr>
            <a:lvl5pPr marL="1665558" indent="0">
              <a:buNone/>
              <a:defRPr sz="1275">
                <a:solidFill>
                  <a:schemeClr val="tx1">
                    <a:tint val="75000"/>
                  </a:schemeClr>
                </a:solidFill>
              </a:defRPr>
            </a:lvl5pPr>
            <a:lvl6pPr marL="2081947" indent="0">
              <a:buNone/>
              <a:defRPr sz="1275">
                <a:solidFill>
                  <a:schemeClr val="tx1">
                    <a:tint val="75000"/>
                  </a:schemeClr>
                </a:solidFill>
              </a:defRPr>
            </a:lvl6pPr>
            <a:lvl7pPr marL="2498336" indent="0">
              <a:buNone/>
              <a:defRPr sz="1275">
                <a:solidFill>
                  <a:schemeClr val="tx1">
                    <a:tint val="75000"/>
                  </a:schemeClr>
                </a:solidFill>
              </a:defRPr>
            </a:lvl7pPr>
            <a:lvl8pPr marL="2914727" indent="0">
              <a:buNone/>
              <a:defRPr sz="1275">
                <a:solidFill>
                  <a:schemeClr val="tx1">
                    <a:tint val="75000"/>
                  </a:schemeClr>
                </a:solidFill>
              </a:defRPr>
            </a:lvl8pPr>
            <a:lvl9pPr marL="3331116" indent="0">
              <a:buNone/>
              <a:defRPr sz="1275">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184" kern="1200" spc="0" baseline="0">
                <a:solidFill>
                  <a:srgbClr val="FFFFFF"/>
                </a:solidFill>
                <a:latin typeface="+mn-lt"/>
                <a:ea typeface="+mn-ea"/>
                <a:cs typeface="+mn-cs"/>
              </a:defRPr>
            </a:lvl1pPr>
          </a:lstStyle>
          <a:p>
            <a:fld id="{5B66D165-88B3-4E5A-A6CB-8E10E9938FB1}" type="datetimeFigureOut">
              <a:rPr lang="es-MX" smtClean="0"/>
              <a:t>25/10/2018</a:t>
            </a:fld>
            <a:endParaRPr lang="es-MX"/>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s-MX"/>
          </a:p>
        </p:txBody>
      </p:sp>
      <p:sp>
        <p:nvSpPr>
          <p:cNvPr id="6" name="Slide Number Placeholder 5"/>
          <p:cNvSpPr>
            <a:spLocks noGrp="1"/>
          </p:cNvSpPr>
          <p:nvPr>
            <p:ph type="sldNum" sz="quarter" idx="12"/>
          </p:nvPr>
        </p:nvSpPr>
        <p:spPr>
          <a:xfrm>
            <a:off x="8604504" y="5212080"/>
            <a:ext cx="2112264" cy="228600"/>
          </a:xfrm>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18211869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66D165-88B3-4E5A-A6CB-8E10E9938FB1}" type="datetimeFigureOut">
              <a:rPr lang="es-MX" smtClean="0"/>
              <a:t>25/10/2018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104721941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6D165-88B3-4E5A-A6CB-8E10E9938FB1}" type="datetimeFigureOut">
              <a:rPr lang="es-MX" smtClean="0"/>
              <a:t>25/10/2018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403027700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arjeta de nombre">
    <p:bg>
      <p:bgPr>
        <a:solidFill>
          <a:schemeClr val="accent6">
            <a:lumMod val="50000"/>
          </a:schemeClr>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727E0E6-CD3D-48FD-B68B-28FC2C10385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49716" y="1988613"/>
            <a:ext cx="11266848" cy="4434977"/>
          </a:xfrm>
          <a:prstGeom prst="rect">
            <a:avLst/>
          </a:prstGeom>
        </p:spPr>
      </p:pic>
    </p:spTree>
    <p:extLst>
      <p:ext uri="{BB962C8B-B14F-4D97-AF65-F5344CB8AC3E}">
        <p14:creationId xmlns:p14="http://schemas.microsoft.com/office/powerpoint/2010/main" val="400332614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Dos obje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ángulo 7">
            <a:extLst>
              <a:ext uri="{FF2B5EF4-FFF2-40B4-BE49-F238E27FC236}">
                <a16:creationId xmlns:a16="http://schemas.microsoft.com/office/drawing/2014/main" id="{FC5209BA-66AA-44BF-B26A-F9B8EC336C1A}"/>
              </a:ext>
            </a:extLst>
          </p:cNvPr>
          <p:cNvSpPr/>
          <p:nvPr userDrawn="1"/>
        </p:nvSpPr>
        <p:spPr>
          <a:xfrm>
            <a:off x="0" y="365760"/>
            <a:ext cx="12192000" cy="1229434"/>
          </a:xfrm>
          <a:prstGeom prst="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2279484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3958111C-C990-4FB1-BA2E-28C432A5FBC0}"/>
              </a:ext>
            </a:extLst>
          </p:cNvPr>
          <p:cNvSpPr>
            <a:spLocks noGrp="1"/>
          </p:cNvSpPr>
          <p:nvPr>
            <p:ph type="pic" sz="quarter" idx="10" hasCustomPrompt="1"/>
          </p:nvPr>
        </p:nvSpPr>
        <p:spPr>
          <a:xfrm>
            <a:off x="2922588" y="1"/>
            <a:ext cx="9267825" cy="6856409"/>
          </a:xfrm>
          <a:custGeom>
            <a:avLst/>
            <a:gdLst>
              <a:gd name="connsiteX0" fmla="*/ 5629275 w 9267825"/>
              <a:gd name="connsiteY0" fmla="*/ 0 h 6856409"/>
              <a:gd name="connsiteX1" fmla="*/ 9267825 w 9267825"/>
              <a:gd name="connsiteY1" fmla="*/ 0 h 6856409"/>
              <a:gd name="connsiteX2" fmla="*/ 9267825 w 9267825"/>
              <a:gd name="connsiteY2" fmla="*/ 4754328 h 6856409"/>
              <a:gd name="connsiteX3" fmla="*/ 7469188 w 9267825"/>
              <a:gd name="connsiteY3" fmla="*/ 6856409 h 6856409"/>
              <a:gd name="connsiteX4" fmla="*/ 7469187 w 9267825"/>
              <a:gd name="connsiteY4" fmla="*/ 6856408 h 6856409"/>
              <a:gd name="connsiteX5" fmla="*/ 0 w 9267825"/>
              <a:gd name="connsiteY5" fmla="*/ 6856408 h 6856409"/>
              <a:gd name="connsiteX6" fmla="*/ 2867025 w 9267825"/>
              <a:gd name="connsiteY6" fmla="*/ 3328028 h 6856409"/>
              <a:gd name="connsiteX7" fmla="*/ 2867026 w 9267825"/>
              <a:gd name="connsiteY7" fmla="*/ 3328029 h 68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7825" h="6856409">
                <a:moveTo>
                  <a:pt x="5629275" y="0"/>
                </a:moveTo>
                <a:lnTo>
                  <a:pt x="9267825" y="0"/>
                </a:lnTo>
                <a:lnTo>
                  <a:pt x="9267825" y="4754328"/>
                </a:lnTo>
                <a:lnTo>
                  <a:pt x="7469188" y="6856409"/>
                </a:lnTo>
                <a:lnTo>
                  <a:pt x="7469187" y="6856408"/>
                </a:lnTo>
                <a:lnTo>
                  <a:pt x="0" y="6856408"/>
                </a:lnTo>
                <a:lnTo>
                  <a:pt x="2867025" y="3328028"/>
                </a:lnTo>
                <a:lnTo>
                  <a:pt x="2867026" y="3328029"/>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267435137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2B5D021-9438-4ACD-BBC3-9A61780FE477}"/>
              </a:ext>
            </a:extLst>
          </p:cNvPr>
          <p:cNvSpPr>
            <a:spLocks noGrp="1"/>
          </p:cNvSpPr>
          <p:nvPr>
            <p:ph type="pic" sz="quarter" idx="12" hasCustomPrompt="1"/>
          </p:nvPr>
        </p:nvSpPr>
        <p:spPr>
          <a:xfrm>
            <a:off x="2" y="-6351"/>
            <a:ext cx="6034087" cy="6858000"/>
          </a:xfrm>
          <a:custGeom>
            <a:avLst/>
            <a:gdLst>
              <a:gd name="connsiteX0" fmla="*/ 0 w 6034087"/>
              <a:gd name="connsiteY0" fmla="*/ 0 h 6858000"/>
              <a:gd name="connsiteX1" fmla="*/ 2544762 w 6034087"/>
              <a:gd name="connsiteY1" fmla="*/ 0 h 6858000"/>
              <a:gd name="connsiteX2" fmla="*/ 4090987 w 6034087"/>
              <a:gd name="connsiteY2" fmla="*/ 2984500 h 6858000"/>
              <a:gd name="connsiteX3" fmla="*/ 4883150 w 6034087"/>
              <a:gd name="connsiteY3" fmla="*/ 4513263 h 6858000"/>
              <a:gd name="connsiteX4" fmla="*/ 6034087 w 6034087"/>
              <a:gd name="connsiteY4" fmla="*/ 6858000 h 6858000"/>
              <a:gd name="connsiteX5" fmla="*/ 0 w 60340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4087" h="6858000">
                <a:moveTo>
                  <a:pt x="0" y="0"/>
                </a:moveTo>
                <a:lnTo>
                  <a:pt x="2544762" y="0"/>
                </a:lnTo>
                <a:lnTo>
                  <a:pt x="4090987" y="2984500"/>
                </a:lnTo>
                <a:lnTo>
                  <a:pt x="4883150" y="4513263"/>
                </a:lnTo>
                <a:lnTo>
                  <a:pt x="6034087" y="6858000"/>
                </a:lnTo>
                <a:lnTo>
                  <a:pt x="0" y="6858000"/>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191018154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7847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7359496A-9D7E-4866-ABB6-6580CF398EF2}"/>
              </a:ext>
            </a:extLst>
          </p:cNvPr>
          <p:cNvSpPr>
            <a:spLocks noGrp="1"/>
          </p:cNvSpPr>
          <p:nvPr>
            <p:ph type="pic" sz="quarter" idx="13" hasCustomPrompt="1"/>
          </p:nvPr>
        </p:nvSpPr>
        <p:spPr>
          <a:xfrm>
            <a:off x="838199" y="2264228"/>
            <a:ext cx="3312887" cy="3755569"/>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8" name="Picture Placeholder 8">
            <a:extLst>
              <a:ext uri="{FF2B5EF4-FFF2-40B4-BE49-F238E27FC236}">
                <a16:creationId xmlns:a16="http://schemas.microsoft.com/office/drawing/2014/main" id="{E5096165-449F-493A-996C-954A8DCBBF26}"/>
              </a:ext>
            </a:extLst>
          </p:cNvPr>
          <p:cNvSpPr>
            <a:spLocks noGrp="1"/>
          </p:cNvSpPr>
          <p:nvPr>
            <p:ph type="pic" sz="quarter" idx="14" hasCustomPrompt="1"/>
          </p:nvPr>
        </p:nvSpPr>
        <p:spPr>
          <a:xfrm>
            <a:off x="4151086" y="838201"/>
            <a:ext cx="3312887" cy="3755569"/>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9" name="Picture Placeholder 8">
            <a:extLst>
              <a:ext uri="{FF2B5EF4-FFF2-40B4-BE49-F238E27FC236}">
                <a16:creationId xmlns:a16="http://schemas.microsoft.com/office/drawing/2014/main" id="{DDD86C34-59B5-4F7D-A6C1-68F8D7DB6539}"/>
              </a:ext>
            </a:extLst>
          </p:cNvPr>
          <p:cNvSpPr>
            <a:spLocks noGrp="1"/>
          </p:cNvSpPr>
          <p:nvPr>
            <p:ph type="pic" sz="quarter" idx="15" hasCustomPrompt="1"/>
          </p:nvPr>
        </p:nvSpPr>
        <p:spPr>
          <a:xfrm>
            <a:off x="7928429" y="838203"/>
            <a:ext cx="3425369" cy="2267856"/>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93313276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2">
            <a:extLst>
              <a:ext uri="{FF2B5EF4-FFF2-40B4-BE49-F238E27FC236}">
                <a16:creationId xmlns:a16="http://schemas.microsoft.com/office/drawing/2014/main" id="{A969CAF1-A3D2-458C-93C4-0417164F1AB8}"/>
              </a:ext>
            </a:extLst>
          </p:cNvPr>
          <p:cNvSpPr>
            <a:spLocks noGrp="1"/>
          </p:cNvSpPr>
          <p:nvPr>
            <p:ph type="pic" sz="quarter" idx="10" hasCustomPrompt="1"/>
          </p:nvPr>
        </p:nvSpPr>
        <p:spPr>
          <a:xfrm>
            <a:off x="5459333" y="0"/>
            <a:ext cx="6732666" cy="6858000"/>
          </a:xfrm>
          <a:custGeom>
            <a:avLst/>
            <a:gdLst>
              <a:gd name="connsiteX0" fmla="*/ 2772554 w 6732666"/>
              <a:gd name="connsiteY0" fmla="*/ 4085446 h 6858000"/>
              <a:gd name="connsiteX1" fmla="*/ 5545108 w 6732666"/>
              <a:gd name="connsiteY1" fmla="*/ 6858000 h 6858000"/>
              <a:gd name="connsiteX2" fmla="*/ 0 w 6732666"/>
              <a:gd name="connsiteY2" fmla="*/ 6858000 h 6858000"/>
              <a:gd name="connsiteX3" fmla="*/ 1251227 w 6732666"/>
              <a:gd name="connsiteY3" fmla="*/ 0 h 6858000"/>
              <a:gd name="connsiteX4" fmla="*/ 6732666 w 6732666"/>
              <a:gd name="connsiteY4" fmla="*/ 0 h 6858000"/>
              <a:gd name="connsiteX5" fmla="*/ 6732666 w 6732666"/>
              <a:gd name="connsiteY5" fmla="*/ 6858000 h 6858000"/>
              <a:gd name="connsiteX6" fmla="*/ 6732664 w 6732666"/>
              <a:gd name="connsiteY6" fmla="*/ 6858000 h 6858000"/>
              <a:gd name="connsiteX7" fmla="*/ 5766364 w 6732666"/>
              <a:gd name="connsiteY7" fmla="*/ 6857999 h 6858000"/>
              <a:gd name="connsiteX8" fmla="*/ 2993812 w 6732666"/>
              <a:gd name="connsiteY8" fmla="*/ 4085447 h 6858000"/>
              <a:gd name="connsiteX9" fmla="*/ 79796 w 6732666"/>
              <a:gd name="connsiteY9" fmla="*/ 11714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2666" h="6858000">
                <a:moveTo>
                  <a:pt x="2772554" y="4085446"/>
                </a:moveTo>
                <a:lnTo>
                  <a:pt x="5545108" y="6858000"/>
                </a:lnTo>
                <a:lnTo>
                  <a:pt x="0" y="6858000"/>
                </a:lnTo>
                <a:close/>
                <a:moveTo>
                  <a:pt x="1251227" y="0"/>
                </a:moveTo>
                <a:lnTo>
                  <a:pt x="6732666" y="0"/>
                </a:lnTo>
                <a:lnTo>
                  <a:pt x="6732666" y="6858000"/>
                </a:lnTo>
                <a:lnTo>
                  <a:pt x="6732664" y="6858000"/>
                </a:lnTo>
                <a:lnTo>
                  <a:pt x="5766364" y="6857999"/>
                </a:lnTo>
                <a:lnTo>
                  <a:pt x="2993812" y="4085447"/>
                </a:lnTo>
                <a:lnTo>
                  <a:pt x="79796" y="1171431"/>
                </a:lnTo>
                <a:close/>
              </a:path>
            </a:pathLst>
          </a:custGeom>
        </p:spPr>
        <p:txBody>
          <a:bodyPr wrap="square">
            <a:noAutofit/>
          </a:bodyPr>
          <a:lstStyle>
            <a:lvl1pPr marL="0" indent="0" algn="ctr">
              <a:buNone/>
              <a:defRPr sz="1200">
                <a:solidFill>
                  <a:schemeClr val="tx1">
                    <a:lumMod val="50000"/>
                    <a:lumOff val="50000"/>
                  </a:schemeClr>
                </a:solidFill>
                <a:latin typeface="Raleway" panose="020B0503030101060003" pitchFamily="34" charset="0"/>
              </a:defRPr>
            </a:lvl1pPr>
          </a:lstStyle>
          <a:p>
            <a:r>
              <a:rPr lang="en-US" dirty="0"/>
              <a:t>Drag your image here</a:t>
            </a:r>
          </a:p>
        </p:txBody>
      </p:sp>
    </p:spTree>
    <p:extLst>
      <p:ext uri="{BB962C8B-B14F-4D97-AF65-F5344CB8AC3E}">
        <p14:creationId xmlns:p14="http://schemas.microsoft.com/office/powerpoint/2010/main" val="221812208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3958111C-C990-4FB1-BA2E-28C432A5FBC0}"/>
              </a:ext>
            </a:extLst>
          </p:cNvPr>
          <p:cNvSpPr>
            <a:spLocks noGrp="1"/>
          </p:cNvSpPr>
          <p:nvPr>
            <p:ph type="pic" sz="quarter" idx="10" hasCustomPrompt="1"/>
          </p:nvPr>
        </p:nvSpPr>
        <p:spPr>
          <a:xfrm>
            <a:off x="2922588" y="1"/>
            <a:ext cx="9267825" cy="6856409"/>
          </a:xfrm>
          <a:custGeom>
            <a:avLst/>
            <a:gdLst>
              <a:gd name="connsiteX0" fmla="*/ 5629275 w 9267825"/>
              <a:gd name="connsiteY0" fmla="*/ 0 h 6856409"/>
              <a:gd name="connsiteX1" fmla="*/ 9267825 w 9267825"/>
              <a:gd name="connsiteY1" fmla="*/ 0 h 6856409"/>
              <a:gd name="connsiteX2" fmla="*/ 9267825 w 9267825"/>
              <a:gd name="connsiteY2" fmla="*/ 4754328 h 6856409"/>
              <a:gd name="connsiteX3" fmla="*/ 7469188 w 9267825"/>
              <a:gd name="connsiteY3" fmla="*/ 6856409 h 6856409"/>
              <a:gd name="connsiteX4" fmla="*/ 7469187 w 9267825"/>
              <a:gd name="connsiteY4" fmla="*/ 6856408 h 6856409"/>
              <a:gd name="connsiteX5" fmla="*/ 0 w 9267825"/>
              <a:gd name="connsiteY5" fmla="*/ 6856408 h 6856409"/>
              <a:gd name="connsiteX6" fmla="*/ 2867025 w 9267825"/>
              <a:gd name="connsiteY6" fmla="*/ 3328028 h 6856409"/>
              <a:gd name="connsiteX7" fmla="*/ 2867026 w 9267825"/>
              <a:gd name="connsiteY7" fmla="*/ 3328029 h 68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7825" h="6856409">
                <a:moveTo>
                  <a:pt x="5629275" y="0"/>
                </a:moveTo>
                <a:lnTo>
                  <a:pt x="9267825" y="0"/>
                </a:lnTo>
                <a:lnTo>
                  <a:pt x="9267825" y="4754328"/>
                </a:lnTo>
                <a:lnTo>
                  <a:pt x="7469188" y="6856409"/>
                </a:lnTo>
                <a:lnTo>
                  <a:pt x="7469187" y="6856408"/>
                </a:lnTo>
                <a:lnTo>
                  <a:pt x="0" y="6856408"/>
                </a:lnTo>
                <a:lnTo>
                  <a:pt x="2867025" y="3328028"/>
                </a:lnTo>
                <a:lnTo>
                  <a:pt x="2867026" y="3328029"/>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5061930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p:txBody>
          <a:bodyPr/>
          <a:lstStyle/>
          <a:p>
            <a:fld id="{22E1CF2F-19B6-4B01-91BB-CDBA096AD5BE}" type="slidenum">
              <a:rPr lang="en-US" smtClean="0"/>
              <a:pPr/>
              <a:t>‹Nº›</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838201" y="1052084"/>
            <a:ext cx="10515600" cy="191427"/>
          </a:xfrm>
        </p:spPr>
        <p:txBody>
          <a:bodyPr>
            <a:noAutofit/>
          </a:bodyPr>
          <a:lstStyle>
            <a:lvl1pPr marL="0" indent="0" algn="ctr">
              <a:buNone/>
              <a:defRPr sz="100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1">
            <a:extLst>
              <a:ext uri="{FF2B5EF4-FFF2-40B4-BE49-F238E27FC236}">
                <a16:creationId xmlns:a16="http://schemas.microsoft.com/office/drawing/2014/main" id="{88BF95E8-5F7D-4304-9744-6E52FFFC94FE}"/>
              </a:ext>
            </a:extLst>
          </p:cNvPr>
          <p:cNvSpPr>
            <a:spLocks noGrp="1"/>
          </p:cNvSpPr>
          <p:nvPr>
            <p:ph type="pic" sz="quarter" idx="12" hasCustomPrompt="1"/>
          </p:nvPr>
        </p:nvSpPr>
        <p:spPr>
          <a:xfrm>
            <a:off x="838197" y="1881228"/>
            <a:ext cx="7738718" cy="4138571"/>
          </a:xfrm>
          <a:custGeom>
            <a:avLst/>
            <a:gdLst>
              <a:gd name="connsiteX0" fmla="*/ 6328921 w 7738718"/>
              <a:gd name="connsiteY0" fmla="*/ 0 h 4138571"/>
              <a:gd name="connsiteX1" fmla="*/ 5372187 w 7738718"/>
              <a:gd name="connsiteY1" fmla="*/ 1705290 h 4138571"/>
              <a:gd name="connsiteX2" fmla="*/ 5372188 w 7738718"/>
              <a:gd name="connsiteY2" fmla="*/ 1705290 h 4138571"/>
              <a:gd name="connsiteX3" fmla="*/ 7738718 w 7738718"/>
              <a:gd name="connsiteY3" fmla="*/ 1705290 h 4138571"/>
              <a:gd name="connsiteX4" fmla="*/ 6373551 w 7738718"/>
              <a:gd name="connsiteY4" fmla="*/ 4138571 h 4138571"/>
              <a:gd name="connsiteX5" fmla="*/ 4017616 w 7738718"/>
              <a:gd name="connsiteY5" fmla="*/ 4138571 h 4138571"/>
              <a:gd name="connsiteX6" fmla="*/ 4017616 w 7738718"/>
              <a:gd name="connsiteY6" fmla="*/ 4119685 h 4138571"/>
              <a:gd name="connsiteX7" fmla="*/ 4017617 w 7738718"/>
              <a:gd name="connsiteY7" fmla="*/ 4119684 h 4138571"/>
              <a:gd name="connsiteX8" fmla="*/ 4017617 w 7738718"/>
              <a:gd name="connsiteY8" fmla="*/ 1705290 h 4138571"/>
              <a:gd name="connsiteX9" fmla="*/ 4017616 w 7738718"/>
              <a:gd name="connsiteY9" fmla="*/ 1705290 h 4138571"/>
              <a:gd name="connsiteX10" fmla="*/ 4017616 w 7738718"/>
              <a:gd name="connsiteY10" fmla="*/ 4119685 h 4138571"/>
              <a:gd name="connsiteX11" fmla="*/ 4007020 w 7738718"/>
              <a:gd name="connsiteY11" fmla="*/ 4138571 h 4138571"/>
              <a:gd name="connsiteX12" fmla="*/ 0 w 7738718"/>
              <a:gd name="connsiteY12" fmla="*/ 4138571 h 4138571"/>
              <a:gd name="connsiteX13" fmla="*/ 0 w 7738718"/>
              <a:gd name="connsiteY13" fmla="*/ 1 h 413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8718" h="4138571">
                <a:moveTo>
                  <a:pt x="6328921" y="0"/>
                </a:moveTo>
                <a:lnTo>
                  <a:pt x="5372187" y="1705290"/>
                </a:lnTo>
                <a:lnTo>
                  <a:pt x="5372188" y="1705290"/>
                </a:lnTo>
                <a:lnTo>
                  <a:pt x="7738718" y="1705290"/>
                </a:lnTo>
                <a:lnTo>
                  <a:pt x="6373551" y="4138571"/>
                </a:lnTo>
                <a:lnTo>
                  <a:pt x="4017616" y="4138571"/>
                </a:lnTo>
                <a:lnTo>
                  <a:pt x="4017616" y="4119685"/>
                </a:lnTo>
                <a:lnTo>
                  <a:pt x="4017617" y="4119684"/>
                </a:lnTo>
                <a:lnTo>
                  <a:pt x="4017617" y="1705290"/>
                </a:lnTo>
                <a:lnTo>
                  <a:pt x="4017616" y="1705290"/>
                </a:lnTo>
                <a:lnTo>
                  <a:pt x="4017616" y="4119685"/>
                </a:lnTo>
                <a:lnTo>
                  <a:pt x="4007020" y="4138571"/>
                </a:lnTo>
                <a:lnTo>
                  <a:pt x="0" y="4138571"/>
                </a:lnTo>
                <a:lnTo>
                  <a:pt x="0" y="1"/>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7" name="Rectángulo 6">
            <a:extLst>
              <a:ext uri="{FF2B5EF4-FFF2-40B4-BE49-F238E27FC236}">
                <a16:creationId xmlns:a16="http://schemas.microsoft.com/office/drawing/2014/main" id="{1B9BB3DE-BAB2-45D2-B140-1E88B6C71C33}"/>
              </a:ext>
            </a:extLst>
          </p:cNvPr>
          <p:cNvSpPr/>
          <p:nvPr userDrawn="1"/>
        </p:nvSpPr>
        <p:spPr>
          <a:xfrm>
            <a:off x="10309685" y="6407780"/>
            <a:ext cx="1465833" cy="383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2410321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6D165-88B3-4E5A-A6CB-8E10E9938FB1}" type="datetimeFigureOut">
              <a:rPr lang="es-MX" smtClean="0"/>
              <a:t>25/10/2018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39008670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173074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ángulo 7">
            <a:extLst>
              <a:ext uri="{FF2B5EF4-FFF2-40B4-BE49-F238E27FC236}">
                <a16:creationId xmlns:a16="http://schemas.microsoft.com/office/drawing/2014/main" id="{FC5209BA-66AA-44BF-B26A-F9B8EC336C1A}"/>
              </a:ext>
            </a:extLst>
          </p:cNvPr>
          <p:cNvSpPr/>
          <p:nvPr userDrawn="1"/>
        </p:nvSpPr>
        <p:spPr>
          <a:xfrm>
            <a:off x="0" y="365760"/>
            <a:ext cx="12192000" cy="1229434"/>
          </a:xfrm>
          <a:prstGeom prst="rect">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824666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1_Diapositiva de título">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0000"/>
              <a:duotone>
                <a:schemeClr val="accent1">
                  <a:shade val="45000"/>
                  <a:satMod val="135000"/>
                </a:schemeClr>
                <a:prstClr val="white"/>
              </a:duotone>
              <a:extLst>
                <a:ext uri="{28A0092B-C50C-407E-A947-70E740481C1C}">
                  <a14:useLocalDpi xmlns:a14="http://schemas.microsoft.com/office/drawing/2010/main"/>
                </a:ext>
              </a:extLst>
            </a:blip>
            <a:srcRect/>
            <a:tile tx="-133350" ty="330200" sx="85000" sy="85000" flip="xy" algn="tl"/>
          </a:blip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dirty="0"/>
          </a:p>
        </p:txBody>
      </p:sp>
      <p:sp>
        <p:nvSpPr>
          <p:cNvPr id="10" name="Rectangle 9"/>
          <p:cNvSpPr/>
          <p:nvPr/>
        </p:nvSpPr>
        <p:spPr>
          <a:xfrm>
            <a:off x="1307870" y="1267731"/>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1"/>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6557" b="0" kern="1200" cap="all" spc="-91"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1" y="4682063"/>
            <a:ext cx="9070848" cy="457201"/>
          </a:xfrm>
        </p:spPr>
        <p:txBody>
          <a:bodyPr>
            <a:normAutofit/>
          </a:bodyPr>
          <a:lstStyle>
            <a:lvl1pPr marL="0" indent="0" algn="ctr">
              <a:spcBef>
                <a:spcPts val="0"/>
              </a:spcBef>
              <a:buNone/>
              <a:defRPr sz="1457" spc="73" baseline="0">
                <a:solidFill>
                  <a:schemeClr val="tx2">
                    <a:lumMod val="75000"/>
                  </a:schemeClr>
                </a:solidFill>
              </a:defRPr>
            </a:lvl1pPr>
            <a:lvl2pPr marL="416389" indent="0" algn="ctr">
              <a:buNone/>
              <a:defRPr sz="1457"/>
            </a:lvl2pPr>
            <a:lvl3pPr marL="832779" indent="0" algn="ctr">
              <a:buNone/>
              <a:defRPr sz="1457"/>
            </a:lvl3pPr>
            <a:lvl4pPr marL="1249168" indent="0" algn="ctr">
              <a:buNone/>
              <a:defRPr sz="1457"/>
            </a:lvl4pPr>
            <a:lvl5pPr marL="1665558" indent="0" algn="ctr">
              <a:buNone/>
              <a:defRPr sz="1457"/>
            </a:lvl5pPr>
            <a:lvl6pPr marL="2081947" indent="0" algn="ctr">
              <a:buNone/>
              <a:defRPr sz="1457"/>
            </a:lvl6pPr>
            <a:lvl7pPr marL="2498336" indent="0" algn="ctr">
              <a:buNone/>
              <a:defRPr sz="1457"/>
            </a:lvl7pPr>
            <a:lvl8pPr marL="2914727" indent="0" algn="ctr">
              <a:buNone/>
              <a:defRPr sz="1457"/>
            </a:lvl8pPr>
            <a:lvl9pPr marL="3331116" indent="0" algn="ctr">
              <a:buNone/>
              <a:defRPr sz="1457"/>
            </a:lvl9pPr>
          </a:lstStyle>
          <a:p>
            <a:r>
              <a:rPr lang="es-ES"/>
              <a:t>Haga clic para editar el estilo de subtítulo del patrón</a:t>
            </a:r>
            <a:endParaRPr lang="en-US" dirty="0"/>
          </a:p>
        </p:txBody>
      </p:sp>
      <p:sp>
        <p:nvSpPr>
          <p:cNvPr id="20" name="Date Placeholder 19"/>
          <p:cNvSpPr>
            <a:spLocks noGrp="1"/>
          </p:cNvSpPr>
          <p:nvPr>
            <p:ph type="dt" sz="half" idx="10"/>
          </p:nvPr>
        </p:nvSpPr>
        <p:spPr>
          <a:xfrm>
            <a:off x="5318760" y="1341256"/>
            <a:ext cx="1554480" cy="527213"/>
          </a:xfrm>
        </p:spPr>
        <p:txBody>
          <a:bodyPr/>
          <a:lstStyle>
            <a:lvl1pPr algn="ctr">
              <a:defRPr sz="1184" spc="0" baseline="0">
                <a:solidFill>
                  <a:srgbClr val="FFFFFF"/>
                </a:solidFill>
                <a:latin typeface="+mn-lt"/>
              </a:defRPr>
            </a:lvl1pPr>
          </a:lstStyle>
          <a:p>
            <a:fld id="{5B66D165-88B3-4E5A-A6CB-8E10E9938FB1}" type="datetimeFigureOut">
              <a:rPr lang="es-MX" smtClean="0"/>
              <a:t>25/10/2018</a:t>
            </a:fld>
            <a:endParaRPr lang="es-MX"/>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s-MX"/>
          </a:p>
        </p:txBody>
      </p:sp>
      <p:sp>
        <p:nvSpPr>
          <p:cNvPr id="22" name="Slide Number Placeholder 21"/>
          <p:cNvSpPr>
            <a:spLocks noGrp="1"/>
          </p:cNvSpPr>
          <p:nvPr>
            <p:ph type="sldNum" sz="quarter" idx="12"/>
          </p:nvPr>
        </p:nvSpPr>
        <p:spPr>
          <a:xfrm>
            <a:off x="8606920" y="5212080"/>
            <a:ext cx="2111881" cy="228600"/>
          </a:xfrm>
        </p:spPr>
        <p:txBody>
          <a:bodyPr/>
          <a:lstStyle>
            <a:lvl1pPr>
              <a:defRPr>
                <a:solidFill>
                  <a:schemeClr val="tx1">
                    <a:lumMod val="75000"/>
                    <a:lumOff val="25000"/>
                  </a:schemeClr>
                </a:solidFill>
              </a:defRPr>
            </a:lvl1pPr>
          </a:lstStyle>
          <a:p>
            <a:fld id="{0A7956A0-D5FC-4ED7-B9B9-5F51D9C2B038}" type="slidenum">
              <a:rPr lang="es-MX" smtClean="0"/>
              <a:t>‹Nº›</a:t>
            </a:fld>
            <a:endParaRPr lang="es-MX"/>
          </a:p>
        </p:txBody>
      </p:sp>
      <p:sp>
        <p:nvSpPr>
          <p:cNvPr id="25" name="Elipse 24">
            <a:extLst>
              <a:ext uri="{FF2B5EF4-FFF2-40B4-BE49-F238E27FC236}">
                <a16:creationId xmlns:a16="http://schemas.microsoft.com/office/drawing/2014/main" id="{A82B7A9C-8B6E-4717-AB1C-D77BCAB7C8F6}"/>
              </a:ext>
            </a:extLst>
          </p:cNvPr>
          <p:cNvSpPr/>
          <p:nvPr userDrawn="1"/>
        </p:nvSpPr>
        <p:spPr>
          <a:xfrm>
            <a:off x="5429300" y="4882287"/>
            <a:ext cx="1332000" cy="1332000"/>
          </a:xfrm>
          <a:prstGeom prst="ellipse">
            <a:avLst/>
          </a:prstGeom>
          <a:solidFill>
            <a:schemeClr val="bg1"/>
          </a:solidFill>
          <a:ln w="34925" cap="flat" cmpd="sng" algn="in">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pic>
        <p:nvPicPr>
          <p:cNvPr id="23" name="Picture 31">
            <a:extLst>
              <a:ext uri="{FF2B5EF4-FFF2-40B4-BE49-F238E27FC236}">
                <a16:creationId xmlns:a16="http://schemas.microsoft.com/office/drawing/2014/main" id="{6F039D0D-5A96-4C49-B5D3-1660D742A1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26329" y="4871769"/>
            <a:ext cx="1347003" cy="1347003"/>
          </a:xfrm>
          <a:prstGeom prst="rect">
            <a:avLst/>
          </a:prstGeom>
        </p:spPr>
      </p:pic>
    </p:spTree>
    <p:extLst>
      <p:ext uri="{BB962C8B-B14F-4D97-AF65-F5344CB8AC3E}">
        <p14:creationId xmlns:p14="http://schemas.microsoft.com/office/powerpoint/2010/main" val="22754576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Graphic with title 4">
    <p:spTree>
      <p:nvGrpSpPr>
        <p:cNvPr id="1" name=""/>
        <p:cNvGrpSpPr/>
        <p:nvPr/>
      </p:nvGrpSpPr>
      <p:grpSpPr>
        <a:xfrm>
          <a:off x="0" y="0"/>
          <a:ext cx="0" cy="0"/>
          <a:chOff x="0" y="0"/>
          <a:chExt cx="0" cy="0"/>
        </a:xfrm>
      </p:grpSpPr>
      <p:sp>
        <p:nvSpPr>
          <p:cNvPr id="8" name="Marcador de imagen 7"/>
          <p:cNvSpPr>
            <a:spLocks noGrp="1"/>
          </p:cNvSpPr>
          <p:nvPr>
            <p:ph type="pic" sz="quarter" idx="12"/>
          </p:nvPr>
        </p:nvSpPr>
        <p:spPr>
          <a:xfrm>
            <a:off x="4898367" y="-461577"/>
            <a:ext cx="7418239" cy="7400153"/>
          </a:xfrm>
          <a:custGeom>
            <a:avLst/>
            <a:gdLst>
              <a:gd name="connsiteX0" fmla="*/ 1087705 w 5563679"/>
              <a:gd name="connsiteY0" fmla="*/ 0 h 5550115"/>
              <a:gd name="connsiteX1" fmla="*/ 1157844 w 5563679"/>
              <a:gd name="connsiteY1" fmla="*/ 0 h 5550115"/>
              <a:gd name="connsiteX2" fmla="*/ 1161143 w 5563679"/>
              <a:gd name="connsiteY2" fmla="*/ 499 h 5550115"/>
              <a:gd name="connsiteX3" fmla="*/ 1241661 w 5563679"/>
              <a:gd name="connsiteY3" fmla="*/ 73502 h 5550115"/>
              <a:gd name="connsiteX4" fmla="*/ 1244335 w 5563679"/>
              <a:gd name="connsiteY4" fmla="*/ 86745 h 5550115"/>
              <a:gd name="connsiteX5" fmla="*/ 1244335 w 5563679"/>
              <a:gd name="connsiteY5" fmla="*/ 147409 h 5550115"/>
              <a:gd name="connsiteX6" fmla="*/ 1373362 w 5563679"/>
              <a:gd name="connsiteY6" fmla="*/ 276436 h 5550115"/>
              <a:gd name="connsiteX7" fmla="*/ 1373361 w 5563679"/>
              <a:gd name="connsiteY7" fmla="*/ 276435 h 5550115"/>
              <a:gd name="connsiteX8" fmla="*/ 1390772 w 5563679"/>
              <a:gd name="connsiteY8" fmla="*/ 272920 h 5550115"/>
              <a:gd name="connsiteX9" fmla="*/ 1399039 w 5563679"/>
              <a:gd name="connsiteY9" fmla="*/ 274589 h 5550115"/>
              <a:gd name="connsiteX10" fmla="*/ 1399039 w 5563679"/>
              <a:gd name="connsiteY10" fmla="*/ 275327 h 5550115"/>
              <a:gd name="connsiteX11" fmla="*/ 1422519 w 5563679"/>
              <a:gd name="connsiteY11" fmla="*/ 277694 h 5550115"/>
              <a:gd name="connsiteX12" fmla="*/ 1522248 w 5563679"/>
              <a:gd name="connsiteY12" fmla="*/ 363643 h 5550115"/>
              <a:gd name="connsiteX13" fmla="*/ 1522268 w 5563679"/>
              <a:gd name="connsiteY13" fmla="*/ 363756 h 5550115"/>
              <a:gd name="connsiteX14" fmla="*/ 1522268 w 5563679"/>
              <a:gd name="connsiteY14" fmla="*/ 923549 h 5550115"/>
              <a:gd name="connsiteX15" fmla="*/ 1601071 w 5563679"/>
              <a:gd name="connsiteY15" fmla="*/ 1042437 h 5550115"/>
              <a:gd name="connsiteX16" fmla="*/ 1649141 w 5563679"/>
              <a:gd name="connsiteY16" fmla="*/ 1052141 h 5550115"/>
              <a:gd name="connsiteX17" fmla="*/ 1649141 w 5563679"/>
              <a:gd name="connsiteY17" fmla="*/ 1052879 h 5550115"/>
              <a:gd name="connsiteX18" fmla="*/ 1672621 w 5563679"/>
              <a:gd name="connsiteY18" fmla="*/ 1055246 h 5550115"/>
              <a:gd name="connsiteX19" fmla="*/ 1772350 w 5563679"/>
              <a:gd name="connsiteY19" fmla="*/ 1141195 h 5550115"/>
              <a:gd name="connsiteX20" fmla="*/ 1772601 w 5563679"/>
              <a:gd name="connsiteY20" fmla="*/ 1142618 h 5550115"/>
              <a:gd name="connsiteX21" fmla="*/ 1772601 w 5563679"/>
              <a:gd name="connsiteY21" fmla="*/ 1410943 h 5550115"/>
              <a:gd name="connsiteX22" fmla="*/ 1901628 w 5563679"/>
              <a:gd name="connsiteY22" fmla="*/ 1539970 h 5550115"/>
              <a:gd name="connsiteX23" fmla="*/ 1901627 w 5563679"/>
              <a:gd name="connsiteY23" fmla="*/ 1539969 h 5550115"/>
              <a:gd name="connsiteX24" fmla="*/ 2030654 w 5563679"/>
              <a:gd name="connsiteY24" fmla="*/ 1410942 h 5550115"/>
              <a:gd name="connsiteX25" fmla="*/ 2030654 w 5563679"/>
              <a:gd name="connsiteY25" fmla="*/ 1130923 h 5550115"/>
              <a:gd name="connsiteX26" fmla="*/ 2032657 w 5563679"/>
              <a:gd name="connsiteY26" fmla="*/ 1119572 h 5550115"/>
              <a:gd name="connsiteX27" fmla="*/ 2132386 w 5563679"/>
              <a:gd name="connsiteY27" fmla="*/ 1033623 h 5550115"/>
              <a:gd name="connsiteX28" fmla="*/ 2155866 w 5563679"/>
              <a:gd name="connsiteY28" fmla="*/ 1031256 h 5550115"/>
              <a:gd name="connsiteX29" fmla="*/ 2155866 w 5563679"/>
              <a:gd name="connsiteY29" fmla="*/ 1030518 h 5550115"/>
              <a:gd name="connsiteX30" fmla="*/ 2203936 w 5563679"/>
              <a:gd name="connsiteY30" fmla="*/ 1020814 h 5550115"/>
              <a:gd name="connsiteX31" fmla="*/ 2282739 w 5563679"/>
              <a:gd name="connsiteY31" fmla="*/ 901926 h 5550115"/>
              <a:gd name="connsiteX32" fmla="*/ 2282739 w 5563679"/>
              <a:gd name="connsiteY32" fmla="*/ 811796 h 5550115"/>
              <a:gd name="connsiteX33" fmla="*/ 2291128 w 5563679"/>
              <a:gd name="connsiteY33" fmla="*/ 770246 h 5550115"/>
              <a:gd name="connsiteX34" fmla="*/ 2410015 w 5563679"/>
              <a:gd name="connsiteY34" fmla="*/ 691442 h 5550115"/>
              <a:gd name="connsiteX35" fmla="*/ 2528902 w 5563679"/>
              <a:gd name="connsiteY35" fmla="*/ 770246 h 5550115"/>
              <a:gd name="connsiteX36" fmla="*/ 2531092 w 5563679"/>
              <a:gd name="connsiteY36" fmla="*/ 781090 h 5550115"/>
              <a:gd name="connsiteX37" fmla="*/ 2531092 w 5563679"/>
              <a:gd name="connsiteY37" fmla="*/ 1021960 h 5550115"/>
              <a:gd name="connsiteX38" fmla="*/ 2609895 w 5563679"/>
              <a:gd name="connsiteY38" fmla="*/ 1140848 h 5550115"/>
              <a:gd name="connsiteX39" fmla="*/ 2657965 w 5563679"/>
              <a:gd name="connsiteY39" fmla="*/ 1150552 h 5550115"/>
              <a:gd name="connsiteX40" fmla="*/ 2657965 w 5563679"/>
              <a:gd name="connsiteY40" fmla="*/ 1151290 h 5550115"/>
              <a:gd name="connsiteX41" fmla="*/ 2681445 w 5563679"/>
              <a:gd name="connsiteY41" fmla="*/ 1153657 h 5550115"/>
              <a:gd name="connsiteX42" fmla="*/ 2781174 w 5563679"/>
              <a:gd name="connsiteY42" fmla="*/ 1239606 h 5550115"/>
              <a:gd name="connsiteX43" fmla="*/ 2781426 w 5563679"/>
              <a:gd name="connsiteY43" fmla="*/ 1241035 h 5550115"/>
              <a:gd name="connsiteX44" fmla="*/ 2781426 w 5563679"/>
              <a:gd name="connsiteY44" fmla="*/ 1345676 h 5550115"/>
              <a:gd name="connsiteX45" fmla="*/ 2910453 w 5563679"/>
              <a:gd name="connsiteY45" fmla="*/ 1474703 h 5550115"/>
              <a:gd name="connsiteX46" fmla="*/ 2910452 w 5563679"/>
              <a:gd name="connsiteY46" fmla="*/ 1474702 h 5550115"/>
              <a:gd name="connsiteX47" fmla="*/ 3039479 w 5563679"/>
              <a:gd name="connsiteY47" fmla="*/ 1345675 h 5550115"/>
              <a:gd name="connsiteX48" fmla="*/ 3039479 w 5563679"/>
              <a:gd name="connsiteY48" fmla="*/ 0 h 5550115"/>
              <a:gd name="connsiteX49" fmla="*/ 3039480 w 5563679"/>
              <a:gd name="connsiteY49" fmla="*/ 0 h 5550115"/>
              <a:gd name="connsiteX50" fmla="*/ 3039480 w 5563679"/>
              <a:gd name="connsiteY50" fmla="*/ 1362198 h 5550115"/>
              <a:gd name="connsiteX51" fmla="*/ 3049618 w 5563679"/>
              <a:gd name="connsiteY51" fmla="*/ 1311979 h 5550115"/>
              <a:gd name="connsiteX52" fmla="*/ 3168506 w 5563679"/>
              <a:gd name="connsiteY52" fmla="*/ 1233175 h 5550115"/>
              <a:gd name="connsiteX53" fmla="*/ 3287393 w 5563679"/>
              <a:gd name="connsiteY53" fmla="*/ 1311979 h 5550115"/>
              <a:gd name="connsiteX54" fmla="*/ 3297157 w 5563679"/>
              <a:gd name="connsiteY54" fmla="*/ 1360339 h 5550115"/>
              <a:gd name="connsiteX55" fmla="*/ 3297157 w 5563679"/>
              <a:gd name="connsiteY55" fmla="*/ 1946741 h 5550115"/>
              <a:gd name="connsiteX56" fmla="*/ 3426184 w 5563679"/>
              <a:gd name="connsiteY56" fmla="*/ 2075768 h 5550115"/>
              <a:gd name="connsiteX57" fmla="*/ 3426183 w 5563679"/>
              <a:gd name="connsiteY57" fmla="*/ 2075767 h 5550115"/>
              <a:gd name="connsiteX58" fmla="*/ 3555210 w 5563679"/>
              <a:gd name="connsiteY58" fmla="*/ 1946740 h 5550115"/>
              <a:gd name="connsiteX59" fmla="*/ 3555210 w 5563679"/>
              <a:gd name="connsiteY59" fmla="*/ 0 h 5550115"/>
              <a:gd name="connsiteX60" fmla="*/ 3555211 w 5563679"/>
              <a:gd name="connsiteY60" fmla="*/ 1049778 h 5550115"/>
              <a:gd name="connsiteX61" fmla="*/ 3565349 w 5563679"/>
              <a:gd name="connsiteY61" fmla="*/ 999559 h 5550115"/>
              <a:gd name="connsiteX62" fmla="*/ 3684237 w 5563679"/>
              <a:gd name="connsiteY62" fmla="*/ 920755 h 5550115"/>
              <a:gd name="connsiteX63" fmla="*/ 3803124 w 5563679"/>
              <a:gd name="connsiteY63" fmla="*/ 999559 h 5550115"/>
              <a:gd name="connsiteX64" fmla="*/ 3806722 w 5563679"/>
              <a:gd name="connsiteY64" fmla="*/ 1017378 h 5550115"/>
              <a:gd name="connsiteX65" fmla="*/ 3806722 w 5563679"/>
              <a:gd name="connsiteY65" fmla="*/ 1326324 h 5550115"/>
              <a:gd name="connsiteX66" fmla="*/ 3935749 w 5563679"/>
              <a:gd name="connsiteY66" fmla="*/ 1455351 h 5550115"/>
              <a:gd name="connsiteX67" fmla="*/ 3935748 w 5563679"/>
              <a:gd name="connsiteY67" fmla="*/ 1455350 h 5550115"/>
              <a:gd name="connsiteX68" fmla="*/ 4064775 w 5563679"/>
              <a:gd name="connsiteY68" fmla="*/ 1326323 h 5550115"/>
              <a:gd name="connsiteX69" fmla="*/ 4064775 w 5563679"/>
              <a:gd name="connsiteY69" fmla="*/ 1279585 h 5550115"/>
              <a:gd name="connsiteX70" fmla="*/ 4083444 w 5563679"/>
              <a:gd name="connsiteY70" fmla="*/ 1247043 h 5550115"/>
              <a:gd name="connsiteX71" fmla="*/ 4160509 w 5563679"/>
              <a:gd name="connsiteY71" fmla="*/ 1200599 h 5550115"/>
              <a:gd name="connsiteX72" fmla="*/ 4183989 w 5563679"/>
              <a:gd name="connsiteY72" fmla="*/ 1198232 h 5550115"/>
              <a:gd name="connsiteX73" fmla="*/ 4183989 w 5563679"/>
              <a:gd name="connsiteY73" fmla="*/ 1197494 h 5550115"/>
              <a:gd name="connsiteX74" fmla="*/ 4232059 w 5563679"/>
              <a:gd name="connsiteY74" fmla="*/ 1187790 h 5550115"/>
              <a:gd name="connsiteX75" fmla="*/ 4310862 w 5563679"/>
              <a:gd name="connsiteY75" fmla="*/ 1068902 h 5550115"/>
              <a:gd name="connsiteX76" fmla="*/ 4310862 w 5563679"/>
              <a:gd name="connsiteY76" fmla="*/ 954918 h 5550115"/>
              <a:gd name="connsiteX77" fmla="*/ 4319251 w 5563679"/>
              <a:gd name="connsiteY77" fmla="*/ 913368 h 5550115"/>
              <a:gd name="connsiteX78" fmla="*/ 4438138 w 5563679"/>
              <a:gd name="connsiteY78" fmla="*/ 834564 h 5550115"/>
              <a:gd name="connsiteX79" fmla="*/ 4557025 w 5563679"/>
              <a:gd name="connsiteY79" fmla="*/ 913368 h 5550115"/>
              <a:gd name="connsiteX80" fmla="*/ 4559215 w 5563679"/>
              <a:gd name="connsiteY80" fmla="*/ 924213 h 5550115"/>
              <a:gd name="connsiteX81" fmla="*/ 4559215 w 5563679"/>
              <a:gd name="connsiteY81" fmla="*/ 1077616 h 5550115"/>
              <a:gd name="connsiteX82" fmla="*/ 4638018 w 5563679"/>
              <a:gd name="connsiteY82" fmla="*/ 1196504 h 5550115"/>
              <a:gd name="connsiteX83" fmla="*/ 4686088 w 5563679"/>
              <a:gd name="connsiteY83" fmla="*/ 1206208 h 5550115"/>
              <a:gd name="connsiteX84" fmla="*/ 4686088 w 5563679"/>
              <a:gd name="connsiteY84" fmla="*/ 1206946 h 5550115"/>
              <a:gd name="connsiteX85" fmla="*/ 4709568 w 5563679"/>
              <a:gd name="connsiteY85" fmla="*/ 1209313 h 5550115"/>
              <a:gd name="connsiteX86" fmla="*/ 4809296 w 5563679"/>
              <a:gd name="connsiteY86" fmla="*/ 1295262 h 5550115"/>
              <a:gd name="connsiteX87" fmla="*/ 4811500 w 5563679"/>
              <a:gd name="connsiteY87" fmla="*/ 1307752 h 5550115"/>
              <a:gd name="connsiteX88" fmla="*/ 4811500 w 5563679"/>
              <a:gd name="connsiteY88" fmla="*/ 1441660 h 5550115"/>
              <a:gd name="connsiteX89" fmla="*/ 4940527 w 5563679"/>
              <a:gd name="connsiteY89" fmla="*/ 1570687 h 5550115"/>
              <a:gd name="connsiteX90" fmla="*/ 4940526 w 5563679"/>
              <a:gd name="connsiteY90" fmla="*/ 1570686 h 5550115"/>
              <a:gd name="connsiteX91" fmla="*/ 5069553 w 5563679"/>
              <a:gd name="connsiteY91" fmla="*/ 1441659 h 5550115"/>
              <a:gd name="connsiteX92" fmla="*/ 5069553 w 5563679"/>
              <a:gd name="connsiteY92" fmla="*/ 1076405 h 5550115"/>
              <a:gd name="connsiteX93" fmla="*/ 5071757 w 5563679"/>
              <a:gd name="connsiteY93" fmla="*/ 1063915 h 5550115"/>
              <a:gd name="connsiteX94" fmla="*/ 5171486 w 5563679"/>
              <a:gd name="connsiteY94" fmla="*/ 977966 h 5550115"/>
              <a:gd name="connsiteX95" fmla="*/ 5194966 w 5563679"/>
              <a:gd name="connsiteY95" fmla="*/ 975599 h 5550115"/>
              <a:gd name="connsiteX96" fmla="*/ 5194966 w 5563679"/>
              <a:gd name="connsiteY96" fmla="*/ 974861 h 5550115"/>
              <a:gd name="connsiteX97" fmla="*/ 5243036 w 5563679"/>
              <a:gd name="connsiteY97" fmla="*/ 965157 h 5550115"/>
              <a:gd name="connsiteX98" fmla="*/ 5321839 w 5563679"/>
              <a:gd name="connsiteY98" fmla="*/ 846269 h 5550115"/>
              <a:gd name="connsiteX99" fmla="*/ 5321839 w 5563679"/>
              <a:gd name="connsiteY99" fmla="*/ 469894 h 5550115"/>
              <a:gd name="connsiteX100" fmla="*/ 5330228 w 5563679"/>
              <a:gd name="connsiteY100" fmla="*/ 428344 h 5550115"/>
              <a:gd name="connsiteX101" fmla="*/ 5449115 w 5563679"/>
              <a:gd name="connsiteY101" fmla="*/ 349540 h 5550115"/>
              <a:gd name="connsiteX102" fmla="*/ 5548678 w 5563679"/>
              <a:gd name="connsiteY102" fmla="*/ 396494 h 5550115"/>
              <a:gd name="connsiteX103" fmla="*/ 5562692 w 5563679"/>
              <a:gd name="connsiteY103" fmla="*/ 419592 h 5550115"/>
              <a:gd name="connsiteX104" fmla="*/ 5562692 w 5563679"/>
              <a:gd name="connsiteY104" fmla="*/ 2265528 h 5550115"/>
              <a:gd name="connsiteX105" fmla="*/ 5563679 w 5563679"/>
              <a:gd name="connsiteY105" fmla="*/ 2265528 h 5550115"/>
              <a:gd name="connsiteX106" fmla="*/ 5563679 w 5563679"/>
              <a:gd name="connsiteY106" fmla="*/ 3341998 h 5550115"/>
              <a:gd name="connsiteX107" fmla="*/ 5484876 w 5563679"/>
              <a:gd name="connsiteY107" fmla="*/ 3460886 h 5550115"/>
              <a:gd name="connsiteX108" fmla="*/ 5436806 w 5563679"/>
              <a:gd name="connsiteY108" fmla="*/ 3470590 h 5550115"/>
              <a:gd name="connsiteX109" fmla="*/ 5436806 w 5563679"/>
              <a:gd name="connsiteY109" fmla="*/ 3471328 h 5550115"/>
              <a:gd name="connsiteX110" fmla="*/ 5413326 w 5563679"/>
              <a:gd name="connsiteY110" fmla="*/ 3473695 h 5550115"/>
              <a:gd name="connsiteX111" fmla="*/ 5336262 w 5563679"/>
              <a:gd name="connsiteY111" fmla="*/ 3520139 h 5550115"/>
              <a:gd name="connsiteX112" fmla="*/ 5315097 w 5563679"/>
              <a:gd name="connsiteY112" fmla="*/ 3557030 h 5550115"/>
              <a:gd name="connsiteX113" fmla="*/ 5315097 w 5563679"/>
              <a:gd name="connsiteY113" fmla="*/ 3620344 h 5550115"/>
              <a:gd name="connsiteX114" fmla="*/ 5236294 w 5563679"/>
              <a:gd name="connsiteY114" fmla="*/ 3739232 h 5550115"/>
              <a:gd name="connsiteX115" fmla="*/ 5188224 w 5563679"/>
              <a:gd name="connsiteY115" fmla="*/ 3748936 h 5550115"/>
              <a:gd name="connsiteX116" fmla="*/ 5188224 w 5563679"/>
              <a:gd name="connsiteY116" fmla="*/ 3749674 h 5550115"/>
              <a:gd name="connsiteX117" fmla="*/ 5164744 w 5563679"/>
              <a:gd name="connsiteY117" fmla="*/ 3752041 h 5550115"/>
              <a:gd name="connsiteX118" fmla="*/ 5065015 w 5563679"/>
              <a:gd name="connsiteY118" fmla="*/ 3837990 h 5550115"/>
              <a:gd name="connsiteX119" fmla="*/ 5064995 w 5563679"/>
              <a:gd name="connsiteY119" fmla="*/ 3838103 h 5550115"/>
              <a:gd name="connsiteX120" fmla="*/ 5064995 w 5563679"/>
              <a:gd name="connsiteY120" fmla="*/ 4397896 h 5550115"/>
              <a:gd name="connsiteX121" fmla="*/ 4986192 w 5563679"/>
              <a:gd name="connsiteY121" fmla="*/ 4516784 h 5550115"/>
              <a:gd name="connsiteX122" fmla="*/ 4938122 w 5563679"/>
              <a:gd name="connsiteY122" fmla="*/ 4526488 h 5550115"/>
              <a:gd name="connsiteX123" fmla="*/ 4938122 w 5563679"/>
              <a:gd name="connsiteY123" fmla="*/ 4527226 h 5550115"/>
              <a:gd name="connsiteX124" fmla="*/ 4914642 w 5563679"/>
              <a:gd name="connsiteY124" fmla="*/ 4529593 h 5550115"/>
              <a:gd name="connsiteX125" fmla="*/ 4814913 w 5563679"/>
              <a:gd name="connsiteY125" fmla="*/ 4615542 h 5550115"/>
              <a:gd name="connsiteX126" fmla="*/ 4814662 w 5563679"/>
              <a:gd name="connsiteY126" fmla="*/ 4616965 h 5550115"/>
              <a:gd name="connsiteX127" fmla="*/ 4814662 w 5563679"/>
              <a:gd name="connsiteY127" fmla="*/ 4885290 h 5550115"/>
              <a:gd name="connsiteX128" fmla="*/ 4685635 w 5563679"/>
              <a:gd name="connsiteY128" fmla="*/ 5014317 h 5550115"/>
              <a:gd name="connsiteX129" fmla="*/ 4685636 w 5563679"/>
              <a:gd name="connsiteY129" fmla="*/ 5014316 h 5550115"/>
              <a:gd name="connsiteX130" fmla="*/ 4556609 w 5563679"/>
              <a:gd name="connsiteY130" fmla="*/ 4885289 h 5550115"/>
              <a:gd name="connsiteX131" fmla="*/ 4556609 w 5563679"/>
              <a:gd name="connsiteY131" fmla="*/ 4605270 h 5550115"/>
              <a:gd name="connsiteX132" fmla="*/ 4554606 w 5563679"/>
              <a:gd name="connsiteY132" fmla="*/ 4593919 h 5550115"/>
              <a:gd name="connsiteX133" fmla="*/ 4454877 w 5563679"/>
              <a:gd name="connsiteY133" fmla="*/ 4507970 h 5550115"/>
              <a:gd name="connsiteX134" fmla="*/ 4431397 w 5563679"/>
              <a:gd name="connsiteY134" fmla="*/ 4505603 h 5550115"/>
              <a:gd name="connsiteX135" fmla="*/ 4431397 w 5563679"/>
              <a:gd name="connsiteY135" fmla="*/ 4504865 h 5550115"/>
              <a:gd name="connsiteX136" fmla="*/ 4383327 w 5563679"/>
              <a:gd name="connsiteY136" fmla="*/ 4495161 h 5550115"/>
              <a:gd name="connsiteX137" fmla="*/ 4304524 w 5563679"/>
              <a:gd name="connsiteY137" fmla="*/ 4376273 h 5550115"/>
              <a:gd name="connsiteX138" fmla="*/ 4304524 w 5563679"/>
              <a:gd name="connsiteY138" fmla="*/ 4286143 h 5550115"/>
              <a:gd name="connsiteX139" fmla="*/ 4296135 w 5563679"/>
              <a:gd name="connsiteY139" fmla="*/ 4244593 h 5550115"/>
              <a:gd name="connsiteX140" fmla="*/ 4177248 w 5563679"/>
              <a:gd name="connsiteY140" fmla="*/ 4165789 h 5550115"/>
              <a:gd name="connsiteX141" fmla="*/ 4058361 w 5563679"/>
              <a:gd name="connsiteY141" fmla="*/ 4244593 h 5550115"/>
              <a:gd name="connsiteX142" fmla="*/ 4056171 w 5563679"/>
              <a:gd name="connsiteY142" fmla="*/ 4255437 h 5550115"/>
              <a:gd name="connsiteX143" fmla="*/ 4056171 w 5563679"/>
              <a:gd name="connsiteY143" fmla="*/ 4496307 h 5550115"/>
              <a:gd name="connsiteX144" fmla="*/ 3977368 w 5563679"/>
              <a:gd name="connsiteY144" fmla="*/ 4615195 h 5550115"/>
              <a:gd name="connsiteX145" fmla="*/ 3929298 w 5563679"/>
              <a:gd name="connsiteY145" fmla="*/ 4624899 h 5550115"/>
              <a:gd name="connsiteX146" fmla="*/ 3929298 w 5563679"/>
              <a:gd name="connsiteY146" fmla="*/ 4625637 h 5550115"/>
              <a:gd name="connsiteX147" fmla="*/ 3905818 w 5563679"/>
              <a:gd name="connsiteY147" fmla="*/ 4628004 h 5550115"/>
              <a:gd name="connsiteX148" fmla="*/ 3806089 w 5563679"/>
              <a:gd name="connsiteY148" fmla="*/ 4713953 h 5550115"/>
              <a:gd name="connsiteX149" fmla="*/ 3805837 w 5563679"/>
              <a:gd name="connsiteY149" fmla="*/ 4715382 h 5550115"/>
              <a:gd name="connsiteX150" fmla="*/ 3805837 w 5563679"/>
              <a:gd name="connsiteY150" fmla="*/ 4820023 h 5550115"/>
              <a:gd name="connsiteX151" fmla="*/ 3676810 w 5563679"/>
              <a:gd name="connsiteY151" fmla="*/ 4949050 h 5550115"/>
              <a:gd name="connsiteX152" fmla="*/ 3676811 w 5563679"/>
              <a:gd name="connsiteY152" fmla="*/ 4949049 h 5550115"/>
              <a:gd name="connsiteX153" fmla="*/ 3547784 w 5563679"/>
              <a:gd name="connsiteY153" fmla="*/ 4820022 h 5550115"/>
              <a:gd name="connsiteX154" fmla="*/ 3547784 w 5563679"/>
              <a:gd name="connsiteY154" fmla="*/ 2265528 h 5550115"/>
              <a:gd name="connsiteX155" fmla="*/ 3547783 w 5563679"/>
              <a:gd name="connsiteY155" fmla="*/ 4836545 h 5550115"/>
              <a:gd name="connsiteX156" fmla="*/ 3537645 w 5563679"/>
              <a:gd name="connsiteY156" fmla="*/ 4786326 h 5550115"/>
              <a:gd name="connsiteX157" fmla="*/ 3418757 w 5563679"/>
              <a:gd name="connsiteY157" fmla="*/ 4707522 h 5550115"/>
              <a:gd name="connsiteX158" fmla="*/ 3299870 w 5563679"/>
              <a:gd name="connsiteY158" fmla="*/ 4786326 h 5550115"/>
              <a:gd name="connsiteX159" fmla="*/ 3290106 w 5563679"/>
              <a:gd name="connsiteY159" fmla="*/ 4834686 h 5550115"/>
              <a:gd name="connsiteX160" fmla="*/ 3290106 w 5563679"/>
              <a:gd name="connsiteY160" fmla="*/ 5421088 h 5550115"/>
              <a:gd name="connsiteX161" fmla="*/ 3161079 w 5563679"/>
              <a:gd name="connsiteY161" fmla="*/ 5550115 h 5550115"/>
              <a:gd name="connsiteX162" fmla="*/ 3161080 w 5563679"/>
              <a:gd name="connsiteY162" fmla="*/ 5550114 h 5550115"/>
              <a:gd name="connsiteX163" fmla="*/ 3032053 w 5563679"/>
              <a:gd name="connsiteY163" fmla="*/ 5421087 h 5550115"/>
              <a:gd name="connsiteX164" fmla="*/ 3032053 w 5563679"/>
              <a:gd name="connsiteY164" fmla="*/ 2265528 h 5550115"/>
              <a:gd name="connsiteX165" fmla="*/ 3032052 w 5563679"/>
              <a:gd name="connsiteY165" fmla="*/ 4524125 h 5550115"/>
              <a:gd name="connsiteX166" fmla="*/ 3021914 w 5563679"/>
              <a:gd name="connsiteY166" fmla="*/ 4473906 h 5550115"/>
              <a:gd name="connsiteX167" fmla="*/ 2903026 w 5563679"/>
              <a:gd name="connsiteY167" fmla="*/ 4395102 h 5550115"/>
              <a:gd name="connsiteX168" fmla="*/ 2784139 w 5563679"/>
              <a:gd name="connsiteY168" fmla="*/ 4473906 h 5550115"/>
              <a:gd name="connsiteX169" fmla="*/ 2780541 w 5563679"/>
              <a:gd name="connsiteY169" fmla="*/ 4491725 h 5550115"/>
              <a:gd name="connsiteX170" fmla="*/ 2780541 w 5563679"/>
              <a:gd name="connsiteY170" fmla="*/ 4800671 h 5550115"/>
              <a:gd name="connsiteX171" fmla="*/ 2651514 w 5563679"/>
              <a:gd name="connsiteY171" fmla="*/ 4929698 h 5550115"/>
              <a:gd name="connsiteX172" fmla="*/ 2651515 w 5563679"/>
              <a:gd name="connsiteY172" fmla="*/ 4929697 h 5550115"/>
              <a:gd name="connsiteX173" fmla="*/ 2522488 w 5563679"/>
              <a:gd name="connsiteY173" fmla="*/ 4800670 h 5550115"/>
              <a:gd name="connsiteX174" fmla="*/ 2522488 w 5563679"/>
              <a:gd name="connsiteY174" fmla="*/ 4753932 h 5550115"/>
              <a:gd name="connsiteX175" fmla="*/ 2503819 w 5563679"/>
              <a:gd name="connsiteY175" fmla="*/ 4721390 h 5550115"/>
              <a:gd name="connsiteX176" fmla="*/ 2426754 w 5563679"/>
              <a:gd name="connsiteY176" fmla="*/ 4674946 h 5550115"/>
              <a:gd name="connsiteX177" fmla="*/ 2403274 w 5563679"/>
              <a:gd name="connsiteY177" fmla="*/ 4672579 h 5550115"/>
              <a:gd name="connsiteX178" fmla="*/ 2403274 w 5563679"/>
              <a:gd name="connsiteY178" fmla="*/ 4671841 h 5550115"/>
              <a:gd name="connsiteX179" fmla="*/ 2355204 w 5563679"/>
              <a:gd name="connsiteY179" fmla="*/ 4662137 h 5550115"/>
              <a:gd name="connsiteX180" fmla="*/ 2276401 w 5563679"/>
              <a:gd name="connsiteY180" fmla="*/ 4543249 h 5550115"/>
              <a:gd name="connsiteX181" fmla="*/ 2276401 w 5563679"/>
              <a:gd name="connsiteY181" fmla="*/ 4429265 h 5550115"/>
              <a:gd name="connsiteX182" fmla="*/ 2268012 w 5563679"/>
              <a:gd name="connsiteY182" fmla="*/ 4387715 h 5550115"/>
              <a:gd name="connsiteX183" fmla="*/ 2149125 w 5563679"/>
              <a:gd name="connsiteY183" fmla="*/ 4308911 h 5550115"/>
              <a:gd name="connsiteX184" fmla="*/ 2030238 w 5563679"/>
              <a:gd name="connsiteY184" fmla="*/ 4387715 h 5550115"/>
              <a:gd name="connsiteX185" fmla="*/ 2028048 w 5563679"/>
              <a:gd name="connsiteY185" fmla="*/ 4398560 h 5550115"/>
              <a:gd name="connsiteX186" fmla="*/ 2028048 w 5563679"/>
              <a:gd name="connsiteY186" fmla="*/ 4551963 h 5550115"/>
              <a:gd name="connsiteX187" fmla="*/ 1949245 w 5563679"/>
              <a:gd name="connsiteY187" fmla="*/ 4670851 h 5550115"/>
              <a:gd name="connsiteX188" fmla="*/ 1901175 w 5563679"/>
              <a:gd name="connsiteY188" fmla="*/ 4680555 h 5550115"/>
              <a:gd name="connsiteX189" fmla="*/ 1901175 w 5563679"/>
              <a:gd name="connsiteY189" fmla="*/ 4681293 h 5550115"/>
              <a:gd name="connsiteX190" fmla="*/ 1877695 w 5563679"/>
              <a:gd name="connsiteY190" fmla="*/ 4683660 h 5550115"/>
              <a:gd name="connsiteX191" fmla="*/ 1777966 w 5563679"/>
              <a:gd name="connsiteY191" fmla="*/ 4769609 h 5550115"/>
              <a:gd name="connsiteX192" fmla="*/ 1775762 w 5563679"/>
              <a:gd name="connsiteY192" fmla="*/ 4782099 h 5550115"/>
              <a:gd name="connsiteX193" fmla="*/ 1775762 w 5563679"/>
              <a:gd name="connsiteY193" fmla="*/ 4916007 h 5550115"/>
              <a:gd name="connsiteX194" fmla="*/ 1646735 w 5563679"/>
              <a:gd name="connsiteY194" fmla="*/ 5045034 h 5550115"/>
              <a:gd name="connsiteX195" fmla="*/ 1646736 w 5563679"/>
              <a:gd name="connsiteY195" fmla="*/ 5045033 h 5550115"/>
              <a:gd name="connsiteX196" fmla="*/ 1517709 w 5563679"/>
              <a:gd name="connsiteY196" fmla="*/ 4916006 h 5550115"/>
              <a:gd name="connsiteX197" fmla="*/ 1517709 w 5563679"/>
              <a:gd name="connsiteY197" fmla="*/ 4550752 h 5550115"/>
              <a:gd name="connsiteX198" fmla="*/ 1515505 w 5563679"/>
              <a:gd name="connsiteY198" fmla="*/ 4538262 h 5550115"/>
              <a:gd name="connsiteX199" fmla="*/ 1415776 w 5563679"/>
              <a:gd name="connsiteY199" fmla="*/ 4452313 h 5550115"/>
              <a:gd name="connsiteX200" fmla="*/ 1392296 w 5563679"/>
              <a:gd name="connsiteY200" fmla="*/ 4449946 h 5550115"/>
              <a:gd name="connsiteX201" fmla="*/ 1392296 w 5563679"/>
              <a:gd name="connsiteY201" fmla="*/ 4449208 h 5550115"/>
              <a:gd name="connsiteX202" fmla="*/ 1344226 w 5563679"/>
              <a:gd name="connsiteY202" fmla="*/ 4439504 h 5550115"/>
              <a:gd name="connsiteX203" fmla="*/ 1265423 w 5563679"/>
              <a:gd name="connsiteY203" fmla="*/ 4320616 h 5550115"/>
              <a:gd name="connsiteX204" fmla="*/ 1265423 w 5563679"/>
              <a:gd name="connsiteY204" fmla="*/ 3944241 h 5550115"/>
              <a:gd name="connsiteX205" fmla="*/ 1257034 w 5563679"/>
              <a:gd name="connsiteY205" fmla="*/ 3902691 h 5550115"/>
              <a:gd name="connsiteX206" fmla="*/ 1138147 w 5563679"/>
              <a:gd name="connsiteY206" fmla="*/ 3823887 h 5550115"/>
              <a:gd name="connsiteX207" fmla="*/ 1019260 w 5563679"/>
              <a:gd name="connsiteY207" fmla="*/ 3902691 h 5550115"/>
              <a:gd name="connsiteX208" fmla="*/ 1016586 w 5563679"/>
              <a:gd name="connsiteY208" fmla="*/ 3915934 h 5550115"/>
              <a:gd name="connsiteX209" fmla="*/ 1016586 w 5563679"/>
              <a:gd name="connsiteY209" fmla="*/ 3976598 h 5550115"/>
              <a:gd name="connsiteX210" fmla="*/ 887559 w 5563679"/>
              <a:gd name="connsiteY210" fmla="*/ 4105625 h 5550115"/>
              <a:gd name="connsiteX211" fmla="*/ 887560 w 5563679"/>
              <a:gd name="connsiteY211" fmla="*/ 4105624 h 5550115"/>
              <a:gd name="connsiteX212" fmla="*/ 758533 w 5563679"/>
              <a:gd name="connsiteY212" fmla="*/ 3976597 h 5550115"/>
              <a:gd name="connsiteX213" fmla="*/ 758533 w 5563679"/>
              <a:gd name="connsiteY213" fmla="*/ 3835817 h 5550115"/>
              <a:gd name="connsiteX214" fmla="*/ 737116 w 5563679"/>
              <a:gd name="connsiteY214" fmla="*/ 3798485 h 5550115"/>
              <a:gd name="connsiteX215" fmla="*/ 660051 w 5563679"/>
              <a:gd name="connsiteY215" fmla="*/ 3752041 h 5550115"/>
              <a:gd name="connsiteX216" fmla="*/ 636571 w 5563679"/>
              <a:gd name="connsiteY216" fmla="*/ 3749674 h 5550115"/>
              <a:gd name="connsiteX217" fmla="*/ 636571 w 5563679"/>
              <a:gd name="connsiteY217" fmla="*/ 3748936 h 5550115"/>
              <a:gd name="connsiteX218" fmla="*/ 588501 w 5563679"/>
              <a:gd name="connsiteY218" fmla="*/ 3739232 h 5550115"/>
              <a:gd name="connsiteX219" fmla="*/ 509698 w 5563679"/>
              <a:gd name="connsiteY219" fmla="*/ 3620344 h 5550115"/>
              <a:gd name="connsiteX220" fmla="*/ 509698 w 5563679"/>
              <a:gd name="connsiteY220" fmla="*/ 2675086 h 5550115"/>
              <a:gd name="connsiteX221" fmla="*/ 501309 w 5563679"/>
              <a:gd name="connsiteY221" fmla="*/ 2633537 h 5550115"/>
              <a:gd name="connsiteX222" fmla="*/ 382422 w 5563679"/>
              <a:gd name="connsiteY222" fmla="*/ 2554733 h 5550115"/>
              <a:gd name="connsiteX223" fmla="*/ 263535 w 5563679"/>
              <a:gd name="connsiteY223" fmla="*/ 2633537 h 5550115"/>
              <a:gd name="connsiteX224" fmla="*/ 258053 w 5563679"/>
              <a:gd name="connsiteY224" fmla="*/ 2660688 h 5550115"/>
              <a:gd name="connsiteX225" fmla="*/ 258053 w 5563679"/>
              <a:gd name="connsiteY225" fmla="*/ 2715723 h 5550115"/>
              <a:gd name="connsiteX226" fmla="*/ 129026 w 5563679"/>
              <a:gd name="connsiteY226" fmla="*/ 2844750 h 5550115"/>
              <a:gd name="connsiteX227" fmla="*/ 129027 w 5563679"/>
              <a:gd name="connsiteY227" fmla="*/ 2844749 h 5550115"/>
              <a:gd name="connsiteX228" fmla="*/ 0 w 5563679"/>
              <a:gd name="connsiteY228" fmla="*/ 2715722 h 5550115"/>
              <a:gd name="connsiteX229" fmla="*/ 0 w 5563679"/>
              <a:gd name="connsiteY229" fmla="*/ 2265528 h 5550115"/>
              <a:gd name="connsiteX230" fmla="*/ 0 w 5563679"/>
              <a:gd name="connsiteY230" fmla="*/ 546839 h 5550115"/>
              <a:gd name="connsiteX231" fmla="*/ 12233 w 5563679"/>
              <a:gd name="connsiteY231" fmla="*/ 526676 h 5550115"/>
              <a:gd name="connsiteX232" fmla="*/ 111797 w 5563679"/>
              <a:gd name="connsiteY232" fmla="*/ 479722 h 5550115"/>
              <a:gd name="connsiteX233" fmla="*/ 230684 w 5563679"/>
              <a:gd name="connsiteY233" fmla="*/ 558526 h 5550115"/>
              <a:gd name="connsiteX234" fmla="*/ 232874 w 5563679"/>
              <a:gd name="connsiteY234" fmla="*/ 569371 h 5550115"/>
              <a:gd name="connsiteX235" fmla="*/ 232874 w 5563679"/>
              <a:gd name="connsiteY235" fmla="*/ 722774 h 5550115"/>
              <a:gd name="connsiteX236" fmla="*/ 311677 w 5563679"/>
              <a:gd name="connsiteY236" fmla="*/ 841662 h 5550115"/>
              <a:gd name="connsiteX237" fmla="*/ 359747 w 5563679"/>
              <a:gd name="connsiteY237" fmla="*/ 851366 h 5550115"/>
              <a:gd name="connsiteX238" fmla="*/ 359747 w 5563679"/>
              <a:gd name="connsiteY238" fmla="*/ 852104 h 5550115"/>
              <a:gd name="connsiteX239" fmla="*/ 383227 w 5563679"/>
              <a:gd name="connsiteY239" fmla="*/ 854471 h 5550115"/>
              <a:gd name="connsiteX240" fmla="*/ 482956 w 5563679"/>
              <a:gd name="connsiteY240" fmla="*/ 940420 h 5550115"/>
              <a:gd name="connsiteX241" fmla="*/ 485160 w 5563679"/>
              <a:gd name="connsiteY241" fmla="*/ 952910 h 5550115"/>
              <a:gd name="connsiteX242" fmla="*/ 485160 w 5563679"/>
              <a:gd name="connsiteY242" fmla="*/ 1086818 h 5550115"/>
              <a:gd name="connsiteX243" fmla="*/ 614186 w 5563679"/>
              <a:gd name="connsiteY243" fmla="*/ 1215845 h 5550115"/>
              <a:gd name="connsiteX244" fmla="*/ 614185 w 5563679"/>
              <a:gd name="connsiteY244" fmla="*/ 1215844 h 5550115"/>
              <a:gd name="connsiteX245" fmla="*/ 743212 w 5563679"/>
              <a:gd name="connsiteY245" fmla="*/ 1086817 h 5550115"/>
              <a:gd name="connsiteX246" fmla="*/ 743212 w 5563679"/>
              <a:gd name="connsiteY246" fmla="*/ 721563 h 5550115"/>
              <a:gd name="connsiteX247" fmla="*/ 745416 w 5563679"/>
              <a:gd name="connsiteY247" fmla="*/ 709073 h 5550115"/>
              <a:gd name="connsiteX248" fmla="*/ 845145 w 5563679"/>
              <a:gd name="connsiteY248" fmla="*/ 623124 h 5550115"/>
              <a:gd name="connsiteX249" fmla="*/ 868625 w 5563679"/>
              <a:gd name="connsiteY249" fmla="*/ 620757 h 5550115"/>
              <a:gd name="connsiteX250" fmla="*/ 868625 w 5563679"/>
              <a:gd name="connsiteY250" fmla="*/ 620019 h 5550115"/>
              <a:gd name="connsiteX251" fmla="*/ 916695 w 5563679"/>
              <a:gd name="connsiteY251" fmla="*/ 610315 h 5550115"/>
              <a:gd name="connsiteX252" fmla="*/ 995498 w 5563679"/>
              <a:gd name="connsiteY252" fmla="*/ 491427 h 5550115"/>
              <a:gd name="connsiteX253" fmla="*/ 995498 w 5563679"/>
              <a:gd name="connsiteY253" fmla="*/ 115052 h 5550115"/>
              <a:gd name="connsiteX254" fmla="*/ 1003887 w 5563679"/>
              <a:gd name="connsiteY254" fmla="*/ 73502 h 5550115"/>
              <a:gd name="connsiteX255" fmla="*/ 1084406 w 5563679"/>
              <a:gd name="connsiteY255" fmla="*/ 499 h 5550115"/>
              <a:gd name="connsiteX0" fmla="*/ 1087705 w 5563679"/>
              <a:gd name="connsiteY0" fmla="*/ 0 h 5550115"/>
              <a:gd name="connsiteX1" fmla="*/ 1157844 w 5563679"/>
              <a:gd name="connsiteY1" fmla="*/ 0 h 5550115"/>
              <a:gd name="connsiteX2" fmla="*/ 1161143 w 5563679"/>
              <a:gd name="connsiteY2" fmla="*/ 499 h 5550115"/>
              <a:gd name="connsiteX3" fmla="*/ 1241661 w 5563679"/>
              <a:gd name="connsiteY3" fmla="*/ 73502 h 5550115"/>
              <a:gd name="connsiteX4" fmla="*/ 1244335 w 5563679"/>
              <a:gd name="connsiteY4" fmla="*/ 86745 h 5550115"/>
              <a:gd name="connsiteX5" fmla="*/ 1244335 w 5563679"/>
              <a:gd name="connsiteY5" fmla="*/ 147409 h 5550115"/>
              <a:gd name="connsiteX6" fmla="*/ 1373362 w 5563679"/>
              <a:gd name="connsiteY6" fmla="*/ 276436 h 5550115"/>
              <a:gd name="connsiteX7" fmla="*/ 1373361 w 5563679"/>
              <a:gd name="connsiteY7" fmla="*/ 276435 h 5550115"/>
              <a:gd name="connsiteX8" fmla="*/ 1390772 w 5563679"/>
              <a:gd name="connsiteY8" fmla="*/ 272920 h 5550115"/>
              <a:gd name="connsiteX9" fmla="*/ 1399039 w 5563679"/>
              <a:gd name="connsiteY9" fmla="*/ 274589 h 5550115"/>
              <a:gd name="connsiteX10" fmla="*/ 1399039 w 5563679"/>
              <a:gd name="connsiteY10" fmla="*/ 275327 h 5550115"/>
              <a:gd name="connsiteX11" fmla="*/ 1422519 w 5563679"/>
              <a:gd name="connsiteY11" fmla="*/ 277694 h 5550115"/>
              <a:gd name="connsiteX12" fmla="*/ 1522248 w 5563679"/>
              <a:gd name="connsiteY12" fmla="*/ 363643 h 5550115"/>
              <a:gd name="connsiteX13" fmla="*/ 1522268 w 5563679"/>
              <a:gd name="connsiteY13" fmla="*/ 363756 h 5550115"/>
              <a:gd name="connsiteX14" fmla="*/ 1522268 w 5563679"/>
              <a:gd name="connsiteY14" fmla="*/ 923549 h 5550115"/>
              <a:gd name="connsiteX15" fmla="*/ 1601071 w 5563679"/>
              <a:gd name="connsiteY15" fmla="*/ 1042437 h 5550115"/>
              <a:gd name="connsiteX16" fmla="*/ 1649141 w 5563679"/>
              <a:gd name="connsiteY16" fmla="*/ 1052141 h 5550115"/>
              <a:gd name="connsiteX17" fmla="*/ 1649141 w 5563679"/>
              <a:gd name="connsiteY17" fmla="*/ 1052879 h 5550115"/>
              <a:gd name="connsiteX18" fmla="*/ 1672621 w 5563679"/>
              <a:gd name="connsiteY18" fmla="*/ 1055246 h 5550115"/>
              <a:gd name="connsiteX19" fmla="*/ 1772350 w 5563679"/>
              <a:gd name="connsiteY19" fmla="*/ 1141195 h 5550115"/>
              <a:gd name="connsiteX20" fmla="*/ 1772601 w 5563679"/>
              <a:gd name="connsiteY20" fmla="*/ 1142618 h 5550115"/>
              <a:gd name="connsiteX21" fmla="*/ 1772601 w 5563679"/>
              <a:gd name="connsiteY21" fmla="*/ 1410943 h 5550115"/>
              <a:gd name="connsiteX22" fmla="*/ 1901628 w 5563679"/>
              <a:gd name="connsiteY22" fmla="*/ 1539970 h 5550115"/>
              <a:gd name="connsiteX23" fmla="*/ 1901627 w 5563679"/>
              <a:gd name="connsiteY23" fmla="*/ 1539969 h 5550115"/>
              <a:gd name="connsiteX24" fmla="*/ 2030654 w 5563679"/>
              <a:gd name="connsiteY24" fmla="*/ 1410942 h 5550115"/>
              <a:gd name="connsiteX25" fmla="*/ 2030654 w 5563679"/>
              <a:gd name="connsiteY25" fmla="*/ 1130923 h 5550115"/>
              <a:gd name="connsiteX26" fmla="*/ 2032657 w 5563679"/>
              <a:gd name="connsiteY26" fmla="*/ 1119572 h 5550115"/>
              <a:gd name="connsiteX27" fmla="*/ 2132386 w 5563679"/>
              <a:gd name="connsiteY27" fmla="*/ 1033623 h 5550115"/>
              <a:gd name="connsiteX28" fmla="*/ 2155866 w 5563679"/>
              <a:gd name="connsiteY28" fmla="*/ 1031256 h 5550115"/>
              <a:gd name="connsiteX29" fmla="*/ 2155866 w 5563679"/>
              <a:gd name="connsiteY29" fmla="*/ 1030518 h 5550115"/>
              <a:gd name="connsiteX30" fmla="*/ 2203936 w 5563679"/>
              <a:gd name="connsiteY30" fmla="*/ 1020814 h 5550115"/>
              <a:gd name="connsiteX31" fmla="*/ 2282739 w 5563679"/>
              <a:gd name="connsiteY31" fmla="*/ 901926 h 5550115"/>
              <a:gd name="connsiteX32" fmla="*/ 2282739 w 5563679"/>
              <a:gd name="connsiteY32" fmla="*/ 811796 h 5550115"/>
              <a:gd name="connsiteX33" fmla="*/ 2291128 w 5563679"/>
              <a:gd name="connsiteY33" fmla="*/ 770246 h 5550115"/>
              <a:gd name="connsiteX34" fmla="*/ 2410015 w 5563679"/>
              <a:gd name="connsiteY34" fmla="*/ 691442 h 5550115"/>
              <a:gd name="connsiteX35" fmla="*/ 2528902 w 5563679"/>
              <a:gd name="connsiteY35" fmla="*/ 770246 h 5550115"/>
              <a:gd name="connsiteX36" fmla="*/ 2531092 w 5563679"/>
              <a:gd name="connsiteY36" fmla="*/ 781090 h 5550115"/>
              <a:gd name="connsiteX37" fmla="*/ 2531092 w 5563679"/>
              <a:gd name="connsiteY37" fmla="*/ 1021960 h 5550115"/>
              <a:gd name="connsiteX38" fmla="*/ 2609895 w 5563679"/>
              <a:gd name="connsiteY38" fmla="*/ 1140848 h 5550115"/>
              <a:gd name="connsiteX39" fmla="*/ 2657965 w 5563679"/>
              <a:gd name="connsiteY39" fmla="*/ 1150552 h 5550115"/>
              <a:gd name="connsiteX40" fmla="*/ 2657965 w 5563679"/>
              <a:gd name="connsiteY40" fmla="*/ 1151290 h 5550115"/>
              <a:gd name="connsiteX41" fmla="*/ 2681445 w 5563679"/>
              <a:gd name="connsiteY41" fmla="*/ 1153657 h 5550115"/>
              <a:gd name="connsiteX42" fmla="*/ 2781174 w 5563679"/>
              <a:gd name="connsiteY42" fmla="*/ 1239606 h 5550115"/>
              <a:gd name="connsiteX43" fmla="*/ 2781426 w 5563679"/>
              <a:gd name="connsiteY43" fmla="*/ 1241035 h 5550115"/>
              <a:gd name="connsiteX44" fmla="*/ 2781426 w 5563679"/>
              <a:gd name="connsiteY44" fmla="*/ 1345676 h 5550115"/>
              <a:gd name="connsiteX45" fmla="*/ 2910453 w 5563679"/>
              <a:gd name="connsiteY45" fmla="*/ 1474703 h 5550115"/>
              <a:gd name="connsiteX46" fmla="*/ 2910452 w 5563679"/>
              <a:gd name="connsiteY46" fmla="*/ 1474702 h 5550115"/>
              <a:gd name="connsiteX47" fmla="*/ 3039479 w 5563679"/>
              <a:gd name="connsiteY47" fmla="*/ 1345675 h 5550115"/>
              <a:gd name="connsiteX48" fmla="*/ 3039479 w 5563679"/>
              <a:gd name="connsiteY48" fmla="*/ 0 h 5550115"/>
              <a:gd name="connsiteX49" fmla="*/ 3039480 w 5563679"/>
              <a:gd name="connsiteY49" fmla="*/ 0 h 5550115"/>
              <a:gd name="connsiteX50" fmla="*/ 3039480 w 5563679"/>
              <a:gd name="connsiteY50" fmla="*/ 1362198 h 5550115"/>
              <a:gd name="connsiteX51" fmla="*/ 3049618 w 5563679"/>
              <a:gd name="connsiteY51" fmla="*/ 1311979 h 5550115"/>
              <a:gd name="connsiteX52" fmla="*/ 3168506 w 5563679"/>
              <a:gd name="connsiteY52" fmla="*/ 1233175 h 5550115"/>
              <a:gd name="connsiteX53" fmla="*/ 3287393 w 5563679"/>
              <a:gd name="connsiteY53" fmla="*/ 1311979 h 5550115"/>
              <a:gd name="connsiteX54" fmla="*/ 3297157 w 5563679"/>
              <a:gd name="connsiteY54" fmla="*/ 1360339 h 5550115"/>
              <a:gd name="connsiteX55" fmla="*/ 3297157 w 5563679"/>
              <a:gd name="connsiteY55" fmla="*/ 1946741 h 5550115"/>
              <a:gd name="connsiteX56" fmla="*/ 3426184 w 5563679"/>
              <a:gd name="connsiteY56" fmla="*/ 2075768 h 5550115"/>
              <a:gd name="connsiteX57" fmla="*/ 3426183 w 5563679"/>
              <a:gd name="connsiteY57" fmla="*/ 2075767 h 5550115"/>
              <a:gd name="connsiteX58" fmla="*/ 3555210 w 5563679"/>
              <a:gd name="connsiteY58" fmla="*/ 1946740 h 5550115"/>
              <a:gd name="connsiteX59" fmla="*/ 3555211 w 5563679"/>
              <a:gd name="connsiteY59" fmla="*/ 1049778 h 5550115"/>
              <a:gd name="connsiteX60" fmla="*/ 3565349 w 5563679"/>
              <a:gd name="connsiteY60" fmla="*/ 999559 h 5550115"/>
              <a:gd name="connsiteX61" fmla="*/ 3684237 w 5563679"/>
              <a:gd name="connsiteY61" fmla="*/ 920755 h 5550115"/>
              <a:gd name="connsiteX62" fmla="*/ 3803124 w 5563679"/>
              <a:gd name="connsiteY62" fmla="*/ 999559 h 5550115"/>
              <a:gd name="connsiteX63" fmla="*/ 3806722 w 5563679"/>
              <a:gd name="connsiteY63" fmla="*/ 1017378 h 5550115"/>
              <a:gd name="connsiteX64" fmla="*/ 3806722 w 5563679"/>
              <a:gd name="connsiteY64" fmla="*/ 1326324 h 5550115"/>
              <a:gd name="connsiteX65" fmla="*/ 3935749 w 5563679"/>
              <a:gd name="connsiteY65" fmla="*/ 1455351 h 5550115"/>
              <a:gd name="connsiteX66" fmla="*/ 3935748 w 5563679"/>
              <a:gd name="connsiteY66" fmla="*/ 1455350 h 5550115"/>
              <a:gd name="connsiteX67" fmla="*/ 4064775 w 5563679"/>
              <a:gd name="connsiteY67" fmla="*/ 1326323 h 5550115"/>
              <a:gd name="connsiteX68" fmla="*/ 4064775 w 5563679"/>
              <a:gd name="connsiteY68" fmla="*/ 1279585 h 5550115"/>
              <a:gd name="connsiteX69" fmla="*/ 4083444 w 5563679"/>
              <a:gd name="connsiteY69" fmla="*/ 1247043 h 5550115"/>
              <a:gd name="connsiteX70" fmla="*/ 4160509 w 5563679"/>
              <a:gd name="connsiteY70" fmla="*/ 1200599 h 5550115"/>
              <a:gd name="connsiteX71" fmla="*/ 4183989 w 5563679"/>
              <a:gd name="connsiteY71" fmla="*/ 1198232 h 5550115"/>
              <a:gd name="connsiteX72" fmla="*/ 4183989 w 5563679"/>
              <a:gd name="connsiteY72" fmla="*/ 1197494 h 5550115"/>
              <a:gd name="connsiteX73" fmla="*/ 4232059 w 5563679"/>
              <a:gd name="connsiteY73" fmla="*/ 1187790 h 5550115"/>
              <a:gd name="connsiteX74" fmla="*/ 4310862 w 5563679"/>
              <a:gd name="connsiteY74" fmla="*/ 1068902 h 5550115"/>
              <a:gd name="connsiteX75" fmla="*/ 4310862 w 5563679"/>
              <a:gd name="connsiteY75" fmla="*/ 954918 h 5550115"/>
              <a:gd name="connsiteX76" fmla="*/ 4319251 w 5563679"/>
              <a:gd name="connsiteY76" fmla="*/ 913368 h 5550115"/>
              <a:gd name="connsiteX77" fmla="*/ 4438138 w 5563679"/>
              <a:gd name="connsiteY77" fmla="*/ 834564 h 5550115"/>
              <a:gd name="connsiteX78" fmla="*/ 4557025 w 5563679"/>
              <a:gd name="connsiteY78" fmla="*/ 913368 h 5550115"/>
              <a:gd name="connsiteX79" fmla="*/ 4559215 w 5563679"/>
              <a:gd name="connsiteY79" fmla="*/ 924213 h 5550115"/>
              <a:gd name="connsiteX80" fmla="*/ 4559215 w 5563679"/>
              <a:gd name="connsiteY80" fmla="*/ 1077616 h 5550115"/>
              <a:gd name="connsiteX81" fmla="*/ 4638018 w 5563679"/>
              <a:gd name="connsiteY81" fmla="*/ 1196504 h 5550115"/>
              <a:gd name="connsiteX82" fmla="*/ 4686088 w 5563679"/>
              <a:gd name="connsiteY82" fmla="*/ 1206208 h 5550115"/>
              <a:gd name="connsiteX83" fmla="*/ 4686088 w 5563679"/>
              <a:gd name="connsiteY83" fmla="*/ 1206946 h 5550115"/>
              <a:gd name="connsiteX84" fmla="*/ 4709568 w 5563679"/>
              <a:gd name="connsiteY84" fmla="*/ 1209313 h 5550115"/>
              <a:gd name="connsiteX85" fmla="*/ 4809296 w 5563679"/>
              <a:gd name="connsiteY85" fmla="*/ 1295262 h 5550115"/>
              <a:gd name="connsiteX86" fmla="*/ 4811500 w 5563679"/>
              <a:gd name="connsiteY86" fmla="*/ 1307752 h 5550115"/>
              <a:gd name="connsiteX87" fmla="*/ 4811500 w 5563679"/>
              <a:gd name="connsiteY87" fmla="*/ 1441660 h 5550115"/>
              <a:gd name="connsiteX88" fmla="*/ 4940527 w 5563679"/>
              <a:gd name="connsiteY88" fmla="*/ 1570687 h 5550115"/>
              <a:gd name="connsiteX89" fmla="*/ 4940526 w 5563679"/>
              <a:gd name="connsiteY89" fmla="*/ 1570686 h 5550115"/>
              <a:gd name="connsiteX90" fmla="*/ 5069553 w 5563679"/>
              <a:gd name="connsiteY90" fmla="*/ 1441659 h 5550115"/>
              <a:gd name="connsiteX91" fmla="*/ 5069553 w 5563679"/>
              <a:gd name="connsiteY91" fmla="*/ 1076405 h 5550115"/>
              <a:gd name="connsiteX92" fmla="*/ 5071757 w 5563679"/>
              <a:gd name="connsiteY92" fmla="*/ 1063915 h 5550115"/>
              <a:gd name="connsiteX93" fmla="*/ 5171486 w 5563679"/>
              <a:gd name="connsiteY93" fmla="*/ 977966 h 5550115"/>
              <a:gd name="connsiteX94" fmla="*/ 5194966 w 5563679"/>
              <a:gd name="connsiteY94" fmla="*/ 975599 h 5550115"/>
              <a:gd name="connsiteX95" fmla="*/ 5194966 w 5563679"/>
              <a:gd name="connsiteY95" fmla="*/ 974861 h 5550115"/>
              <a:gd name="connsiteX96" fmla="*/ 5243036 w 5563679"/>
              <a:gd name="connsiteY96" fmla="*/ 965157 h 5550115"/>
              <a:gd name="connsiteX97" fmla="*/ 5321839 w 5563679"/>
              <a:gd name="connsiteY97" fmla="*/ 846269 h 5550115"/>
              <a:gd name="connsiteX98" fmla="*/ 5321839 w 5563679"/>
              <a:gd name="connsiteY98" fmla="*/ 469894 h 5550115"/>
              <a:gd name="connsiteX99" fmla="*/ 5330228 w 5563679"/>
              <a:gd name="connsiteY99" fmla="*/ 428344 h 5550115"/>
              <a:gd name="connsiteX100" fmla="*/ 5449115 w 5563679"/>
              <a:gd name="connsiteY100" fmla="*/ 349540 h 5550115"/>
              <a:gd name="connsiteX101" fmla="*/ 5548678 w 5563679"/>
              <a:gd name="connsiteY101" fmla="*/ 396494 h 5550115"/>
              <a:gd name="connsiteX102" fmla="*/ 5562692 w 5563679"/>
              <a:gd name="connsiteY102" fmla="*/ 419592 h 5550115"/>
              <a:gd name="connsiteX103" fmla="*/ 5562692 w 5563679"/>
              <a:gd name="connsiteY103" fmla="*/ 2265528 h 5550115"/>
              <a:gd name="connsiteX104" fmla="*/ 5563679 w 5563679"/>
              <a:gd name="connsiteY104" fmla="*/ 2265528 h 5550115"/>
              <a:gd name="connsiteX105" fmla="*/ 5563679 w 5563679"/>
              <a:gd name="connsiteY105" fmla="*/ 3341998 h 5550115"/>
              <a:gd name="connsiteX106" fmla="*/ 5484876 w 5563679"/>
              <a:gd name="connsiteY106" fmla="*/ 3460886 h 5550115"/>
              <a:gd name="connsiteX107" fmla="*/ 5436806 w 5563679"/>
              <a:gd name="connsiteY107" fmla="*/ 3470590 h 5550115"/>
              <a:gd name="connsiteX108" fmla="*/ 5436806 w 5563679"/>
              <a:gd name="connsiteY108" fmla="*/ 3471328 h 5550115"/>
              <a:gd name="connsiteX109" fmla="*/ 5413326 w 5563679"/>
              <a:gd name="connsiteY109" fmla="*/ 3473695 h 5550115"/>
              <a:gd name="connsiteX110" fmla="*/ 5336262 w 5563679"/>
              <a:gd name="connsiteY110" fmla="*/ 3520139 h 5550115"/>
              <a:gd name="connsiteX111" fmla="*/ 5315097 w 5563679"/>
              <a:gd name="connsiteY111" fmla="*/ 3557030 h 5550115"/>
              <a:gd name="connsiteX112" fmla="*/ 5315097 w 5563679"/>
              <a:gd name="connsiteY112" fmla="*/ 3620344 h 5550115"/>
              <a:gd name="connsiteX113" fmla="*/ 5236294 w 5563679"/>
              <a:gd name="connsiteY113" fmla="*/ 3739232 h 5550115"/>
              <a:gd name="connsiteX114" fmla="*/ 5188224 w 5563679"/>
              <a:gd name="connsiteY114" fmla="*/ 3748936 h 5550115"/>
              <a:gd name="connsiteX115" fmla="*/ 5188224 w 5563679"/>
              <a:gd name="connsiteY115" fmla="*/ 3749674 h 5550115"/>
              <a:gd name="connsiteX116" fmla="*/ 5164744 w 5563679"/>
              <a:gd name="connsiteY116" fmla="*/ 3752041 h 5550115"/>
              <a:gd name="connsiteX117" fmla="*/ 5065015 w 5563679"/>
              <a:gd name="connsiteY117" fmla="*/ 3837990 h 5550115"/>
              <a:gd name="connsiteX118" fmla="*/ 5064995 w 5563679"/>
              <a:gd name="connsiteY118" fmla="*/ 3838103 h 5550115"/>
              <a:gd name="connsiteX119" fmla="*/ 5064995 w 5563679"/>
              <a:gd name="connsiteY119" fmla="*/ 4397896 h 5550115"/>
              <a:gd name="connsiteX120" fmla="*/ 4986192 w 5563679"/>
              <a:gd name="connsiteY120" fmla="*/ 4516784 h 5550115"/>
              <a:gd name="connsiteX121" fmla="*/ 4938122 w 5563679"/>
              <a:gd name="connsiteY121" fmla="*/ 4526488 h 5550115"/>
              <a:gd name="connsiteX122" fmla="*/ 4938122 w 5563679"/>
              <a:gd name="connsiteY122" fmla="*/ 4527226 h 5550115"/>
              <a:gd name="connsiteX123" fmla="*/ 4914642 w 5563679"/>
              <a:gd name="connsiteY123" fmla="*/ 4529593 h 5550115"/>
              <a:gd name="connsiteX124" fmla="*/ 4814913 w 5563679"/>
              <a:gd name="connsiteY124" fmla="*/ 4615542 h 5550115"/>
              <a:gd name="connsiteX125" fmla="*/ 4814662 w 5563679"/>
              <a:gd name="connsiteY125" fmla="*/ 4616965 h 5550115"/>
              <a:gd name="connsiteX126" fmla="*/ 4814662 w 5563679"/>
              <a:gd name="connsiteY126" fmla="*/ 4885290 h 5550115"/>
              <a:gd name="connsiteX127" fmla="*/ 4685635 w 5563679"/>
              <a:gd name="connsiteY127" fmla="*/ 5014317 h 5550115"/>
              <a:gd name="connsiteX128" fmla="*/ 4685636 w 5563679"/>
              <a:gd name="connsiteY128" fmla="*/ 5014316 h 5550115"/>
              <a:gd name="connsiteX129" fmla="*/ 4556609 w 5563679"/>
              <a:gd name="connsiteY129" fmla="*/ 4885289 h 5550115"/>
              <a:gd name="connsiteX130" fmla="*/ 4556609 w 5563679"/>
              <a:gd name="connsiteY130" fmla="*/ 4605270 h 5550115"/>
              <a:gd name="connsiteX131" fmla="*/ 4554606 w 5563679"/>
              <a:gd name="connsiteY131" fmla="*/ 4593919 h 5550115"/>
              <a:gd name="connsiteX132" fmla="*/ 4454877 w 5563679"/>
              <a:gd name="connsiteY132" fmla="*/ 4507970 h 5550115"/>
              <a:gd name="connsiteX133" fmla="*/ 4431397 w 5563679"/>
              <a:gd name="connsiteY133" fmla="*/ 4505603 h 5550115"/>
              <a:gd name="connsiteX134" fmla="*/ 4431397 w 5563679"/>
              <a:gd name="connsiteY134" fmla="*/ 4504865 h 5550115"/>
              <a:gd name="connsiteX135" fmla="*/ 4383327 w 5563679"/>
              <a:gd name="connsiteY135" fmla="*/ 4495161 h 5550115"/>
              <a:gd name="connsiteX136" fmla="*/ 4304524 w 5563679"/>
              <a:gd name="connsiteY136" fmla="*/ 4376273 h 5550115"/>
              <a:gd name="connsiteX137" fmla="*/ 4304524 w 5563679"/>
              <a:gd name="connsiteY137" fmla="*/ 4286143 h 5550115"/>
              <a:gd name="connsiteX138" fmla="*/ 4296135 w 5563679"/>
              <a:gd name="connsiteY138" fmla="*/ 4244593 h 5550115"/>
              <a:gd name="connsiteX139" fmla="*/ 4177248 w 5563679"/>
              <a:gd name="connsiteY139" fmla="*/ 4165789 h 5550115"/>
              <a:gd name="connsiteX140" fmla="*/ 4058361 w 5563679"/>
              <a:gd name="connsiteY140" fmla="*/ 4244593 h 5550115"/>
              <a:gd name="connsiteX141" fmla="*/ 4056171 w 5563679"/>
              <a:gd name="connsiteY141" fmla="*/ 4255437 h 5550115"/>
              <a:gd name="connsiteX142" fmla="*/ 4056171 w 5563679"/>
              <a:gd name="connsiteY142" fmla="*/ 4496307 h 5550115"/>
              <a:gd name="connsiteX143" fmla="*/ 3977368 w 5563679"/>
              <a:gd name="connsiteY143" fmla="*/ 4615195 h 5550115"/>
              <a:gd name="connsiteX144" fmla="*/ 3929298 w 5563679"/>
              <a:gd name="connsiteY144" fmla="*/ 4624899 h 5550115"/>
              <a:gd name="connsiteX145" fmla="*/ 3929298 w 5563679"/>
              <a:gd name="connsiteY145" fmla="*/ 4625637 h 5550115"/>
              <a:gd name="connsiteX146" fmla="*/ 3905818 w 5563679"/>
              <a:gd name="connsiteY146" fmla="*/ 4628004 h 5550115"/>
              <a:gd name="connsiteX147" fmla="*/ 3806089 w 5563679"/>
              <a:gd name="connsiteY147" fmla="*/ 4713953 h 5550115"/>
              <a:gd name="connsiteX148" fmla="*/ 3805837 w 5563679"/>
              <a:gd name="connsiteY148" fmla="*/ 4715382 h 5550115"/>
              <a:gd name="connsiteX149" fmla="*/ 3805837 w 5563679"/>
              <a:gd name="connsiteY149" fmla="*/ 4820023 h 5550115"/>
              <a:gd name="connsiteX150" fmla="*/ 3676810 w 5563679"/>
              <a:gd name="connsiteY150" fmla="*/ 4949050 h 5550115"/>
              <a:gd name="connsiteX151" fmla="*/ 3676811 w 5563679"/>
              <a:gd name="connsiteY151" fmla="*/ 4949049 h 5550115"/>
              <a:gd name="connsiteX152" fmla="*/ 3547784 w 5563679"/>
              <a:gd name="connsiteY152" fmla="*/ 4820022 h 5550115"/>
              <a:gd name="connsiteX153" fmla="*/ 3547784 w 5563679"/>
              <a:gd name="connsiteY153" fmla="*/ 2265528 h 5550115"/>
              <a:gd name="connsiteX154" fmla="*/ 3547783 w 5563679"/>
              <a:gd name="connsiteY154" fmla="*/ 4836545 h 5550115"/>
              <a:gd name="connsiteX155" fmla="*/ 3537645 w 5563679"/>
              <a:gd name="connsiteY155" fmla="*/ 4786326 h 5550115"/>
              <a:gd name="connsiteX156" fmla="*/ 3418757 w 5563679"/>
              <a:gd name="connsiteY156" fmla="*/ 4707522 h 5550115"/>
              <a:gd name="connsiteX157" fmla="*/ 3299870 w 5563679"/>
              <a:gd name="connsiteY157" fmla="*/ 4786326 h 5550115"/>
              <a:gd name="connsiteX158" fmla="*/ 3290106 w 5563679"/>
              <a:gd name="connsiteY158" fmla="*/ 4834686 h 5550115"/>
              <a:gd name="connsiteX159" fmla="*/ 3290106 w 5563679"/>
              <a:gd name="connsiteY159" fmla="*/ 5421088 h 5550115"/>
              <a:gd name="connsiteX160" fmla="*/ 3161079 w 5563679"/>
              <a:gd name="connsiteY160" fmla="*/ 5550115 h 5550115"/>
              <a:gd name="connsiteX161" fmla="*/ 3161080 w 5563679"/>
              <a:gd name="connsiteY161" fmla="*/ 5550114 h 5550115"/>
              <a:gd name="connsiteX162" fmla="*/ 3032053 w 5563679"/>
              <a:gd name="connsiteY162" fmla="*/ 5421087 h 5550115"/>
              <a:gd name="connsiteX163" fmla="*/ 3032053 w 5563679"/>
              <a:gd name="connsiteY163" fmla="*/ 2265528 h 5550115"/>
              <a:gd name="connsiteX164" fmla="*/ 3032052 w 5563679"/>
              <a:gd name="connsiteY164" fmla="*/ 4524125 h 5550115"/>
              <a:gd name="connsiteX165" fmla="*/ 3021914 w 5563679"/>
              <a:gd name="connsiteY165" fmla="*/ 4473906 h 5550115"/>
              <a:gd name="connsiteX166" fmla="*/ 2903026 w 5563679"/>
              <a:gd name="connsiteY166" fmla="*/ 4395102 h 5550115"/>
              <a:gd name="connsiteX167" fmla="*/ 2784139 w 5563679"/>
              <a:gd name="connsiteY167" fmla="*/ 4473906 h 5550115"/>
              <a:gd name="connsiteX168" fmla="*/ 2780541 w 5563679"/>
              <a:gd name="connsiteY168" fmla="*/ 4491725 h 5550115"/>
              <a:gd name="connsiteX169" fmla="*/ 2780541 w 5563679"/>
              <a:gd name="connsiteY169" fmla="*/ 4800671 h 5550115"/>
              <a:gd name="connsiteX170" fmla="*/ 2651514 w 5563679"/>
              <a:gd name="connsiteY170" fmla="*/ 4929698 h 5550115"/>
              <a:gd name="connsiteX171" fmla="*/ 2651515 w 5563679"/>
              <a:gd name="connsiteY171" fmla="*/ 4929697 h 5550115"/>
              <a:gd name="connsiteX172" fmla="*/ 2522488 w 5563679"/>
              <a:gd name="connsiteY172" fmla="*/ 4800670 h 5550115"/>
              <a:gd name="connsiteX173" fmla="*/ 2522488 w 5563679"/>
              <a:gd name="connsiteY173" fmla="*/ 4753932 h 5550115"/>
              <a:gd name="connsiteX174" fmla="*/ 2503819 w 5563679"/>
              <a:gd name="connsiteY174" fmla="*/ 4721390 h 5550115"/>
              <a:gd name="connsiteX175" fmla="*/ 2426754 w 5563679"/>
              <a:gd name="connsiteY175" fmla="*/ 4674946 h 5550115"/>
              <a:gd name="connsiteX176" fmla="*/ 2403274 w 5563679"/>
              <a:gd name="connsiteY176" fmla="*/ 4672579 h 5550115"/>
              <a:gd name="connsiteX177" fmla="*/ 2403274 w 5563679"/>
              <a:gd name="connsiteY177" fmla="*/ 4671841 h 5550115"/>
              <a:gd name="connsiteX178" fmla="*/ 2355204 w 5563679"/>
              <a:gd name="connsiteY178" fmla="*/ 4662137 h 5550115"/>
              <a:gd name="connsiteX179" fmla="*/ 2276401 w 5563679"/>
              <a:gd name="connsiteY179" fmla="*/ 4543249 h 5550115"/>
              <a:gd name="connsiteX180" fmla="*/ 2276401 w 5563679"/>
              <a:gd name="connsiteY180" fmla="*/ 4429265 h 5550115"/>
              <a:gd name="connsiteX181" fmla="*/ 2268012 w 5563679"/>
              <a:gd name="connsiteY181" fmla="*/ 4387715 h 5550115"/>
              <a:gd name="connsiteX182" fmla="*/ 2149125 w 5563679"/>
              <a:gd name="connsiteY182" fmla="*/ 4308911 h 5550115"/>
              <a:gd name="connsiteX183" fmla="*/ 2030238 w 5563679"/>
              <a:gd name="connsiteY183" fmla="*/ 4387715 h 5550115"/>
              <a:gd name="connsiteX184" fmla="*/ 2028048 w 5563679"/>
              <a:gd name="connsiteY184" fmla="*/ 4398560 h 5550115"/>
              <a:gd name="connsiteX185" fmla="*/ 2028048 w 5563679"/>
              <a:gd name="connsiteY185" fmla="*/ 4551963 h 5550115"/>
              <a:gd name="connsiteX186" fmla="*/ 1949245 w 5563679"/>
              <a:gd name="connsiteY186" fmla="*/ 4670851 h 5550115"/>
              <a:gd name="connsiteX187" fmla="*/ 1901175 w 5563679"/>
              <a:gd name="connsiteY187" fmla="*/ 4680555 h 5550115"/>
              <a:gd name="connsiteX188" fmla="*/ 1901175 w 5563679"/>
              <a:gd name="connsiteY188" fmla="*/ 4681293 h 5550115"/>
              <a:gd name="connsiteX189" fmla="*/ 1877695 w 5563679"/>
              <a:gd name="connsiteY189" fmla="*/ 4683660 h 5550115"/>
              <a:gd name="connsiteX190" fmla="*/ 1777966 w 5563679"/>
              <a:gd name="connsiteY190" fmla="*/ 4769609 h 5550115"/>
              <a:gd name="connsiteX191" fmla="*/ 1775762 w 5563679"/>
              <a:gd name="connsiteY191" fmla="*/ 4782099 h 5550115"/>
              <a:gd name="connsiteX192" fmla="*/ 1775762 w 5563679"/>
              <a:gd name="connsiteY192" fmla="*/ 4916007 h 5550115"/>
              <a:gd name="connsiteX193" fmla="*/ 1646735 w 5563679"/>
              <a:gd name="connsiteY193" fmla="*/ 5045034 h 5550115"/>
              <a:gd name="connsiteX194" fmla="*/ 1646736 w 5563679"/>
              <a:gd name="connsiteY194" fmla="*/ 5045033 h 5550115"/>
              <a:gd name="connsiteX195" fmla="*/ 1517709 w 5563679"/>
              <a:gd name="connsiteY195" fmla="*/ 4916006 h 5550115"/>
              <a:gd name="connsiteX196" fmla="*/ 1517709 w 5563679"/>
              <a:gd name="connsiteY196" fmla="*/ 4550752 h 5550115"/>
              <a:gd name="connsiteX197" fmla="*/ 1515505 w 5563679"/>
              <a:gd name="connsiteY197" fmla="*/ 4538262 h 5550115"/>
              <a:gd name="connsiteX198" fmla="*/ 1415776 w 5563679"/>
              <a:gd name="connsiteY198" fmla="*/ 4452313 h 5550115"/>
              <a:gd name="connsiteX199" fmla="*/ 1392296 w 5563679"/>
              <a:gd name="connsiteY199" fmla="*/ 4449946 h 5550115"/>
              <a:gd name="connsiteX200" fmla="*/ 1392296 w 5563679"/>
              <a:gd name="connsiteY200" fmla="*/ 4449208 h 5550115"/>
              <a:gd name="connsiteX201" fmla="*/ 1344226 w 5563679"/>
              <a:gd name="connsiteY201" fmla="*/ 4439504 h 5550115"/>
              <a:gd name="connsiteX202" fmla="*/ 1265423 w 5563679"/>
              <a:gd name="connsiteY202" fmla="*/ 4320616 h 5550115"/>
              <a:gd name="connsiteX203" fmla="*/ 1265423 w 5563679"/>
              <a:gd name="connsiteY203" fmla="*/ 3944241 h 5550115"/>
              <a:gd name="connsiteX204" fmla="*/ 1257034 w 5563679"/>
              <a:gd name="connsiteY204" fmla="*/ 3902691 h 5550115"/>
              <a:gd name="connsiteX205" fmla="*/ 1138147 w 5563679"/>
              <a:gd name="connsiteY205" fmla="*/ 3823887 h 5550115"/>
              <a:gd name="connsiteX206" fmla="*/ 1019260 w 5563679"/>
              <a:gd name="connsiteY206" fmla="*/ 3902691 h 5550115"/>
              <a:gd name="connsiteX207" fmla="*/ 1016586 w 5563679"/>
              <a:gd name="connsiteY207" fmla="*/ 3915934 h 5550115"/>
              <a:gd name="connsiteX208" fmla="*/ 1016586 w 5563679"/>
              <a:gd name="connsiteY208" fmla="*/ 3976598 h 5550115"/>
              <a:gd name="connsiteX209" fmla="*/ 887559 w 5563679"/>
              <a:gd name="connsiteY209" fmla="*/ 4105625 h 5550115"/>
              <a:gd name="connsiteX210" fmla="*/ 887560 w 5563679"/>
              <a:gd name="connsiteY210" fmla="*/ 4105624 h 5550115"/>
              <a:gd name="connsiteX211" fmla="*/ 758533 w 5563679"/>
              <a:gd name="connsiteY211" fmla="*/ 3976597 h 5550115"/>
              <a:gd name="connsiteX212" fmla="*/ 758533 w 5563679"/>
              <a:gd name="connsiteY212" fmla="*/ 3835817 h 5550115"/>
              <a:gd name="connsiteX213" fmla="*/ 737116 w 5563679"/>
              <a:gd name="connsiteY213" fmla="*/ 3798485 h 5550115"/>
              <a:gd name="connsiteX214" fmla="*/ 660051 w 5563679"/>
              <a:gd name="connsiteY214" fmla="*/ 3752041 h 5550115"/>
              <a:gd name="connsiteX215" fmla="*/ 636571 w 5563679"/>
              <a:gd name="connsiteY215" fmla="*/ 3749674 h 5550115"/>
              <a:gd name="connsiteX216" fmla="*/ 636571 w 5563679"/>
              <a:gd name="connsiteY216" fmla="*/ 3748936 h 5550115"/>
              <a:gd name="connsiteX217" fmla="*/ 588501 w 5563679"/>
              <a:gd name="connsiteY217" fmla="*/ 3739232 h 5550115"/>
              <a:gd name="connsiteX218" fmla="*/ 509698 w 5563679"/>
              <a:gd name="connsiteY218" fmla="*/ 3620344 h 5550115"/>
              <a:gd name="connsiteX219" fmla="*/ 509698 w 5563679"/>
              <a:gd name="connsiteY219" fmla="*/ 2675086 h 5550115"/>
              <a:gd name="connsiteX220" fmla="*/ 501309 w 5563679"/>
              <a:gd name="connsiteY220" fmla="*/ 2633537 h 5550115"/>
              <a:gd name="connsiteX221" fmla="*/ 382422 w 5563679"/>
              <a:gd name="connsiteY221" fmla="*/ 2554733 h 5550115"/>
              <a:gd name="connsiteX222" fmla="*/ 263535 w 5563679"/>
              <a:gd name="connsiteY222" fmla="*/ 2633537 h 5550115"/>
              <a:gd name="connsiteX223" fmla="*/ 258053 w 5563679"/>
              <a:gd name="connsiteY223" fmla="*/ 2660688 h 5550115"/>
              <a:gd name="connsiteX224" fmla="*/ 258053 w 5563679"/>
              <a:gd name="connsiteY224" fmla="*/ 2715723 h 5550115"/>
              <a:gd name="connsiteX225" fmla="*/ 129026 w 5563679"/>
              <a:gd name="connsiteY225" fmla="*/ 2844750 h 5550115"/>
              <a:gd name="connsiteX226" fmla="*/ 129027 w 5563679"/>
              <a:gd name="connsiteY226" fmla="*/ 2844749 h 5550115"/>
              <a:gd name="connsiteX227" fmla="*/ 0 w 5563679"/>
              <a:gd name="connsiteY227" fmla="*/ 2715722 h 5550115"/>
              <a:gd name="connsiteX228" fmla="*/ 0 w 5563679"/>
              <a:gd name="connsiteY228" fmla="*/ 2265528 h 5550115"/>
              <a:gd name="connsiteX229" fmla="*/ 0 w 5563679"/>
              <a:gd name="connsiteY229" fmla="*/ 546839 h 5550115"/>
              <a:gd name="connsiteX230" fmla="*/ 12233 w 5563679"/>
              <a:gd name="connsiteY230" fmla="*/ 526676 h 5550115"/>
              <a:gd name="connsiteX231" fmla="*/ 111797 w 5563679"/>
              <a:gd name="connsiteY231" fmla="*/ 479722 h 5550115"/>
              <a:gd name="connsiteX232" fmla="*/ 230684 w 5563679"/>
              <a:gd name="connsiteY232" fmla="*/ 558526 h 5550115"/>
              <a:gd name="connsiteX233" fmla="*/ 232874 w 5563679"/>
              <a:gd name="connsiteY233" fmla="*/ 569371 h 5550115"/>
              <a:gd name="connsiteX234" fmla="*/ 232874 w 5563679"/>
              <a:gd name="connsiteY234" fmla="*/ 722774 h 5550115"/>
              <a:gd name="connsiteX235" fmla="*/ 311677 w 5563679"/>
              <a:gd name="connsiteY235" fmla="*/ 841662 h 5550115"/>
              <a:gd name="connsiteX236" fmla="*/ 359747 w 5563679"/>
              <a:gd name="connsiteY236" fmla="*/ 851366 h 5550115"/>
              <a:gd name="connsiteX237" fmla="*/ 359747 w 5563679"/>
              <a:gd name="connsiteY237" fmla="*/ 852104 h 5550115"/>
              <a:gd name="connsiteX238" fmla="*/ 383227 w 5563679"/>
              <a:gd name="connsiteY238" fmla="*/ 854471 h 5550115"/>
              <a:gd name="connsiteX239" fmla="*/ 482956 w 5563679"/>
              <a:gd name="connsiteY239" fmla="*/ 940420 h 5550115"/>
              <a:gd name="connsiteX240" fmla="*/ 485160 w 5563679"/>
              <a:gd name="connsiteY240" fmla="*/ 952910 h 5550115"/>
              <a:gd name="connsiteX241" fmla="*/ 485160 w 5563679"/>
              <a:gd name="connsiteY241" fmla="*/ 1086818 h 5550115"/>
              <a:gd name="connsiteX242" fmla="*/ 614186 w 5563679"/>
              <a:gd name="connsiteY242" fmla="*/ 1215845 h 5550115"/>
              <a:gd name="connsiteX243" fmla="*/ 614185 w 5563679"/>
              <a:gd name="connsiteY243" fmla="*/ 1215844 h 5550115"/>
              <a:gd name="connsiteX244" fmla="*/ 743212 w 5563679"/>
              <a:gd name="connsiteY244" fmla="*/ 1086817 h 5550115"/>
              <a:gd name="connsiteX245" fmla="*/ 743212 w 5563679"/>
              <a:gd name="connsiteY245" fmla="*/ 721563 h 5550115"/>
              <a:gd name="connsiteX246" fmla="*/ 745416 w 5563679"/>
              <a:gd name="connsiteY246" fmla="*/ 709073 h 5550115"/>
              <a:gd name="connsiteX247" fmla="*/ 845145 w 5563679"/>
              <a:gd name="connsiteY247" fmla="*/ 623124 h 5550115"/>
              <a:gd name="connsiteX248" fmla="*/ 868625 w 5563679"/>
              <a:gd name="connsiteY248" fmla="*/ 620757 h 5550115"/>
              <a:gd name="connsiteX249" fmla="*/ 868625 w 5563679"/>
              <a:gd name="connsiteY249" fmla="*/ 620019 h 5550115"/>
              <a:gd name="connsiteX250" fmla="*/ 916695 w 5563679"/>
              <a:gd name="connsiteY250" fmla="*/ 610315 h 5550115"/>
              <a:gd name="connsiteX251" fmla="*/ 995498 w 5563679"/>
              <a:gd name="connsiteY251" fmla="*/ 491427 h 5550115"/>
              <a:gd name="connsiteX252" fmla="*/ 995498 w 5563679"/>
              <a:gd name="connsiteY252" fmla="*/ 115052 h 5550115"/>
              <a:gd name="connsiteX253" fmla="*/ 1003887 w 5563679"/>
              <a:gd name="connsiteY253" fmla="*/ 73502 h 5550115"/>
              <a:gd name="connsiteX254" fmla="*/ 1084406 w 5563679"/>
              <a:gd name="connsiteY254" fmla="*/ 499 h 5550115"/>
              <a:gd name="connsiteX255" fmla="*/ 1087705 w 5563679"/>
              <a:gd name="connsiteY255" fmla="*/ 0 h 5550115"/>
              <a:gd name="connsiteX0" fmla="*/ 1087705 w 5563679"/>
              <a:gd name="connsiteY0" fmla="*/ 0 h 5550115"/>
              <a:gd name="connsiteX1" fmla="*/ 1157844 w 5563679"/>
              <a:gd name="connsiteY1" fmla="*/ 0 h 5550115"/>
              <a:gd name="connsiteX2" fmla="*/ 1161143 w 5563679"/>
              <a:gd name="connsiteY2" fmla="*/ 499 h 5550115"/>
              <a:gd name="connsiteX3" fmla="*/ 1241661 w 5563679"/>
              <a:gd name="connsiteY3" fmla="*/ 73502 h 5550115"/>
              <a:gd name="connsiteX4" fmla="*/ 1244335 w 5563679"/>
              <a:gd name="connsiteY4" fmla="*/ 86745 h 5550115"/>
              <a:gd name="connsiteX5" fmla="*/ 1244335 w 5563679"/>
              <a:gd name="connsiteY5" fmla="*/ 147409 h 5550115"/>
              <a:gd name="connsiteX6" fmla="*/ 1373362 w 5563679"/>
              <a:gd name="connsiteY6" fmla="*/ 276436 h 5550115"/>
              <a:gd name="connsiteX7" fmla="*/ 1373361 w 5563679"/>
              <a:gd name="connsiteY7" fmla="*/ 276435 h 5550115"/>
              <a:gd name="connsiteX8" fmla="*/ 1390772 w 5563679"/>
              <a:gd name="connsiteY8" fmla="*/ 272920 h 5550115"/>
              <a:gd name="connsiteX9" fmla="*/ 1399039 w 5563679"/>
              <a:gd name="connsiteY9" fmla="*/ 274589 h 5550115"/>
              <a:gd name="connsiteX10" fmla="*/ 1399039 w 5563679"/>
              <a:gd name="connsiteY10" fmla="*/ 275327 h 5550115"/>
              <a:gd name="connsiteX11" fmla="*/ 1422519 w 5563679"/>
              <a:gd name="connsiteY11" fmla="*/ 277694 h 5550115"/>
              <a:gd name="connsiteX12" fmla="*/ 1522248 w 5563679"/>
              <a:gd name="connsiteY12" fmla="*/ 363643 h 5550115"/>
              <a:gd name="connsiteX13" fmla="*/ 1522268 w 5563679"/>
              <a:gd name="connsiteY13" fmla="*/ 363756 h 5550115"/>
              <a:gd name="connsiteX14" fmla="*/ 1522268 w 5563679"/>
              <a:gd name="connsiteY14" fmla="*/ 923549 h 5550115"/>
              <a:gd name="connsiteX15" fmla="*/ 1601071 w 5563679"/>
              <a:gd name="connsiteY15" fmla="*/ 1042437 h 5550115"/>
              <a:gd name="connsiteX16" fmla="*/ 1649141 w 5563679"/>
              <a:gd name="connsiteY16" fmla="*/ 1052141 h 5550115"/>
              <a:gd name="connsiteX17" fmla="*/ 1649141 w 5563679"/>
              <a:gd name="connsiteY17" fmla="*/ 1052879 h 5550115"/>
              <a:gd name="connsiteX18" fmla="*/ 1672621 w 5563679"/>
              <a:gd name="connsiteY18" fmla="*/ 1055246 h 5550115"/>
              <a:gd name="connsiteX19" fmla="*/ 1772350 w 5563679"/>
              <a:gd name="connsiteY19" fmla="*/ 1141195 h 5550115"/>
              <a:gd name="connsiteX20" fmla="*/ 1772601 w 5563679"/>
              <a:gd name="connsiteY20" fmla="*/ 1142618 h 5550115"/>
              <a:gd name="connsiteX21" fmla="*/ 1772601 w 5563679"/>
              <a:gd name="connsiteY21" fmla="*/ 1410943 h 5550115"/>
              <a:gd name="connsiteX22" fmla="*/ 1901628 w 5563679"/>
              <a:gd name="connsiteY22" fmla="*/ 1539970 h 5550115"/>
              <a:gd name="connsiteX23" fmla="*/ 1901627 w 5563679"/>
              <a:gd name="connsiteY23" fmla="*/ 1539969 h 5550115"/>
              <a:gd name="connsiteX24" fmla="*/ 2030654 w 5563679"/>
              <a:gd name="connsiteY24" fmla="*/ 1410942 h 5550115"/>
              <a:gd name="connsiteX25" fmla="*/ 2030654 w 5563679"/>
              <a:gd name="connsiteY25" fmla="*/ 1130923 h 5550115"/>
              <a:gd name="connsiteX26" fmla="*/ 2032657 w 5563679"/>
              <a:gd name="connsiteY26" fmla="*/ 1119572 h 5550115"/>
              <a:gd name="connsiteX27" fmla="*/ 2132386 w 5563679"/>
              <a:gd name="connsiteY27" fmla="*/ 1033623 h 5550115"/>
              <a:gd name="connsiteX28" fmla="*/ 2155866 w 5563679"/>
              <a:gd name="connsiteY28" fmla="*/ 1031256 h 5550115"/>
              <a:gd name="connsiteX29" fmla="*/ 2155866 w 5563679"/>
              <a:gd name="connsiteY29" fmla="*/ 1030518 h 5550115"/>
              <a:gd name="connsiteX30" fmla="*/ 2203936 w 5563679"/>
              <a:gd name="connsiteY30" fmla="*/ 1020814 h 5550115"/>
              <a:gd name="connsiteX31" fmla="*/ 2282739 w 5563679"/>
              <a:gd name="connsiteY31" fmla="*/ 901926 h 5550115"/>
              <a:gd name="connsiteX32" fmla="*/ 2282739 w 5563679"/>
              <a:gd name="connsiteY32" fmla="*/ 811796 h 5550115"/>
              <a:gd name="connsiteX33" fmla="*/ 2291128 w 5563679"/>
              <a:gd name="connsiteY33" fmla="*/ 770246 h 5550115"/>
              <a:gd name="connsiteX34" fmla="*/ 2410015 w 5563679"/>
              <a:gd name="connsiteY34" fmla="*/ 691442 h 5550115"/>
              <a:gd name="connsiteX35" fmla="*/ 2528902 w 5563679"/>
              <a:gd name="connsiteY35" fmla="*/ 770246 h 5550115"/>
              <a:gd name="connsiteX36" fmla="*/ 2531092 w 5563679"/>
              <a:gd name="connsiteY36" fmla="*/ 781090 h 5550115"/>
              <a:gd name="connsiteX37" fmla="*/ 2531092 w 5563679"/>
              <a:gd name="connsiteY37" fmla="*/ 1021960 h 5550115"/>
              <a:gd name="connsiteX38" fmla="*/ 2609895 w 5563679"/>
              <a:gd name="connsiteY38" fmla="*/ 1140848 h 5550115"/>
              <a:gd name="connsiteX39" fmla="*/ 2657965 w 5563679"/>
              <a:gd name="connsiteY39" fmla="*/ 1150552 h 5550115"/>
              <a:gd name="connsiteX40" fmla="*/ 2657965 w 5563679"/>
              <a:gd name="connsiteY40" fmla="*/ 1151290 h 5550115"/>
              <a:gd name="connsiteX41" fmla="*/ 2681445 w 5563679"/>
              <a:gd name="connsiteY41" fmla="*/ 1153657 h 5550115"/>
              <a:gd name="connsiteX42" fmla="*/ 2781174 w 5563679"/>
              <a:gd name="connsiteY42" fmla="*/ 1239606 h 5550115"/>
              <a:gd name="connsiteX43" fmla="*/ 2781426 w 5563679"/>
              <a:gd name="connsiteY43" fmla="*/ 1241035 h 5550115"/>
              <a:gd name="connsiteX44" fmla="*/ 2781426 w 5563679"/>
              <a:gd name="connsiteY44" fmla="*/ 1345676 h 5550115"/>
              <a:gd name="connsiteX45" fmla="*/ 2910453 w 5563679"/>
              <a:gd name="connsiteY45" fmla="*/ 1474703 h 5550115"/>
              <a:gd name="connsiteX46" fmla="*/ 2910452 w 5563679"/>
              <a:gd name="connsiteY46" fmla="*/ 1474702 h 5550115"/>
              <a:gd name="connsiteX47" fmla="*/ 3039479 w 5563679"/>
              <a:gd name="connsiteY47" fmla="*/ 1345675 h 5550115"/>
              <a:gd name="connsiteX48" fmla="*/ 3039479 w 5563679"/>
              <a:gd name="connsiteY48" fmla="*/ 0 h 5550115"/>
              <a:gd name="connsiteX49" fmla="*/ 3039480 w 5563679"/>
              <a:gd name="connsiteY49" fmla="*/ 1362198 h 5550115"/>
              <a:gd name="connsiteX50" fmla="*/ 3049618 w 5563679"/>
              <a:gd name="connsiteY50" fmla="*/ 1311979 h 5550115"/>
              <a:gd name="connsiteX51" fmla="*/ 3168506 w 5563679"/>
              <a:gd name="connsiteY51" fmla="*/ 1233175 h 5550115"/>
              <a:gd name="connsiteX52" fmla="*/ 3287393 w 5563679"/>
              <a:gd name="connsiteY52" fmla="*/ 1311979 h 5550115"/>
              <a:gd name="connsiteX53" fmla="*/ 3297157 w 5563679"/>
              <a:gd name="connsiteY53" fmla="*/ 1360339 h 5550115"/>
              <a:gd name="connsiteX54" fmla="*/ 3297157 w 5563679"/>
              <a:gd name="connsiteY54" fmla="*/ 1946741 h 5550115"/>
              <a:gd name="connsiteX55" fmla="*/ 3426184 w 5563679"/>
              <a:gd name="connsiteY55" fmla="*/ 2075768 h 5550115"/>
              <a:gd name="connsiteX56" fmla="*/ 3426183 w 5563679"/>
              <a:gd name="connsiteY56" fmla="*/ 2075767 h 5550115"/>
              <a:gd name="connsiteX57" fmla="*/ 3555210 w 5563679"/>
              <a:gd name="connsiteY57" fmla="*/ 1946740 h 5550115"/>
              <a:gd name="connsiteX58" fmla="*/ 3555211 w 5563679"/>
              <a:gd name="connsiteY58" fmla="*/ 1049778 h 5550115"/>
              <a:gd name="connsiteX59" fmla="*/ 3565349 w 5563679"/>
              <a:gd name="connsiteY59" fmla="*/ 999559 h 5550115"/>
              <a:gd name="connsiteX60" fmla="*/ 3684237 w 5563679"/>
              <a:gd name="connsiteY60" fmla="*/ 920755 h 5550115"/>
              <a:gd name="connsiteX61" fmla="*/ 3803124 w 5563679"/>
              <a:gd name="connsiteY61" fmla="*/ 999559 h 5550115"/>
              <a:gd name="connsiteX62" fmla="*/ 3806722 w 5563679"/>
              <a:gd name="connsiteY62" fmla="*/ 1017378 h 5550115"/>
              <a:gd name="connsiteX63" fmla="*/ 3806722 w 5563679"/>
              <a:gd name="connsiteY63" fmla="*/ 1326324 h 5550115"/>
              <a:gd name="connsiteX64" fmla="*/ 3935749 w 5563679"/>
              <a:gd name="connsiteY64" fmla="*/ 1455351 h 5550115"/>
              <a:gd name="connsiteX65" fmla="*/ 3935748 w 5563679"/>
              <a:gd name="connsiteY65" fmla="*/ 1455350 h 5550115"/>
              <a:gd name="connsiteX66" fmla="*/ 4064775 w 5563679"/>
              <a:gd name="connsiteY66" fmla="*/ 1326323 h 5550115"/>
              <a:gd name="connsiteX67" fmla="*/ 4064775 w 5563679"/>
              <a:gd name="connsiteY67" fmla="*/ 1279585 h 5550115"/>
              <a:gd name="connsiteX68" fmla="*/ 4083444 w 5563679"/>
              <a:gd name="connsiteY68" fmla="*/ 1247043 h 5550115"/>
              <a:gd name="connsiteX69" fmla="*/ 4160509 w 5563679"/>
              <a:gd name="connsiteY69" fmla="*/ 1200599 h 5550115"/>
              <a:gd name="connsiteX70" fmla="*/ 4183989 w 5563679"/>
              <a:gd name="connsiteY70" fmla="*/ 1198232 h 5550115"/>
              <a:gd name="connsiteX71" fmla="*/ 4183989 w 5563679"/>
              <a:gd name="connsiteY71" fmla="*/ 1197494 h 5550115"/>
              <a:gd name="connsiteX72" fmla="*/ 4232059 w 5563679"/>
              <a:gd name="connsiteY72" fmla="*/ 1187790 h 5550115"/>
              <a:gd name="connsiteX73" fmla="*/ 4310862 w 5563679"/>
              <a:gd name="connsiteY73" fmla="*/ 1068902 h 5550115"/>
              <a:gd name="connsiteX74" fmla="*/ 4310862 w 5563679"/>
              <a:gd name="connsiteY74" fmla="*/ 954918 h 5550115"/>
              <a:gd name="connsiteX75" fmla="*/ 4319251 w 5563679"/>
              <a:gd name="connsiteY75" fmla="*/ 913368 h 5550115"/>
              <a:gd name="connsiteX76" fmla="*/ 4438138 w 5563679"/>
              <a:gd name="connsiteY76" fmla="*/ 834564 h 5550115"/>
              <a:gd name="connsiteX77" fmla="*/ 4557025 w 5563679"/>
              <a:gd name="connsiteY77" fmla="*/ 913368 h 5550115"/>
              <a:gd name="connsiteX78" fmla="*/ 4559215 w 5563679"/>
              <a:gd name="connsiteY78" fmla="*/ 924213 h 5550115"/>
              <a:gd name="connsiteX79" fmla="*/ 4559215 w 5563679"/>
              <a:gd name="connsiteY79" fmla="*/ 1077616 h 5550115"/>
              <a:gd name="connsiteX80" fmla="*/ 4638018 w 5563679"/>
              <a:gd name="connsiteY80" fmla="*/ 1196504 h 5550115"/>
              <a:gd name="connsiteX81" fmla="*/ 4686088 w 5563679"/>
              <a:gd name="connsiteY81" fmla="*/ 1206208 h 5550115"/>
              <a:gd name="connsiteX82" fmla="*/ 4686088 w 5563679"/>
              <a:gd name="connsiteY82" fmla="*/ 1206946 h 5550115"/>
              <a:gd name="connsiteX83" fmla="*/ 4709568 w 5563679"/>
              <a:gd name="connsiteY83" fmla="*/ 1209313 h 5550115"/>
              <a:gd name="connsiteX84" fmla="*/ 4809296 w 5563679"/>
              <a:gd name="connsiteY84" fmla="*/ 1295262 h 5550115"/>
              <a:gd name="connsiteX85" fmla="*/ 4811500 w 5563679"/>
              <a:gd name="connsiteY85" fmla="*/ 1307752 h 5550115"/>
              <a:gd name="connsiteX86" fmla="*/ 4811500 w 5563679"/>
              <a:gd name="connsiteY86" fmla="*/ 1441660 h 5550115"/>
              <a:gd name="connsiteX87" fmla="*/ 4940527 w 5563679"/>
              <a:gd name="connsiteY87" fmla="*/ 1570687 h 5550115"/>
              <a:gd name="connsiteX88" fmla="*/ 4940526 w 5563679"/>
              <a:gd name="connsiteY88" fmla="*/ 1570686 h 5550115"/>
              <a:gd name="connsiteX89" fmla="*/ 5069553 w 5563679"/>
              <a:gd name="connsiteY89" fmla="*/ 1441659 h 5550115"/>
              <a:gd name="connsiteX90" fmla="*/ 5069553 w 5563679"/>
              <a:gd name="connsiteY90" fmla="*/ 1076405 h 5550115"/>
              <a:gd name="connsiteX91" fmla="*/ 5071757 w 5563679"/>
              <a:gd name="connsiteY91" fmla="*/ 1063915 h 5550115"/>
              <a:gd name="connsiteX92" fmla="*/ 5171486 w 5563679"/>
              <a:gd name="connsiteY92" fmla="*/ 977966 h 5550115"/>
              <a:gd name="connsiteX93" fmla="*/ 5194966 w 5563679"/>
              <a:gd name="connsiteY93" fmla="*/ 975599 h 5550115"/>
              <a:gd name="connsiteX94" fmla="*/ 5194966 w 5563679"/>
              <a:gd name="connsiteY94" fmla="*/ 974861 h 5550115"/>
              <a:gd name="connsiteX95" fmla="*/ 5243036 w 5563679"/>
              <a:gd name="connsiteY95" fmla="*/ 965157 h 5550115"/>
              <a:gd name="connsiteX96" fmla="*/ 5321839 w 5563679"/>
              <a:gd name="connsiteY96" fmla="*/ 846269 h 5550115"/>
              <a:gd name="connsiteX97" fmla="*/ 5321839 w 5563679"/>
              <a:gd name="connsiteY97" fmla="*/ 469894 h 5550115"/>
              <a:gd name="connsiteX98" fmla="*/ 5330228 w 5563679"/>
              <a:gd name="connsiteY98" fmla="*/ 428344 h 5550115"/>
              <a:gd name="connsiteX99" fmla="*/ 5449115 w 5563679"/>
              <a:gd name="connsiteY99" fmla="*/ 349540 h 5550115"/>
              <a:gd name="connsiteX100" fmla="*/ 5548678 w 5563679"/>
              <a:gd name="connsiteY100" fmla="*/ 396494 h 5550115"/>
              <a:gd name="connsiteX101" fmla="*/ 5562692 w 5563679"/>
              <a:gd name="connsiteY101" fmla="*/ 419592 h 5550115"/>
              <a:gd name="connsiteX102" fmla="*/ 5562692 w 5563679"/>
              <a:gd name="connsiteY102" fmla="*/ 2265528 h 5550115"/>
              <a:gd name="connsiteX103" fmla="*/ 5563679 w 5563679"/>
              <a:gd name="connsiteY103" fmla="*/ 2265528 h 5550115"/>
              <a:gd name="connsiteX104" fmla="*/ 5563679 w 5563679"/>
              <a:gd name="connsiteY104" fmla="*/ 3341998 h 5550115"/>
              <a:gd name="connsiteX105" fmla="*/ 5484876 w 5563679"/>
              <a:gd name="connsiteY105" fmla="*/ 3460886 h 5550115"/>
              <a:gd name="connsiteX106" fmla="*/ 5436806 w 5563679"/>
              <a:gd name="connsiteY106" fmla="*/ 3470590 h 5550115"/>
              <a:gd name="connsiteX107" fmla="*/ 5436806 w 5563679"/>
              <a:gd name="connsiteY107" fmla="*/ 3471328 h 5550115"/>
              <a:gd name="connsiteX108" fmla="*/ 5413326 w 5563679"/>
              <a:gd name="connsiteY108" fmla="*/ 3473695 h 5550115"/>
              <a:gd name="connsiteX109" fmla="*/ 5336262 w 5563679"/>
              <a:gd name="connsiteY109" fmla="*/ 3520139 h 5550115"/>
              <a:gd name="connsiteX110" fmla="*/ 5315097 w 5563679"/>
              <a:gd name="connsiteY110" fmla="*/ 3557030 h 5550115"/>
              <a:gd name="connsiteX111" fmla="*/ 5315097 w 5563679"/>
              <a:gd name="connsiteY111" fmla="*/ 3620344 h 5550115"/>
              <a:gd name="connsiteX112" fmla="*/ 5236294 w 5563679"/>
              <a:gd name="connsiteY112" fmla="*/ 3739232 h 5550115"/>
              <a:gd name="connsiteX113" fmla="*/ 5188224 w 5563679"/>
              <a:gd name="connsiteY113" fmla="*/ 3748936 h 5550115"/>
              <a:gd name="connsiteX114" fmla="*/ 5188224 w 5563679"/>
              <a:gd name="connsiteY114" fmla="*/ 3749674 h 5550115"/>
              <a:gd name="connsiteX115" fmla="*/ 5164744 w 5563679"/>
              <a:gd name="connsiteY115" fmla="*/ 3752041 h 5550115"/>
              <a:gd name="connsiteX116" fmla="*/ 5065015 w 5563679"/>
              <a:gd name="connsiteY116" fmla="*/ 3837990 h 5550115"/>
              <a:gd name="connsiteX117" fmla="*/ 5064995 w 5563679"/>
              <a:gd name="connsiteY117" fmla="*/ 3838103 h 5550115"/>
              <a:gd name="connsiteX118" fmla="*/ 5064995 w 5563679"/>
              <a:gd name="connsiteY118" fmla="*/ 4397896 h 5550115"/>
              <a:gd name="connsiteX119" fmla="*/ 4986192 w 5563679"/>
              <a:gd name="connsiteY119" fmla="*/ 4516784 h 5550115"/>
              <a:gd name="connsiteX120" fmla="*/ 4938122 w 5563679"/>
              <a:gd name="connsiteY120" fmla="*/ 4526488 h 5550115"/>
              <a:gd name="connsiteX121" fmla="*/ 4938122 w 5563679"/>
              <a:gd name="connsiteY121" fmla="*/ 4527226 h 5550115"/>
              <a:gd name="connsiteX122" fmla="*/ 4914642 w 5563679"/>
              <a:gd name="connsiteY122" fmla="*/ 4529593 h 5550115"/>
              <a:gd name="connsiteX123" fmla="*/ 4814913 w 5563679"/>
              <a:gd name="connsiteY123" fmla="*/ 4615542 h 5550115"/>
              <a:gd name="connsiteX124" fmla="*/ 4814662 w 5563679"/>
              <a:gd name="connsiteY124" fmla="*/ 4616965 h 5550115"/>
              <a:gd name="connsiteX125" fmla="*/ 4814662 w 5563679"/>
              <a:gd name="connsiteY125" fmla="*/ 4885290 h 5550115"/>
              <a:gd name="connsiteX126" fmla="*/ 4685635 w 5563679"/>
              <a:gd name="connsiteY126" fmla="*/ 5014317 h 5550115"/>
              <a:gd name="connsiteX127" fmla="*/ 4685636 w 5563679"/>
              <a:gd name="connsiteY127" fmla="*/ 5014316 h 5550115"/>
              <a:gd name="connsiteX128" fmla="*/ 4556609 w 5563679"/>
              <a:gd name="connsiteY128" fmla="*/ 4885289 h 5550115"/>
              <a:gd name="connsiteX129" fmla="*/ 4556609 w 5563679"/>
              <a:gd name="connsiteY129" fmla="*/ 4605270 h 5550115"/>
              <a:gd name="connsiteX130" fmla="*/ 4554606 w 5563679"/>
              <a:gd name="connsiteY130" fmla="*/ 4593919 h 5550115"/>
              <a:gd name="connsiteX131" fmla="*/ 4454877 w 5563679"/>
              <a:gd name="connsiteY131" fmla="*/ 4507970 h 5550115"/>
              <a:gd name="connsiteX132" fmla="*/ 4431397 w 5563679"/>
              <a:gd name="connsiteY132" fmla="*/ 4505603 h 5550115"/>
              <a:gd name="connsiteX133" fmla="*/ 4431397 w 5563679"/>
              <a:gd name="connsiteY133" fmla="*/ 4504865 h 5550115"/>
              <a:gd name="connsiteX134" fmla="*/ 4383327 w 5563679"/>
              <a:gd name="connsiteY134" fmla="*/ 4495161 h 5550115"/>
              <a:gd name="connsiteX135" fmla="*/ 4304524 w 5563679"/>
              <a:gd name="connsiteY135" fmla="*/ 4376273 h 5550115"/>
              <a:gd name="connsiteX136" fmla="*/ 4304524 w 5563679"/>
              <a:gd name="connsiteY136" fmla="*/ 4286143 h 5550115"/>
              <a:gd name="connsiteX137" fmla="*/ 4296135 w 5563679"/>
              <a:gd name="connsiteY137" fmla="*/ 4244593 h 5550115"/>
              <a:gd name="connsiteX138" fmla="*/ 4177248 w 5563679"/>
              <a:gd name="connsiteY138" fmla="*/ 4165789 h 5550115"/>
              <a:gd name="connsiteX139" fmla="*/ 4058361 w 5563679"/>
              <a:gd name="connsiteY139" fmla="*/ 4244593 h 5550115"/>
              <a:gd name="connsiteX140" fmla="*/ 4056171 w 5563679"/>
              <a:gd name="connsiteY140" fmla="*/ 4255437 h 5550115"/>
              <a:gd name="connsiteX141" fmla="*/ 4056171 w 5563679"/>
              <a:gd name="connsiteY141" fmla="*/ 4496307 h 5550115"/>
              <a:gd name="connsiteX142" fmla="*/ 3977368 w 5563679"/>
              <a:gd name="connsiteY142" fmla="*/ 4615195 h 5550115"/>
              <a:gd name="connsiteX143" fmla="*/ 3929298 w 5563679"/>
              <a:gd name="connsiteY143" fmla="*/ 4624899 h 5550115"/>
              <a:gd name="connsiteX144" fmla="*/ 3929298 w 5563679"/>
              <a:gd name="connsiteY144" fmla="*/ 4625637 h 5550115"/>
              <a:gd name="connsiteX145" fmla="*/ 3905818 w 5563679"/>
              <a:gd name="connsiteY145" fmla="*/ 4628004 h 5550115"/>
              <a:gd name="connsiteX146" fmla="*/ 3806089 w 5563679"/>
              <a:gd name="connsiteY146" fmla="*/ 4713953 h 5550115"/>
              <a:gd name="connsiteX147" fmla="*/ 3805837 w 5563679"/>
              <a:gd name="connsiteY147" fmla="*/ 4715382 h 5550115"/>
              <a:gd name="connsiteX148" fmla="*/ 3805837 w 5563679"/>
              <a:gd name="connsiteY148" fmla="*/ 4820023 h 5550115"/>
              <a:gd name="connsiteX149" fmla="*/ 3676810 w 5563679"/>
              <a:gd name="connsiteY149" fmla="*/ 4949050 h 5550115"/>
              <a:gd name="connsiteX150" fmla="*/ 3676811 w 5563679"/>
              <a:gd name="connsiteY150" fmla="*/ 4949049 h 5550115"/>
              <a:gd name="connsiteX151" fmla="*/ 3547784 w 5563679"/>
              <a:gd name="connsiteY151" fmla="*/ 4820022 h 5550115"/>
              <a:gd name="connsiteX152" fmla="*/ 3547784 w 5563679"/>
              <a:gd name="connsiteY152" fmla="*/ 2265528 h 5550115"/>
              <a:gd name="connsiteX153" fmla="*/ 3547783 w 5563679"/>
              <a:gd name="connsiteY153" fmla="*/ 4836545 h 5550115"/>
              <a:gd name="connsiteX154" fmla="*/ 3537645 w 5563679"/>
              <a:gd name="connsiteY154" fmla="*/ 4786326 h 5550115"/>
              <a:gd name="connsiteX155" fmla="*/ 3418757 w 5563679"/>
              <a:gd name="connsiteY155" fmla="*/ 4707522 h 5550115"/>
              <a:gd name="connsiteX156" fmla="*/ 3299870 w 5563679"/>
              <a:gd name="connsiteY156" fmla="*/ 4786326 h 5550115"/>
              <a:gd name="connsiteX157" fmla="*/ 3290106 w 5563679"/>
              <a:gd name="connsiteY157" fmla="*/ 4834686 h 5550115"/>
              <a:gd name="connsiteX158" fmla="*/ 3290106 w 5563679"/>
              <a:gd name="connsiteY158" fmla="*/ 5421088 h 5550115"/>
              <a:gd name="connsiteX159" fmla="*/ 3161079 w 5563679"/>
              <a:gd name="connsiteY159" fmla="*/ 5550115 h 5550115"/>
              <a:gd name="connsiteX160" fmla="*/ 3161080 w 5563679"/>
              <a:gd name="connsiteY160" fmla="*/ 5550114 h 5550115"/>
              <a:gd name="connsiteX161" fmla="*/ 3032053 w 5563679"/>
              <a:gd name="connsiteY161" fmla="*/ 5421087 h 5550115"/>
              <a:gd name="connsiteX162" fmla="*/ 3032053 w 5563679"/>
              <a:gd name="connsiteY162" fmla="*/ 2265528 h 5550115"/>
              <a:gd name="connsiteX163" fmla="*/ 3032052 w 5563679"/>
              <a:gd name="connsiteY163" fmla="*/ 4524125 h 5550115"/>
              <a:gd name="connsiteX164" fmla="*/ 3021914 w 5563679"/>
              <a:gd name="connsiteY164" fmla="*/ 4473906 h 5550115"/>
              <a:gd name="connsiteX165" fmla="*/ 2903026 w 5563679"/>
              <a:gd name="connsiteY165" fmla="*/ 4395102 h 5550115"/>
              <a:gd name="connsiteX166" fmla="*/ 2784139 w 5563679"/>
              <a:gd name="connsiteY166" fmla="*/ 4473906 h 5550115"/>
              <a:gd name="connsiteX167" fmla="*/ 2780541 w 5563679"/>
              <a:gd name="connsiteY167" fmla="*/ 4491725 h 5550115"/>
              <a:gd name="connsiteX168" fmla="*/ 2780541 w 5563679"/>
              <a:gd name="connsiteY168" fmla="*/ 4800671 h 5550115"/>
              <a:gd name="connsiteX169" fmla="*/ 2651514 w 5563679"/>
              <a:gd name="connsiteY169" fmla="*/ 4929698 h 5550115"/>
              <a:gd name="connsiteX170" fmla="*/ 2651515 w 5563679"/>
              <a:gd name="connsiteY170" fmla="*/ 4929697 h 5550115"/>
              <a:gd name="connsiteX171" fmla="*/ 2522488 w 5563679"/>
              <a:gd name="connsiteY171" fmla="*/ 4800670 h 5550115"/>
              <a:gd name="connsiteX172" fmla="*/ 2522488 w 5563679"/>
              <a:gd name="connsiteY172" fmla="*/ 4753932 h 5550115"/>
              <a:gd name="connsiteX173" fmla="*/ 2503819 w 5563679"/>
              <a:gd name="connsiteY173" fmla="*/ 4721390 h 5550115"/>
              <a:gd name="connsiteX174" fmla="*/ 2426754 w 5563679"/>
              <a:gd name="connsiteY174" fmla="*/ 4674946 h 5550115"/>
              <a:gd name="connsiteX175" fmla="*/ 2403274 w 5563679"/>
              <a:gd name="connsiteY175" fmla="*/ 4672579 h 5550115"/>
              <a:gd name="connsiteX176" fmla="*/ 2403274 w 5563679"/>
              <a:gd name="connsiteY176" fmla="*/ 4671841 h 5550115"/>
              <a:gd name="connsiteX177" fmla="*/ 2355204 w 5563679"/>
              <a:gd name="connsiteY177" fmla="*/ 4662137 h 5550115"/>
              <a:gd name="connsiteX178" fmla="*/ 2276401 w 5563679"/>
              <a:gd name="connsiteY178" fmla="*/ 4543249 h 5550115"/>
              <a:gd name="connsiteX179" fmla="*/ 2276401 w 5563679"/>
              <a:gd name="connsiteY179" fmla="*/ 4429265 h 5550115"/>
              <a:gd name="connsiteX180" fmla="*/ 2268012 w 5563679"/>
              <a:gd name="connsiteY180" fmla="*/ 4387715 h 5550115"/>
              <a:gd name="connsiteX181" fmla="*/ 2149125 w 5563679"/>
              <a:gd name="connsiteY181" fmla="*/ 4308911 h 5550115"/>
              <a:gd name="connsiteX182" fmla="*/ 2030238 w 5563679"/>
              <a:gd name="connsiteY182" fmla="*/ 4387715 h 5550115"/>
              <a:gd name="connsiteX183" fmla="*/ 2028048 w 5563679"/>
              <a:gd name="connsiteY183" fmla="*/ 4398560 h 5550115"/>
              <a:gd name="connsiteX184" fmla="*/ 2028048 w 5563679"/>
              <a:gd name="connsiteY184" fmla="*/ 4551963 h 5550115"/>
              <a:gd name="connsiteX185" fmla="*/ 1949245 w 5563679"/>
              <a:gd name="connsiteY185" fmla="*/ 4670851 h 5550115"/>
              <a:gd name="connsiteX186" fmla="*/ 1901175 w 5563679"/>
              <a:gd name="connsiteY186" fmla="*/ 4680555 h 5550115"/>
              <a:gd name="connsiteX187" fmla="*/ 1901175 w 5563679"/>
              <a:gd name="connsiteY187" fmla="*/ 4681293 h 5550115"/>
              <a:gd name="connsiteX188" fmla="*/ 1877695 w 5563679"/>
              <a:gd name="connsiteY188" fmla="*/ 4683660 h 5550115"/>
              <a:gd name="connsiteX189" fmla="*/ 1777966 w 5563679"/>
              <a:gd name="connsiteY189" fmla="*/ 4769609 h 5550115"/>
              <a:gd name="connsiteX190" fmla="*/ 1775762 w 5563679"/>
              <a:gd name="connsiteY190" fmla="*/ 4782099 h 5550115"/>
              <a:gd name="connsiteX191" fmla="*/ 1775762 w 5563679"/>
              <a:gd name="connsiteY191" fmla="*/ 4916007 h 5550115"/>
              <a:gd name="connsiteX192" fmla="*/ 1646735 w 5563679"/>
              <a:gd name="connsiteY192" fmla="*/ 5045034 h 5550115"/>
              <a:gd name="connsiteX193" fmla="*/ 1646736 w 5563679"/>
              <a:gd name="connsiteY193" fmla="*/ 5045033 h 5550115"/>
              <a:gd name="connsiteX194" fmla="*/ 1517709 w 5563679"/>
              <a:gd name="connsiteY194" fmla="*/ 4916006 h 5550115"/>
              <a:gd name="connsiteX195" fmla="*/ 1517709 w 5563679"/>
              <a:gd name="connsiteY195" fmla="*/ 4550752 h 5550115"/>
              <a:gd name="connsiteX196" fmla="*/ 1515505 w 5563679"/>
              <a:gd name="connsiteY196" fmla="*/ 4538262 h 5550115"/>
              <a:gd name="connsiteX197" fmla="*/ 1415776 w 5563679"/>
              <a:gd name="connsiteY197" fmla="*/ 4452313 h 5550115"/>
              <a:gd name="connsiteX198" fmla="*/ 1392296 w 5563679"/>
              <a:gd name="connsiteY198" fmla="*/ 4449946 h 5550115"/>
              <a:gd name="connsiteX199" fmla="*/ 1392296 w 5563679"/>
              <a:gd name="connsiteY199" fmla="*/ 4449208 h 5550115"/>
              <a:gd name="connsiteX200" fmla="*/ 1344226 w 5563679"/>
              <a:gd name="connsiteY200" fmla="*/ 4439504 h 5550115"/>
              <a:gd name="connsiteX201" fmla="*/ 1265423 w 5563679"/>
              <a:gd name="connsiteY201" fmla="*/ 4320616 h 5550115"/>
              <a:gd name="connsiteX202" fmla="*/ 1265423 w 5563679"/>
              <a:gd name="connsiteY202" fmla="*/ 3944241 h 5550115"/>
              <a:gd name="connsiteX203" fmla="*/ 1257034 w 5563679"/>
              <a:gd name="connsiteY203" fmla="*/ 3902691 h 5550115"/>
              <a:gd name="connsiteX204" fmla="*/ 1138147 w 5563679"/>
              <a:gd name="connsiteY204" fmla="*/ 3823887 h 5550115"/>
              <a:gd name="connsiteX205" fmla="*/ 1019260 w 5563679"/>
              <a:gd name="connsiteY205" fmla="*/ 3902691 h 5550115"/>
              <a:gd name="connsiteX206" fmla="*/ 1016586 w 5563679"/>
              <a:gd name="connsiteY206" fmla="*/ 3915934 h 5550115"/>
              <a:gd name="connsiteX207" fmla="*/ 1016586 w 5563679"/>
              <a:gd name="connsiteY207" fmla="*/ 3976598 h 5550115"/>
              <a:gd name="connsiteX208" fmla="*/ 887559 w 5563679"/>
              <a:gd name="connsiteY208" fmla="*/ 4105625 h 5550115"/>
              <a:gd name="connsiteX209" fmla="*/ 887560 w 5563679"/>
              <a:gd name="connsiteY209" fmla="*/ 4105624 h 5550115"/>
              <a:gd name="connsiteX210" fmla="*/ 758533 w 5563679"/>
              <a:gd name="connsiteY210" fmla="*/ 3976597 h 5550115"/>
              <a:gd name="connsiteX211" fmla="*/ 758533 w 5563679"/>
              <a:gd name="connsiteY211" fmla="*/ 3835817 h 5550115"/>
              <a:gd name="connsiteX212" fmla="*/ 737116 w 5563679"/>
              <a:gd name="connsiteY212" fmla="*/ 3798485 h 5550115"/>
              <a:gd name="connsiteX213" fmla="*/ 660051 w 5563679"/>
              <a:gd name="connsiteY213" fmla="*/ 3752041 h 5550115"/>
              <a:gd name="connsiteX214" fmla="*/ 636571 w 5563679"/>
              <a:gd name="connsiteY214" fmla="*/ 3749674 h 5550115"/>
              <a:gd name="connsiteX215" fmla="*/ 636571 w 5563679"/>
              <a:gd name="connsiteY215" fmla="*/ 3748936 h 5550115"/>
              <a:gd name="connsiteX216" fmla="*/ 588501 w 5563679"/>
              <a:gd name="connsiteY216" fmla="*/ 3739232 h 5550115"/>
              <a:gd name="connsiteX217" fmla="*/ 509698 w 5563679"/>
              <a:gd name="connsiteY217" fmla="*/ 3620344 h 5550115"/>
              <a:gd name="connsiteX218" fmla="*/ 509698 w 5563679"/>
              <a:gd name="connsiteY218" fmla="*/ 2675086 h 5550115"/>
              <a:gd name="connsiteX219" fmla="*/ 501309 w 5563679"/>
              <a:gd name="connsiteY219" fmla="*/ 2633537 h 5550115"/>
              <a:gd name="connsiteX220" fmla="*/ 382422 w 5563679"/>
              <a:gd name="connsiteY220" fmla="*/ 2554733 h 5550115"/>
              <a:gd name="connsiteX221" fmla="*/ 263535 w 5563679"/>
              <a:gd name="connsiteY221" fmla="*/ 2633537 h 5550115"/>
              <a:gd name="connsiteX222" fmla="*/ 258053 w 5563679"/>
              <a:gd name="connsiteY222" fmla="*/ 2660688 h 5550115"/>
              <a:gd name="connsiteX223" fmla="*/ 258053 w 5563679"/>
              <a:gd name="connsiteY223" fmla="*/ 2715723 h 5550115"/>
              <a:gd name="connsiteX224" fmla="*/ 129026 w 5563679"/>
              <a:gd name="connsiteY224" fmla="*/ 2844750 h 5550115"/>
              <a:gd name="connsiteX225" fmla="*/ 129027 w 5563679"/>
              <a:gd name="connsiteY225" fmla="*/ 2844749 h 5550115"/>
              <a:gd name="connsiteX226" fmla="*/ 0 w 5563679"/>
              <a:gd name="connsiteY226" fmla="*/ 2715722 h 5550115"/>
              <a:gd name="connsiteX227" fmla="*/ 0 w 5563679"/>
              <a:gd name="connsiteY227" fmla="*/ 2265528 h 5550115"/>
              <a:gd name="connsiteX228" fmla="*/ 0 w 5563679"/>
              <a:gd name="connsiteY228" fmla="*/ 546839 h 5550115"/>
              <a:gd name="connsiteX229" fmla="*/ 12233 w 5563679"/>
              <a:gd name="connsiteY229" fmla="*/ 526676 h 5550115"/>
              <a:gd name="connsiteX230" fmla="*/ 111797 w 5563679"/>
              <a:gd name="connsiteY230" fmla="*/ 479722 h 5550115"/>
              <a:gd name="connsiteX231" fmla="*/ 230684 w 5563679"/>
              <a:gd name="connsiteY231" fmla="*/ 558526 h 5550115"/>
              <a:gd name="connsiteX232" fmla="*/ 232874 w 5563679"/>
              <a:gd name="connsiteY232" fmla="*/ 569371 h 5550115"/>
              <a:gd name="connsiteX233" fmla="*/ 232874 w 5563679"/>
              <a:gd name="connsiteY233" fmla="*/ 722774 h 5550115"/>
              <a:gd name="connsiteX234" fmla="*/ 311677 w 5563679"/>
              <a:gd name="connsiteY234" fmla="*/ 841662 h 5550115"/>
              <a:gd name="connsiteX235" fmla="*/ 359747 w 5563679"/>
              <a:gd name="connsiteY235" fmla="*/ 851366 h 5550115"/>
              <a:gd name="connsiteX236" fmla="*/ 359747 w 5563679"/>
              <a:gd name="connsiteY236" fmla="*/ 852104 h 5550115"/>
              <a:gd name="connsiteX237" fmla="*/ 383227 w 5563679"/>
              <a:gd name="connsiteY237" fmla="*/ 854471 h 5550115"/>
              <a:gd name="connsiteX238" fmla="*/ 482956 w 5563679"/>
              <a:gd name="connsiteY238" fmla="*/ 940420 h 5550115"/>
              <a:gd name="connsiteX239" fmla="*/ 485160 w 5563679"/>
              <a:gd name="connsiteY239" fmla="*/ 952910 h 5550115"/>
              <a:gd name="connsiteX240" fmla="*/ 485160 w 5563679"/>
              <a:gd name="connsiteY240" fmla="*/ 1086818 h 5550115"/>
              <a:gd name="connsiteX241" fmla="*/ 614186 w 5563679"/>
              <a:gd name="connsiteY241" fmla="*/ 1215845 h 5550115"/>
              <a:gd name="connsiteX242" fmla="*/ 614185 w 5563679"/>
              <a:gd name="connsiteY242" fmla="*/ 1215844 h 5550115"/>
              <a:gd name="connsiteX243" fmla="*/ 743212 w 5563679"/>
              <a:gd name="connsiteY243" fmla="*/ 1086817 h 5550115"/>
              <a:gd name="connsiteX244" fmla="*/ 743212 w 5563679"/>
              <a:gd name="connsiteY244" fmla="*/ 721563 h 5550115"/>
              <a:gd name="connsiteX245" fmla="*/ 745416 w 5563679"/>
              <a:gd name="connsiteY245" fmla="*/ 709073 h 5550115"/>
              <a:gd name="connsiteX246" fmla="*/ 845145 w 5563679"/>
              <a:gd name="connsiteY246" fmla="*/ 623124 h 5550115"/>
              <a:gd name="connsiteX247" fmla="*/ 868625 w 5563679"/>
              <a:gd name="connsiteY247" fmla="*/ 620757 h 5550115"/>
              <a:gd name="connsiteX248" fmla="*/ 868625 w 5563679"/>
              <a:gd name="connsiteY248" fmla="*/ 620019 h 5550115"/>
              <a:gd name="connsiteX249" fmla="*/ 916695 w 5563679"/>
              <a:gd name="connsiteY249" fmla="*/ 610315 h 5550115"/>
              <a:gd name="connsiteX250" fmla="*/ 995498 w 5563679"/>
              <a:gd name="connsiteY250" fmla="*/ 491427 h 5550115"/>
              <a:gd name="connsiteX251" fmla="*/ 995498 w 5563679"/>
              <a:gd name="connsiteY251" fmla="*/ 115052 h 5550115"/>
              <a:gd name="connsiteX252" fmla="*/ 1003887 w 5563679"/>
              <a:gd name="connsiteY252" fmla="*/ 73502 h 5550115"/>
              <a:gd name="connsiteX253" fmla="*/ 1084406 w 5563679"/>
              <a:gd name="connsiteY253" fmla="*/ 499 h 5550115"/>
              <a:gd name="connsiteX254" fmla="*/ 1087705 w 5563679"/>
              <a:gd name="connsiteY254" fmla="*/ 0 h 5550115"/>
              <a:gd name="connsiteX0" fmla="*/ 1087705 w 5563679"/>
              <a:gd name="connsiteY0" fmla="*/ 0 h 5550115"/>
              <a:gd name="connsiteX1" fmla="*/ 1157844 w 5563679"/>
              <a:gd name="connsiteY1" fmla="*/ 0 h 5550115"/>
              <a:gd name="connsiteX2" fmla="*/ 1161143 w 5563679"/>
              <a:gd name="connsiteY2" fmla="*/ 499 h 5550115"/>
              <a:gd name="connsiteX3" fmla="*/ 1241661 w 5563679"/>
              <a:gd name="connsiteY3" fmla="*/ 73502 h 5550115"/>
              <a:gd name="connsiteX4" fmla="*/ 1244335 w 5563679"/>
              <a:gd name="connsiteY4" fmla="*/ 86745 h 5550115"/>
              <a:gd name="connsiteX5" fmla="*/ 1244335 w 5563679"/>
              <a:gd name="connsiteY5" fmla="*/ 147409 h 5550115"/>
              <a:gd name="connsiteX6" fmla="*/ 1373362 w 5563679"/>
              <a:gd name="connsiteY6" fmla="*/ 276436 h 5550115"/>
              <a:gd name="connsiteX7" fmla="*/ 1373361 w 5563679"/>
              <a:gd name="connsiteY7" fmla="*/ 276435 h 5550115"/>
              <a:gd name="connsiteX8" fmla="*/ 1390772 w 5563679"/>
              <a:gd name="connsiteY8" fmla="*/ 272920 h 5550115"/>
              <a:gd name="connsiteX9" fmla="*/ 1399039 w 5563679"/>
              <a:gd name="connsiteY9" fmla="*/ 274589 h 5550115"/>
              <a:gd name="connsiteX10" fmla="*/ 1399039 w 5563679"/>
              <a:gd name="connsiteY10" fmla="*/ 275327 h 5550115"/>
              <a:gd name="connsiteX11" fmla="*/ 1422519 w 5563679"/>
              <a:gd name="connsiteY11" fmla="*/ 277694 h 5550115"/>
              <a:gd name="connsiteX12" fmla="*/ 1522248 w 5563679"/>
              <a:gd name="connsiteY12" fmla="*/ 363643 h 5550115"/>
              <a:gd name="connsiteX13" fmla="*/ 1522268 w 5563679"/>
              <a:gd name="connsiteY13" fmla="*/ 363756 h 5550115"/>
              <a:gd name="connsiteX14" fmla="*/ 1522268 w 5563679"/>
              <a:gd name="connsiteY14" fmla="*/ 923549 h 5550115"/>
              <a:gd name="connsiteX15" fmla="*/ 1601071 w 5563679"/>
              <a:gd name="connsiteY15" fmla="*/ 1042437 h 5550115"/>
              <a:gd name="connsiteX16" fmla="*/ 1649141 w 5563679"/>
              <a:gd name="connsiteY16" fmla="*/ 1052141 h 5550115"/>
              <a:gd name="connsiteX17" fmla="*/ 1649141 w 5563679"/>
              <a:gd name="connsiteY17" fmla="*/ 1052879 h 5550115"/>
              <a:gd name="connsiteX18" fmla="*/ 1672621 w 5563679"/>
              <a:gd name="connsiteY18" fmla="*/ 1055246 h 5550115"/>
              <a:gd name="connsiteX19" fmla="*/ 1772350 w 5563679"/>
              <a:gd name="connsiteY19" fmla="*/ 1141195 h 5550115"/>
              <a:gd name="connsiteX20" fmla="*/ 1772601 w 5563679"/>
              <a:gd name="connsiteY20" fmla="*/ 1142618 h 5550115"/>
              <a:gd name="connsiteX21" fmla="*/ 1772601 w 5563679"/>
              <a:gd name="connsiteY21" fmla="*/ 1410943 h 5550115"/>
              <a:gd name="connsiteX22" fmla="*/ 1901628 w 5563679"/>
              <a:gd name="connsiteY22" fmla="*/ 1539970 h 5550115"/>
              <a:gd name="connsiteX23" fmla="*/ 1901627 w 5563679"/>
              <a:gd name="connsiteY23" fmla="*/ 1539969 h 5550115"/>
              <a:gd name="connsiteX24" fmla="*/ 2030654 w 5563679"/>
              <a:gd name="connsiteY24" fmla="*/ 1410942 h 5550115"/>
              <a:gd name="connsiteX25" fmla="*/ 2030654 w 5563679"/>
              <a:gd name="connsiteY25" fmla="*/ 1130923 h 5550115"/>
              <a:gd name="connsiteX26" fmla="*/ 2032657 w 5563679"/>
              <a:gd name="connsiteY26" fmla="*/ 1119572 h 5550115"/>
              <a:gd name="connsiteX27" fmla="*/ 2132386 w 5563679"/>
              <a:gd name="connsiteY27" fmla="*/ 1033623 h 5550115"/>
              <a:gd name="connsiteX28" fmla="*/ 2155866 w 5563679"/>
              <a:gd name="connsiteY28" fmla="*/ 1031256 h 5550115"/>
              <a:gd name="connsiteX29" fmla="*/ 2155866 w 5563679"/>
              <a:gd name="connsiteY29" fmla="*/ 1030518 h 5550115"/>
              <a:gd name="connsiteX30" fmla="*/ 2203936 w 5563679"/>
              <a:gd name="connsiteY30" fmla="*/ 1020814 h 5550115"/>
              <a:gd name="connsiteX31" fmla="*/ 2282739 w 5563679"/>
              <a:gd name="connsiteY31" fmla="*/ 901926 h 5550115"/>
              <a:gd name="connsiteX32" fmla="*/ 2282739 w 5563679"/>
              <a:gd name="connsiteY32" fmla="*/ 811796 h 5550115"/>
              <a:gd name="connsiteX33" fmla="*/ 2291128 w 5563679"/>
              <a:gd name="connsiteY33" fmla="*/ 770246 h 5550115"/>
              <a:gd name="connsiteX34" fmla="*/ 2410015 w 5563679"/>
              <a:gd name="connsiteY34" fmla="*/ 691442 h 5550115"/>
              <a:gd name="connsiteX35" fmla="*/ 2528902 w 5563679"/>
              <a:gd name="connsiteY35" fmla="*/ 770246 h 5550115"/>
              <a:gd name="connsiteX36" fmla="*/ 2531092 w 5563679"/>
              <a:gd name="connsiteY36" fmla="*/ 781090 h 5550115"/>
              <a:gd name="connsiteX37" fmla="*/ 2531092 w 5563679"/>
              <a:gd name="connsiteY37" fmla="*/ 1021960 h 5550115"/>
              <a:gd name="connsiteX38" fmla="*/ 2609895 w 5563679"/>
              <a:gd name="connsiteY38" fmla="*/ 1140848 h 5550115"/>
              <a:gd name="connsiteX39" fmla="*/ 2657965 w 5563679"/>
              <a:gd name="connsiteY39" fmla="*/ 1150552 h 5550115"/>
              <a:gd name="connsiteX40" fmla="*/ 2657965 w 5563679"/>
              <a:gd name="connsiteY40" fmla="*/ 1151290 h 5550115"/>
              <a:gd name="connsiteX41" fmla="*/ 2681445 w 5563679"/>
              <a:gd name="connsiteY41" fmla="*/ 1153657 h 5550115"/>
              <a:gd name="connsiteX42" fmla="*/ 2781174 w 5563679"/>
              <a:gd name="connsiteY42" fmla="*/ 1239606 h 5550115"/>
              <a:gd name="connsiteX43" fmla="*/ 2781426 w 5563679"/>
              <a:gd name="connsiteY43" fmla="*/ 1241035 h 5550115"/>
              <a:gd name="connsiteX44" fmla="*/ 2781426 w 5563679"/>
              <a:gd name="connsiteY44" fmla="*/ 1345676 h 5550115"/>
              <a:gd name="connsiteX45" fmla="*/ 2910453 w 5563679"/>
              <a:gd name="connsiteY45" fmla="*/ 1474703 h 5550115"/>
              <a:gd name="connsiteX46" fmla="*/ 2910452 w 5563679"/>
              <a:gd name="connsiteY46" fmla="*/ 1474702 h 5550115"/>
              <a:gd name="connsiteX47" fmla="*/ 3039479 w 5563679"/>
              <a:gd name="connsiteY47" fmla="*/ 1345675 h 5550115"/>
              <a:gd name="connsiteX48" fmla="*/ 3039480 w 5563679"/>
              <a:gd name="connsiteY48" fmla="*/ 1362198 h 5550115"/>
              <a:gd name="connsiteX49" fmla="*/ 3049618 w 5563679"/>
              <a:gd name="connsiteY49" fmla="*/ 1311979 h 5550115"/>
              <a:gd name="connsiteX50" fmla="*/ 3168506 w 5563679"/>
              <a:gd name="connsiteY50" fmla="*/ 1233175 h 5550115"/>
              <a:gd name="connsiteX51" fmla="*/ 3287393 w 5563679"/>
              <a:gd name="connsiteY51" fmla="*/ 1311979 h 5550115"/>
              <a:gd name="connsiteX52" fmla="*/ 3297157 w 5563679"/>
              <a:gd name="connsiteY52" fmla="*/ 1360339 h 5550115"/>
              <a:gd name="connsiteX53" fmla="*/ 3297157 w 5563679"/>
              <a:gd name="connsiteY53" fmla="*/ 1946741 h 5550115"/>
              <a:gd name="connsiteX54" fmla="*/ 3426184 w 5563679"/>
              <a:gd name="connsiteY54" fmla="*/ 2075768 h 5550115"/>
              <a:gd name="connsiteX55" fmla="*/ 3426183 w 5563679"/>
              <a:gd name="connsiteY55" fmla="*/ 2075767 h 5550115"/>
              <a:gd name="connsiteX56" fmla="*/ 3555210 w 5563679"/>
              <a:gd name="connsiteY56" fmla="*/ 1946740 h 5550115"/>
              <a:gd name="connsiteX57" fmla="*/ 3555211 w 5563679"/>
              <a:gd name="connsiteY57" fmla="*/ 1049778 h 5550115"/>
              <a:gd name="connsiteX58" fmla="*/ 3565349 w 5563679"/>
              <a:gd name="connsiteY58" fmla="*/ 999559 h 5550115"/>
              <a:gd name="connsiteX59" fmla="*/ 3684237 w 5563679"/>
              <a:gd name="connsiteY59" fmla="*/ 920755 h 5550115"/>
              <a:gd name="connsiteX60" fmla="*/ 3803124 w 5563679"/>
              <a:gd name="connsiteY60" fmla="*/ 999559 h 5550115"/>
              <a:gd name="connsiteX61" fmla="*/ 3806722 w 5563679"/>
              <a:gd name="connsiteY61" fmla="*/ 1017378 h 5550115"/>
              <a:gd name="connsiteX62" fmla="*/ 3806722 w 5563679"/>
              <a:gd name="connsiteY62" fmla="*/ 1326324 h 5550115"/>
              <a:gd name="connsiteX63" fmla="*/ 3935749 w 5563679"/>
              <a:gd name="connsiteY63" fmla="*/ 1455351 h 5550115"/>
              <a:gd name="connsiteX64" fmla="*/ 3935748 w 5563679"/>
              <a:gd name="connsiteY64" fmla="*/ 1455350 h 5550115"/>
              <a:gd name="connsiteX65" fmla="*/ 4064775 w 5563679"/>
              <a:gd name="connsiteY65" fmla="*/ 1326323 h 5550115"/>
              <a:gd name="connsiteX66" fmla="*/ 4064775 w 5563679"/>
              <a:gd name="connsiteY66" fmla="*/ 1279585 h 5550115"/>
              <a:gd name="connsiteX67" fmla="*/ 4083444 w 5563679"/>
              <a:gd name="connsiteY67" fmla="*/ 1247043 h 5550115"/>
              <a:gd name="connsiteX68" fmla="*/ 4160509 w 5563679"/>
              <a:gd name="connsiteY68" fmla="*/ 1200599 h 5550115"/>
              <a:gd name="connsiteX69" fmla="*/ 4183989 w 5563679"/>
              <a:gd name="connsiteY69" fmla="*/ 1198232 h 5550115"/>
              <a:gd name="connsiteX70" fmla="*/ 4183989 w 5563679"/>
              <a:gd name="connsiteY70" fmla="*/ 1197494 h 5550115"/>
              <a:gd name="connsiteX71" fmla="*/ 4232059 w 5563679"/>
              <a:gd name="connsiteY71" fmla="*/ 1187790 h 5550115"/>
              <a:gd name="connsiteX72" fmla="*/ 4310862 w 5563679"/>
              <a:gd name="connsiteY72" fmla="*/ 1068902 h 5550115"/>
              <a:gd name="connsiteX73" fmla="*/ 4310862 w 5563679"/>
              <a:gd name="connsiteY73" fmla="*/ 954918 h 5550115"/>
              <a:gd name="connsiteX74" fmla="*/ 4319251 w 5563679"/>
              <a:gd name="connsiteY74" fmla="*/ 913368 h 5550115"/>
              <a:gd name="connsiteX75" fmla="*/ 4438138 w 5563679"/>
              <a:gd name="connsiteY75" fmla="*/ 834564 h 5550115"/>
              <a:gd name="connsiteX76" fmla="*/ 4557025 w 5563679"/>
              <a:gd name="connsiteY76" fmla="*/ 913368 h 5550115"/>
              <a:gd name="connsiteX77" fmla="*/ 4559215 w 5563679"/>
              <a:gd name="connsiteY77" fmla="*/ 924213 h 5550115"/>
              <a:gd name="connsiteX78" fmla="*/ 4559215 w 5563679"/>
              <a:gd name="connsiteY78" fmla="*/ 1077616 h 5550115"/>
              <a:gd name="connsiteX79" fmla="*/ 4638018 w 5563679"/>
              <a:gd name="connsiteY79" fmla="*/ 1196504 h 5550115"/>
              <a:gd name="connsiteX80" fmla="*/ 4686088 w 5563679"/>
              <a:gd name="connsiteY80" fmla="*/ 1206208 h 5550115"/>
              <a:gd name="connsiteX81" fmla="*/ 4686088 w 5563679"/>
              <a:gd name="connsiteY81" fmla="*/ 1206946 h 5550115"/>
              <a:gd name="connsiteX82" fmla="*/ 4709568 w 5563679"/>
              <a:gd name="connsiteY82" fmla="*/ 1209313 h 5550115"/>
              <a:gd name="connsiteX83" fmla="*/ 4809296 w 5563679"/>
              <a:gd name="connsiteY83" fmla="*/ 1295262 h 5550115"/>
              <a:gd name="connsiteX84" fmla="*/ 4811500 w 5563679"/>
              <a:gd name="connsiteY84" fmla="*/ 1307752 h 5550115"/>
              <a:gd name="connsiteX85" fmla="*/ 4811500 w 5563679"/>
              <a:gd name="connsiteY85" fmla="*/ 1441660 h 5550115"/>
              <a:gd name="connsiteX86" fmla="*/ 4940527 w 5563679"/>
              <a:gd name="connsiteY86" fmla="*/ 1570687 h 5550115"/>
              <a:gd name="connsiteX87" fmla="*/ 4940526 w 5563679"/>
              <a:gd name="connsiteY87" fmla="*/ 1570686 h 5550115"/>
              <a:gd name="connsiteX88" fmla="*/ 5069553 w 5563679"/>
              <a:gd name="connsiteY88" fmla="*/ 1441659 h 5550115"/>
              <a:gd name="connsiteX89" fmla="*/ 5069553 w 5563679"/>
              <a:gd name="connsiteY89" fmla="*/ 1076405 h 5550115"/>
              <a:gd name="connsiteX90" fmla="*/ 5071757 w 5563679"/>
              <a:gd name="connsiteY90" fmla="*/ 1063915 h 5550115"/>
              <a:gd name="connsiteX91" fmla="*/ 5171486 w 5563679"/>
              <a:gd name="connsiteY91" fmla="*/ 977966 h 5550115"/>
              <a:gd name="connsiteX92" fmla="*/ 5194966 w 5563679"/>
              <a:gd name="connsiteY92" fmla="*/ 975599 h 5550115"/>
              <a:gd name="connsiteX93" fmla="*/ 5194966 w 5563679"/>
              <a:gd name="connsiteY93" fmla="*/ 974861 h 5550115"/>
              <a:gd name="connsiteX94" fmla="*/ 5243036 w 5563679"/>
              <a:gd name="connsiteY94" fmla="*/ 965157 h 5550115"/>
              <a:gd name="connsiteX95" fmla="*/ 5321839 w 5563679"/>
              <a:gd name="connsiteY95" fmla="*/ 846269 h 5550115"/>
              <a:gd name="connsiteX96" fmla="*/ 5321839 w 5563679"/>
              <a:gd name="connsiteY96" fmla="*/ 469894 h 5550115"/>
              <a:gd name="connsiteX97" fmla="*/ 5330228 w 5563679"/>
              <a:gd name="connsiteY97" fmla="*/ 428344 h 5550115"/>
              <a:gd name="connsiteX98" fmla="*/ 5449115 w 5563679"/>
              <a:gd name="connsiteY98" fmla="*/ 349540 h 5550115"/>
              <a:gd name="connsiteX99" fmla="*/ 5548678 w 5563679"/>
              <a:gd name="connsiteY99" fmla="*/ 396494 h 5550115"/>
              <a:gd name="connsiteX100" fmla="*/ 5562692 w 5563679"/>
              <a:gd name="connsiteY100" fmla="*/ 419592 h 5550115"/>
              <a:gd name="connsiteX101" fmla="*/ 5562692 w 5563679"/>
              <a:gd name="connsiteY101" fmla="*/ 2265528 h 5550115"/>
              <a:gd name="connsiteX102" fmla="*/ 5563679 w 5563679"/>
              <a:gd name="connsiteY102" fmla="*/ 2265528 h 5550115"/>
              <a:gd name="connsiteX103" fmla="*/ 5563679 w 5563679"/>
              <a:gd name="connsiteY103" fmla="*/ 3341998 h 5550115"/>
              <a:gd name="connsiteX104" fmla="*/ 5484876 w 5563679"/>
              <a:gd name="connsiteY104" fmla="*/ 3460886 h 5550115"/>
              <a:gd name="connsiteX105" fmla="*/ 5436806 w 5563679"/>
              <a:gd name="connsiteY105" fmla="*/ 3470590 h 5550115"/>
              <a:gd name="connsiteX106" fmla="*/ 5436806 w 5563679"/>
              <a:gd name="connsiteY106" fmla="*/ 3471328 h 5550115"/>
              <a:gd name="connsiteX107" fmla="*/ 5413326 w 5563679"/>
              <a:gd name="connsiteY107" fmla="*/ 3473695 h 5550115"/>
              <a:gd name="connsiteX108" fmla="*/ 5336262 w 5563679"/>
              <a:gd name="connsiteY108" fmla="*/ 3520139 h 5550115"/>
              <a:gd name="connsiteX109" fmla="*/ 5315097 w 5563679"/>
              <a:gd name="connsiteY109" fmla="*/ 3557030 h 5550115"/>
              <a:gd name="connsiteX110" fmla="*/ 5315097 w 5563679"/>
              <a:gd name="connsiteY110" fmla="*/ 3620344 h 5550115"/>
              <a:gd name="connsiteX111" fmla="*/ 5236294 w 5563679"/>
              <a:gd name="connsiteY111" fmla="*/ 3739232 h 5550115"/>
              <a:gd name="connsiteX112" fmla="*/ 5188224 w 5563679"/>
              <a:gd name="connsiteY112" fmla="*/ 3748936 h 5550115"/>
              <a:gd name="connsiteX113" fmla="*/ 5188224 w 5563679"/>
              <a:gd name="connsiteY113" fmla="*/ 3749674 h 5550115"/>
              <a:gd name="connsiteX114" fmla="*/ 5164744 w 5563679"/>
              <a:gd name="connsiteY114" fmla="*/ 3752041 h 5550115"/>
              <a:gd name="connsiteX115" fmla="*/ 5065015 w 5563679"/>
              <a:gd name="connsiteY115" fmla="*/ 3837990 h 5550115"/>
              <a:gd name="connsiteX116" fmla="*/ 5064995 w 5563679"/>
              <a:gd name="connsiteY116" fmla="*/ 3838103 h 5550115"/>
              <a:gd name="connsiteX117" fmla="*/ 5064995 w 5563679"/>
              <a:gd name="connsiteY117" fmla="*/ 4397896 h 5550115"/>
              <a:gd name="connsiteX118" fmla="*/ 4986192 w 5563679"/>
              <a:gd name="connsiteY118" fmla="*/ 4516784 h 5550115"/>
              <a:gd name="connsiteX119" fmla="*/ 4938122 w 5563679"/>
              <a:gd name="connsiteY119" fmla="*/ 4526488 h 5550115"/>
              <a:gd name="connsiteX120" fmla="*/ 4938122 w 5563679"/>
              <a:gd name="connsiteY120" fmla="*/ 4527226 h 5550115"/>
              <a:gd name="connsiteX121" fmla="*/ 4914642 w 5563679"/>
              <a:gd name="connsiteY121" fmla="*/ 4529593 h 5550115"/>
              <a:gd name="connsiteX122" fmla="*/ 4814913 w 5563679"/>
              <a:gd name="connsiteY122" fmla="*/ 4615542 h 5550115"/>
              <a:gd name="connsiteX123" fmla="*/ 4814662 w 5563679"/>
              <a:gd name="connsiteY123" fmla="*/ 4616965 h 5550115"/>
              <a:gd name="connsiteX124" fmla="*/ 4814662 w 5563679"/>
              <a:gd name="connsiteY124" fmla="*/ 4885290 h 5550115"/>
              <a:gd name="connsiteX125" fmla="*/ 4685635 w 5563679"/>
              <a:gd name="connsiteY125" fmla="*/ 5014317 h 5550115"/>
              <a:gd name="connsiteX126" fmla="*/ 4685636 w 5563679"/>
              <a:gd name="connsiteY126" fmla="*/ 5014316 h 5550115"/>
              <a:gd name="connsiteX127" fmla="*/ 4556609 w 5563679"/>
              <a:gd name="connsiteY127" fmla="*/ 4885289 h 5550115"/>
              <a:gd name="connsiteX128" fmla="*/ 4556609 w 5563679"/>
              <a:gd name="connsiteY128" fmla="*/ 4605270 h 5550115"/>
              <a:gd name="connsiteX129" fmla="*/ 4554606 w 5563679"/>
              <a:gd name="connsiteY129" fmla="*/ 4593919 h 5550115"/>
              <a:gd name="connsiteX130" fmla="*/ 4454877 w 5563679"/>
              <a:gd name="connsiteY130" fmla="*/ 4507970 h 5550115"/>
              <a:gd name="connsiteX131" fmla="*/ 4431397 w 5563679"/>
              <a:gd name="connsiteY131" fmla="*/ 4505603 h 5550115"/>
              <a:gd name="connsiteX132" fmla="*/ 4431397 w 5563679"/>
              <a:gd name="connsiteY132" fmla="*/ 4504865 h 5550115"/>
              <a:gd name="connsiteX133" fmla="*/ 4383327 w 5563679"/>
              <a:gd name="connsiteY133" fmla="*/ 4495161 h 5550115"/>
              <a:gd name="connsiteX134" fmla="*/ 4304524 w 5563679"/>
              <a:gd name="connsiteY134" fmla="*/ 4376273 h 5550115"/>
              <a:gd name="connsiteX135" fmla="*/ 4304524 w 5563679"/>
              <a:gd name="connsiteY135" fmla="*/ 4286143 h 5550115"/>
              <a:gd name="connsiteX136" fmla="*/ 4296135 w 5563679"/>
              <a:gd name="connsiteY136" fmla="*/ 4244593 h 5550115"/>
              <a:gd name="connsiteX137" fmla="*/ 4177248 w 5563679"/>
              <a:gd name="connsiteY137" fmla="*/ 4165789 h 5550115"/>
              <a:gd name="connsiteX138" fmla="*/ 4058361 w 5563679"/>
              <a:gd name="connsiteY138" fmla="*/ 4244593 h 5550115"/>
              <a:gd name="connsiteX139" fmla="*/ 4056171 w 5563679"/>
              <a:gd name="connsiteY139" fmla="*/ 4255437 h 5550115"/>
              <a:gd name="connsiteX140" fmla="*/ 4056171 w 5563679"/>
              <a:gd name="connsiteY140" fmla="*/ 4496307 h 5550115"/>
              <a:gd name="connsiteX141" fmla="*/ 3977368 w 5563679"/>
              <a:gd name="connsiteY141" fmla="*/ 4615195 h 5550115"/>
              <a:gd name="connsiteX142" fmla="*/ 3929298 w 5563679"/>
              <a:gd name="connsiteY142" fmla="*/ 4624899 h 5550115"/>
              <a:gd name="connsiteX143" fmla="*/ 3929298 w 5563679"/>
              <a:gd name="connsiteY143" fmla="*/ 4625637 h 5550115"/>
              <a:gd name="connsiteX144" fmla="*/ 3905818 w 5563679"/>
              <a:gd name="connsiteY144" fmla="*/ 4628004 h 5550115"/>
              <a:gd name="connsiteX145" fmla="*/ 3806089 w 5563679"/>
              <a:gd name="connsiteY145" fmla="*/ 4713953 h 5550115"/>
              <a:gd name="connsiteX146" fmla="*/ 3805837 w 5563679"/>
              <a:gd name="connsiteY146" fmla="*/ 4715382 h 5550115"/>
              <a:gd name="connsiteX147" fmla="*/ 3805837 w 5563679"/>
              <a:gd name="connsiteY147" fmla="*/ 4820023 h 5550115"/>
              <a:gd name="connsiteX148" fmla="*/ 3676810 w 5563679"/>
              <a:gd name="connsiteY148" fmla="*/ 4949050 h 5550115"/>
              <a:gd name="connsiteX149" fmla="*/ 3676811 w 5563679"/>
              <a:gd name="connsiteY149" fmla="*/ 4949049 h 5550115"/>
              <a:gd name="connsiteX150" fmla="*/ 3547784 w 5563679"/>
              <a:gd name="connsiteY150" fmla="*/ 4820022 h 5550115"/>
              <a:gd name="connsiteX151" fmla="*/ 3547784 w 5563679"/>
              <a:gd name="connsiteY151" fmla="*/ 2265528 h 5550115"/>
              <a:gd name="connsiteX152" fmla="*/ 3547783 w 5563679"/>
              <a:gd name="connsiteY152" fmla="*/ 4836545 h 5550115"/>
              <a:gd name="connsiteX153" fmla="*/ 3537645 w 5563679"/>
              <a:gd name="connsiteY153" fmla="*/ 4786326 h 5550115"/>
              <a:gd name="connsiteX154" fmla="*/ 3418757 w 5563679"/>
              <a:gd name="connsiteY154" fmla="*/ 4707522 h 5550115"/>
              <a:gd name="connsiteX155" fmla="*/ 3299870 w 5563679"/>
              <a:gd name="connsiteY155" fmla="*/ 4786326 h 5550115"/>
              <a:gd name="connsiteX156" fmla="*/ 3290106 w 5563679"/>
              <a:gd name="connsiteY156" fmla="*/ 4834686 h 5550115"/>
              <a:gd name="connsiteX157" fmla="*/ 3290106 w 5563679"/>
              <a:gd name="connsiteY157" fmla="*/ 5421088 h 5550115"/>
              <a:gd name="connsiteX158" fmla="*/ 3161079 w 5563679"/>
              <a:gd name="connsiteY158" fmla="*/ 5550115 h 5550115"/>
              <a:gd name="connsiteX159" fmla="*/ 3161080 w 5563679"/>
              <a:gd name="connsiteY159" fmla="*/ 5550114 h 5550115"/>
              <a:gd name="connsiteX160" fmla="*/ 3032053 w 5563679"/>
              <a:gd name="connsiteY160" fmla="*/ 5421087 h 5550115"/>
              <a:gd name="connsiteX161" fmla="*/ 3032053 w 5563679"/>
              <a:gd name="connsiteY161" fmla="*/ 2265528 h 5550115"/>
              <a:gd name="connsiteX162" fmla="*/ 3032052 w 5563679"/>
              <a:gd name="connsiteY162" fmla="*/ 4524125 h 5550115"/>
              <a:gd name="connsiteX163" fmla="*/ 3021914 w 5563679"/>
              <a:gd name="connsiteY163" fmla="*/ 4473906 h 5550115"/>
              <a:gd name="connsiteX164" fmla="*/ 2903026 w 5563679"/>
              <a:gd name="connsiteY164" fmla="*/ 4395102 h 5550115"/>
              <a:gd name="connsiteX165" fmla="*/ 2784139 w 5563679"/>
              <a:gd name="connsiteY165" fmla="*/ 4473906 h 5550115"/>
              <a:gd name="connsiteX166" fmla="*/ 2780541 w 5563679"/>
              <a:gd name="connsiteY166" fmla="*/ 4491725 h 5550115"/>
              <a:gd name="connsiteX167" fmla="*/ 2780541 w 5563679"/>
              <a:gd name="connsiteY167" fmla="*/ 4800671 h 5550115"/>
              <a:gd name="connsiteX168" fmla="*/ 2651514 w 5563679"/>
              <a:gd name="connsiteY168" fmla="*/ 4929698 h 5550115"/>
              <a:gd name="connsiteX169" fmla="*/ 2651515 w 5563679"/>
              <a:gd name="connsiteY169" fmla="*/ 4929697 h 5550115"/>
              <a:gd name="connsiteX170" fmla="*/ 2522488 w 5563679"/>
              <a:gd name="connsiteY170" fmla="*/ 4800670 h 5550115"/>
              <a:gd name="connsiteX171" fmla="*/ 2522488 w 5563679"/>
              <a:gd name="connsiteY171" fmla="*/ 4753932 h 5550115"/>
              <a:gd name="connsiteX172" fmla="*/ 2503819 w 5563679"/>
              <a:gd name="connsiteY172" fmla="*/ 4721390 h 5550115"/>
              <a:gd name="connsiteX173" fmla="*/ 2426754 w 5563679"/>
              <a:gd name="connsiteY173" fmla="*/ 4674946 h 5550115"/>
              <a:gd name="connsiteX174" fmla="*/ 2403274 w 5563679"/>
              <a:gd name="connsiteY174" fmla="*/ 4672579 h 5550115"/>
              <a:gd name="connsiteX175" fmla="*/ 2403274 w 5563679"/>
              <a:gd name="connsiteY175" fmla="*/ 4671841 h 5550115"/>
              <a:gd name="connsiteX176" fmla="*/ 2355204 w 5563679"/>
              <a:gd name="connsiteY176" fmla="*/ 4662137 h 5550115"/>
              <a:gd name="connsiteX177" fmla="*/ 2276401 w 5563679"/>
              <a:gd name="connsiteY177" fmla="*/ 4543249 h 5550115"/>
              <a:gd name="connsiteX178" fmla="*/ 2276401 w 5563679"/>
              <a:gd name="connsiteY178" fmla="*/ 4429265 h 5550115"/>
              <a:gd name="connsiteX179" fmla="*/ 2268012 w 5563679"/>
              <a:gd name="connsiteY179" fmla="*/ 4387715 h 5550115"/>
              <a:gd name="connsiteX180" fmla="*/ 2149125 w 5563679"/>
              <a:gd name="connsiteY180" fmla="*/ 4308911 h 5550115"/>
              <a:gd name="connsiteX181" fmla="*/ 2030238 w 5563679"/>
              <a:gd name="connsiteY181" fmla="*/ 4387715 h 5550115"/>
              <a:gd name="connsiteX182" fmla="*/ 2028048 w 5563679"/>
              <a:gd name="connsiteY182" fmla="*/ 4398560 h 5550115"/>
              <a:gd name="connsiteX183" fmla="*/ 2028048 w 5563679"/>
              <a:gd name="connsiteY183" fmla="*/ 4551963 h 5550115"/>
              <a:gd name="connsiteX184" fmla="*/ 1949245 w 5563679"/>
              <a:gd name="connsiteY184" fmla="*/ 4670851 h 5550115"/>
              <a:gd name="connsiteX185" fmla="*/ 1901175 w 5563679"/>
              <a:gd name="connsiteY185" fmla="*/ 4680555 h 5550115"/>
              <a:gd name="connsiteX186" fmla="*/ 1901175 w 5563679"/>
              <a:gd name="connsiteY186" fmla="*/ 4681293 h 5550115"/>
              <a:gd name="connsiteX187" fmla="*/ 1877695 w 5563679"/>
              <a:gd name="connsiteY187" fmla="*/ 4683660 h 5550115"/>
              <a:gd name="connsiteX188" fmla="*/ 1777966 w 5563679"/>
              <a:gd name="connsiteY188" fmla="*/ 4769609 h 5550115"/>
              <a:gd name="connsiteX189" fmla="*/ 1775762 w 5563679"/>
              <a:gd name="connsiteY189" fmla="*/ 4782099 h 5550115"/>
              <a:gd name="connsiteX190" fmla="*/ 1775762 w 5563679"/>
              <a:gd name="connsiteY190" fmla="*/ 4916007 h 5550115"/>
              <a:gd name="connsiteX191" fmla="*/ 1646735 w 5563679"/>
              <a:gd name="connsiteY191" fmla="*/ 5045034 h 5550115"/>
              <a:gd name="connsiteX192" fmla="*/ 1646736 w 5563679"/>
              <a:gd name="connsiteY192" fmla="*/ 5045033 h 5550115"/>
              <a:gd name="connsiteX193" fmla="*/ 1517709 w 5563679"/>
              <a:gd name="connsiteY193" fmla="*/ 4916006 h 5550115"/>
              <a:gd name="connsiteX194" fmla="*/ 1517709 w 5563679"/>
              <a:gd name="connsiteY194" fmla="*/ 4550752 h 5550115"/>
              <a:gd name="connsiteX195" fmla="*/ 1515505 w 5563679"/>
              <a:gd name="connsiteY195" fmla="*/ 4538262 h 5550115"/>
              <a:gd name="connsiteX196" fmla="*/ 1415776 w 5563679"/>
              <a:gd name="connsiteY196" fmla="*/ 4452313 h 5550115"/>
              <a:gd name="connsiteX197" fmla="*/ 1392296 w 5563679"/>
              <a:gd name="connsiteY197" fmla="*/ 4449946 h 5550115"/>
              <a:gd name="connsiteX198" fmla="*/ 1392296 w 5563679"/>
              <a:gd name="connsiteY198" fmla="*/ 4449208 h 5550115"/>
              <a:gd name="connsiteX199" fmla="*/ 1344226 w 5563679"/>
              <a:gd name="connsiteY199" fmla="*/ 4439504 h 5550115"/>
              <a:gd name="connsiteX200" fmla="*/ 1265423 w 5563679"/>
              <a:gd name="connsiteY200" fmla="*/ 4320616 h 5550115"/>
              <a:gd name="connsiteX201" fmla="*/ 1265423 w 5563679"/>
              <a:gd name="connsiteY201" fmla="*/ 3944241 h 5550115"/>
              <a:gd name="connsiteX202" fmla="*/ 1257034 w 5563679"/>
              <a:gd name="connsiteY202" fmla="*/ 3902691 h 5550115"/>
              <a:gd name="connsiteX203" fmla="*/ 1138147 w 5563679"/>
              <a:gd name="connsiteY203" fmla="*/ 3823887 h 5550115"/>
              <a:gd name="connsiteX204" fmla="*/ 1019260 w 5563679"/>
              <a:gd name="connsiteY204" fmla="*/ 3902691 h 5550115"/>
              <a:gd name="connsiteX205" fmla="*/ 1016586 w 5563679"/>
              <a:gd name="connsiteY205" fmla="*/ 3915934 h 5550115"/>
              <a:gd name="connsiteX206" fmla="*/ 1016586 w 5563679"/>
              <a:gd name="connsiteY206" fmla="*/ 3976598 h 5550115"/>
              <a:gd name="connsiteX207" fmla="*/ 887559 w 5563679"/>
              <a:gd name="connsiteY207" fmla="*/ 4105625 h 5550115"/>
              <a:gd name="connsiteX208" fmla="*/ 887560 w 5563679"/>
              <a:gd name="connsiteY208" fmla="*/ 4105624 h 5550115"/>
              <a:gd name="connsiteX209" fmla="*/ 758533 w 5563679"/>
              <a:gd name="connsiteY209" fmla="*/ 3976597 h 5550115"/>
              <a:gd name="connsiteX210" fmla="*/ 758533 w 5563679"/>
              <a:gd name="connsiteY210" fmla="*/ 3835817 h 5550115"/>
              <a:gd name="connsiteX211" fmla="*/ 737116 w 5563679"/>
              <a:gd name="connsiteY211" fmla="*/ 3798485 h 5550115"/>
              <a:gd name="connsiteX212" fmla="*/ 660051 w 5563679"/>
              <a:gd name="connsiteY212" fmla="*/ 3752041 h 5550115"/>
              <a:gd name="connsiteX213" fmla="*/ 636571 w 5563679"/>
              <a:gd name="connsiteY213" fmla="*/ 3749674 h 5550115"/>
              <a:gd name="connsiteX214" fmla="*/ 636571 w 5563679"/>
              <a:gd name="connsiteY214" fmla="*/ 3748936 h 5550115"/>
              <a:gd name="connsiteX215" fmla="*/ 588501 w 5563679"/>
              <a:gd name="connsiteY215" fmla="*/ 3739232 h 5550115"/>
              <a:gd name="connsiteX216" fmla="*/ 509698 w 5563679"/>
              <a:gd name="connsiteY216" fmla="*/ 3620344 h 5550115"/>
              <a:gd name="connsiteX217" fmla="*/ 509698 w 5563679"/>
              <a:gd name="connsiteY217" fmla="*/ 2675086 h 5550115"/>
              <a:gd name="connsiteX218" fmla="*/ 501309 w 5563679"/>
              <a:gd name="connsiteY218" fmla="*/ 2633537 h 5550115"/>
              <a:gd name="connsiteX219" fmla="*/ 382422 w 5563679"/>
              <a:gd name="connsiteY219" fmla="*/ 2554733 h 5550115"/>
              <a:gd name="connsiteX220" fmla="*/ 263535 w 5563679"/>
              <a:gd name="connsiteY220" fmla="*/ 2633537 h 5550115"/>
              <a:gd name="connsiteX221" fmla="*/ 258053 w 5563679"/>
              <a:gd name="connsiteY221" fmla="*/ 2660688 h 5550115"/>
              <a:gd name="connsiteX222" fmla="*/ 258053 w 5563679"/>
              <a:gd name="connsiteY222" fmla="*/ 2715723 h 5550115"/>
              <a:gd name="connsiteX223" fmla="*/ 129026 w 5563679"/>
              <a:gd name="connsiteY223" fmla="*/ 2844750 h 5550115"/>
              <a:gd name="connsiteX224" fmla="*/ 129027 w 5563679"/>
              <a:gd name="connsiteY224" fmla="*/ 2844749 h 5550115"/>
              <a:gd name="connsiteX225" fmla="*/ 0 w 5563679"/>
              <a:gd name="connsiteY225" fmla="*/ 2715722 h 5550115"/>
              <a:gd name="connsiteX226" fmla="*/ 0 w 5563679"/>
              <a:gd name="connsiteY226" fmla="*/ 2265528 h 5550115"/>
              <a:gd name="connsiteX227" fmla="*/ 0 w 5563679"/>
              <a:gd name="connsiteY227" fmla="*/ 546839 h 5550115"/>
              <a:gd name="connsiteX228" fmla="*/ 12233 w 5563679"/>
              <a:gd name="connsiteY228" fmla="*/ 526676 h 5550115"/>
              <a:gd name="connsiteX229" fmla="*/ 111797 w 5563679"/>
              <a:gd name="connsiteY229" fmla="*/ 479722 h 5550115"/>
              <a:gd name="connsiteX230" fmla="*/ 230684 w 5563679"/>
              <a:gd name="connsiteY230" fmla="*/ 558526 h 5550115"/>
              <a:gd name="connsiteX231" fmla="*/ 232874 w 5563679"/>
              <a:gd name="connsiteY231" fmla="*/ 569371 h 5550115"/>
              <a:gd name="connsiteX232" fmla="*/ 232874 w 5563679"/>
              <a:gd name="connsiteY232" fmla="*/ 722774 h 5550115"/>
              <a:gd name="connsiteX233" fmla="*/ 311677 w 5563679"/>
              <a:gd name="connsiteY233" fmla="*/ 841662 h 5550115"/>
              <a:gd name="connsiteX234" fmla="*/ 359747 w 5563679"/>
              <a:gd name="connsiteY234" fmla="*/ 851366 h 5550115"/>
              <a:gd name="connsiteX235" fmla="*/ 359747 w 5563679"/>
              <a:gd name="connsiteY235" fmla="*/ 852104 h 5550115"/>
              <a:gd name="connsiteX236" fmla="*/ 383227 w 5563679"/>
              <a:gd name="connsiteY236" fmla="*/ 854471 h 5550115"/>
              <a:gd name="connsiteX237" fmla="*/ 482956 w 5563679"/>
              <a:gd name="connsiteY237" fmla="*/ 940420 h 5550115"/>
              <a:gd name="connsiteX238" fmla="*/ 485160 w 5563679"/>
              <a:gd name="connsiteY238" fmla="*/ 952910 h 5550115"/>
              <a:gd name="connsiteX239" fmla="*/ 485160 w 5563679"/>
              <a:gd name="connsiteY239" fmla="*/ 1086818 h 5550115"/>
              <a:gd name="connsiteX240" fmla="*/ 614186 w 5563679"/>
              <a:gd name="connsiteY240" fmla="*/ 1215845 h 5550115"/>
              <a:gd name="connsiteX241" fmla="*/ 614185 w 5563679"/>
              <a:gd name="connsiteY241" fmla="*/ 1215844 h 5550115"/>
              <a:gd name="connsiteX242" fmla="*/ 743212 w 5563679"/>
              <a:gd name="connsiteY242" fmla="*/ 1086817 h 5550115"/>
              <a:gd name="connsiteX243" fmla="*/ 743212 w 5563679"/>
              <a:gd name="connsiteY243" fmla="*/ 721563 h 5550115"/>
              <a:gd name="connsiteX244" fmla="*/ 745416 w 5563679"/>
              <a:gd name="connsiteY244" fmla="*/ 709073 h 5550115"/>
              <a:gd name="connsiteX245" fmla="*/ 845145 w 5563679"/>
              <a:gd name="connsiteY245" fmla="*/ 623124 h 5550115"/>
              <a:gd name="connsiteX246" fmla="*/ 868625 w 5563679"/>
              <a:gd name="connsiteY246" fmla="*/ 620757 h 5550115"/>
              <a:gd name="connsiteX247" fmla="*/ 868625 w 5563679"/>
              <a:gd name="connsiteY247" fmla="*/ 620019 h 5550115"/>
              <a:gd name="connsiteX248" fmla="*/ 916695 w 5563679"/>
              <a:gd name="connsiteY248" fmla="*/ 610315 h 5550115"/>
              <a:gd name="connsiteX249" fmla="*/ 995498 w 5563679"/>
              <a:gd name="connsiteY249" fmla="*/ 491427 h 5550115"/>
              <a:gd name="connsiteX250" fmla="*/ 995498 w 5563679"/>
              <a:gd name="connsiteY250" fmla="*/ 115052 h 5550115"/>
              <a:gd name="connsiteX251" fmla="*/ 1003887 w 5563679"/>
              <a:gd name="connsiteY251" fmla="*/ 73502 h 5550115"/>
              <a:gd name="connsiteX252" fmla="*/ 1084406 w 5563679"/>
              <a:gd name="connsiteY252" fmla="*/ 499 h 5550115"/>
              <a:gd name="connsiteX253" fmla="*/ 1087705 w 5563679"/>
              <a:gd name="connsiteY253" fmla="*/ 0 h 5550115"/>
              <a:gd name="connsiteX0" fmla="*/ 1087705 w 5563679"/>
              <a:gd name="connsiteY0" fmla="*/ 0 h 5550115"/>
              <a:gd name="connsiteX1" fmla="*/ 1157844 w 5563679"/>
              <a:gd name="connsiteY1" fmla="*/ 0 h 5550115"/>
              <a:gd name="connsiteX2" fmla="*/ 1161143 w 5563679"/>
              <a:gd name="connsiteY2" fmla="*/ 499 h 5550115"/>
              <a:gd name="connsiteX3" fmla="*/ 1241661 w 5563679"/>
              <a:gd name="connsiteY3" fmla="*/ 73502 h 5550115"/>
              <a:gd name="connsiteX4" fmla="*/ 1244335 w 5563679"/>
              <a:gd name="connsiteY4" fmla="*/ 86745 h 5550115"/>
              <a:gd name="connsiteX5" fmla="*/ 1244335 w 5563679"/>
              <a:gd name="connsiteY5" fmla="*/ 147409 h 5550115"/>
              <a:gd name="connsiteX6" fmla="*/ 1373362 w 5563679"/>
              <a:gd name="connsiteY6" fmla="*/ 276436 h 5550115"/>
              <a:gd name="connsiteX7" fmla="*/ 1373361 w 5563679"/>
              <a:gd name="connsiteY7" fmla="*/ 276435 h 5550115"/>
              <a:gd name="connsiteX8" fmla="*/ 1390772 w 5563679"/>
              <a:gd name="connsiteY8" fmla="*/ 272920 h 5550115"/>
              <a:gd name="connsiteX9" fmla="*/ 1399039 w 5563679"/>
              <a:gd name="connsiteY9" fmla="*/ 274589 h 5550115"/>
              <a:gd name="connsiteX10" fmla="*/ 1399039 w 5563679"/>
              <a:gd name="connsiteY10" fmla="*/ 275327 h 5550115"/>
              <a:gd name="connsiteX11" fmla="*/ 1422519 w 5563679"/>
              <a:gd name="connsiteY11" fmla="*/ 277694 h 5550115"/>
              <a:gd name="connsiteX12" fmla="*/ 1522248 w 5563679"/>
              <a:gd name="connsiteY12" fmla="*/ 363643 h 5550115"/>
              <a:gd name="connsiteX13" fmla="*/ 1522268 w 5563679"/>
              <a:gd name="connsiteY13" fmla="*/ 363756 h 5550115"/>
              <a:gd name="connsiteX14" fmla="*/ 1522268 w 5563679"/>
              <a:gd name="connsiteY14" fmla="*/ 923549 h 5550115"/>
              <a:gd name="connsiteX15" fmla="*/ 1601071 w 5563679"/>
              <a:gd name="connsiteY15" fmla="*/ 1042437 h 5550115"/>
              <a:gd name="connsiteX16" fmla="*/ 1649141 w 5563679"/>
              <a:gd name="connsiteY16" fmla="*/ 1052141 h 5550115"/>
              <a:gd name="connsiteX17" fmla="*/ 1649141 w 5563679"/>
              <a:gd name="connsiteY17" fmla="*/ 1052879 h 5550115"/>
              <a:gd name="connsiteX18" fmla="*/ 1672621 w 5563679"/>
              <a:gd name="connsiteY18" fmla="*/ 1055246 h 5550115"/>
              <a:gd name="connsiteX19" fmla="*/ 1772350 w 5563679"/>
              <a:gd name="connsiteY19" fmla="*/ 1141195 h 5550115"/>
              <a:gd name="connsiteX20" fmla="*/ 1772601 w 5563679"/>
              <a:gd name="connsiteY20" fmla="*/ 1142618 h 5550115"/>
              <a:gd name="connsiteX21" fmla="*/ 1772601 w 5563679"/>
              <a:gd name="connsiteY21" fmla="*/ 1410943 h 5550115"/>
              <a:gd name="connsiteX22" fmla="*/ 1901628 w 5563679"/>
              <a:gd name="connsiteY22" fmla="*/ 1539970 h 5550115"/>
              <a:gd name="connsiteX23" fmla="*/ 1901627 w 5563679"/>
              <a:gd name="connsiteY23" fmla="*/ 1539969 h 5550115"/>
              <a:gd name="connsiteX24" fmla="*/ 2030654 w 5563679"/>
              <a:gd name="connsiteY24" fmla="*/ 1410942 h 5550115"/>
              <a:gd name="connsiteX25" fmla="*/ 2030654 w 5563679"/>
              <a:gd name="connsiteY25" fmla="*/ 1130923 h 5550115"/>
              <a:gd name="connsiteX26" fmla="*/ 2032657 w 5563679"/>
              <a:gd name="connsiteY26" fmla="*/ 1119572 h 5550115"/>
              <a:gd name="connsiteX27" fmla="*/ 2132386 w 5563679"/>
              <a:gd name="connsiteY27" fmla="*/ 1033623 h 5550115"/>
              <a:gd name="connsiteX28" fmla="*/ 2155866 w 5563679"/>
              <a:gd name="connsiteY28" fmla="*/ 1031256 h 5550115"/>
              <a:gd name="connsiteX29" fmla="*/ 2155866 w 5563679"/>
              <a:gd name="connsiteY29" fmla="*/ 1030518 h 5550115"/>
              <a:gd name="connsiteX30" fmla="*/ 2203936 w 5563679"/>
              <a:gd name="connsiteY30" fmla="*/ 1020814 h 5550115"/>
              <a:gd name="connsiteX31" fmla="*/ 2282739 w 5563679"/>
              <a:gd name="connsiteY31" fmla="*/ 901926 h 5550115"/>
              <a:gd name="connsiteX32" fmla="*/ 2282739 w 5563679"/>
              <a:gd name="connsiteY32" fmla="*/ 811796 h 5550115"/>
              <a:gd name="connsiteX33" fmla="*/ 2291128 w 5563679"/>
              <a:gd name="connsiteY33" fmla="*/ 770246 h 5550115"/>
              <a:gd name="connsiteX34" fmla="*/ 2410015 w 5563679"/>
              <a:gd name="connsiteY34" fmla="*/ 691442 h 5550115"/>
              <a:gd name="connsiteX35" fmla="*/ 2528902 w 5563679"/>
              <a:gd name="connsiteY35" fmla="*/ 770246 h 5550115"/>
              <a:gd name="connsiteX36" fmla="*/ 2531092 w 5563679"/>
              <a:gd name="connsiteY36" fmla="*/ 781090 h 5550115"/>
              <a:gd name="connsiteX37" fmla="*/ 2531092 w 5563679"/>
              <a:gd name="connsiteY37" fmla="*/ 1021960 h 5550115"/>
              <a:gd name="connsiteX38" fmla="*/ 2609895 w 5563679"/>
              <a:gd name="connsiteY38" fmla="*/ 1140848 h 5550115"/>
              <a:gd name="connsiteX39" fmla="*/ 2657965 w 5563679"/>
              <a:gd name="connsiteY39" fmla="*/ 1150552 h 5550115"/>
              <a:gd name="connsiteX40" fmla="*/ 2657965 w 5563679"/>
              <a:gd name="connsiteY40" fmla="*/ 1151290 h 5550115"/>
              <a:gd name="connsiteX41" fmla="*/ 2681445 w 5563679"/>
              <a:gd name="connsiteY41" fmla="*/ 1153657 h 5550115"/>
              <a:gd name="connsiteX42" fmla="*/ 2781174 w 5563679"/>
              <a:gd name="connsiteY42" fmla="*/ 1239606 h 5550115"/>
              <a:gd name="connsiteX43" fmla="*/ 2781426 w 5563679"/>
              <a:gd name="connsiteY43" fmla="*/ 1241035 h 5550115"/>
              <a:gd name="connsiteX44" fmla="*/ 2781426 w 5563679"/>
              <a:gd name="connsiteY44" fmla="*/ 1345676 h 5550115"/>
              <a:gd name="connsiteX45" fmla="*/ 2910453 w 5563679"/>
              <a:gd name="connsiteY45" fmla="*/ 1474703 h 5550115"/>
              <a:gd name="connsiteX46" fmla="*/ 2910452 w 5563679"/>
              <a:gd name="connsiteY46" fmla="*/ 1474702 h 5550115"/>
              <a:gd name="connsiteX47" fmla="*/ 3039479 w 5563679"/>
              <a:gd name="connsiteY47" fmla="*/ 1345675 h 5550115"/>
              <a:gd name="connsiteX48" fmla="*/ 3039480 w 5563679"/>
              <a:gd name="connsiteY48" fmla="*/ 1362198 h 5550115"/>
              <a:gd name="connsiteX49" fmla="*/ 3049618 w 5563679"/>
              <a:gd name="connsiteY49" fmla="*/ 1311979 h 5550115"/>
              <a:gd name="connsiteX50" fmla="*/ 3168506 w 5563679"/>
              <a:gd name="connsiteY50" fmla="*/ 1233175 h 5550115"/>
              <a:gd name="connsiteX51" fmla="*/ 3287393 w 5563679"/>
              <a:gd name="connsiteY51" fmla="*/ 1311979 h 5550115"/>
              <a:gd name="connsiteX52" fmla="*/ 3297157 w 5563679"/>
              <a:gd name="connsiteY52" fmla="*/ 1360339 h 5550115"/>
              <a:gd name="connsiteX53" fmla="*/ 3297157 w 5563679"/>
              <a:gd name="connsiteY53" fmla="*/ 1946741 h 5550115"/>
              <a:gd name="connsiteX54" fmla="*/ 3426184 w 5563679"/>
              <a:gd name="connsiteY54" fmla="*/ 2075768 h 5550115"/>
              <a:gd name="connsiteX55" fmla="*/ 3426183 w 5563679"/>
              <a:gd name="connsiteY55" fmla="*/ 2075767 h 5550115"/>
              <a:gd name="connsiteX56" fmla="*/ 3555210 w 5563679"/>
              <a:gd name="connsiteY56" fmla="*/ 1946740 h 5550115"/>
              <a:gd name="connsiteX57" fmla="*/ 3555211 w 5563679"/>
              <a:gd name="connsiteY57" fmla="*/ 1049778 h 5550115"/>
              <a:gd name="connsiteX58" fmla="*/ 3565349 w 5563679"/>
              <a:gd name="connsiteY58" fmla="*/ 999559 h 5550115"/>
              <a:gd name="connsiteX59" fmla="*/ 3684237 w 5563679"/>
              <a:gd name="connsiteY59" fmla="*/ 920755 h 5550115"/>
              <a:gd name="connsiteX60" fmla="*/ 3803124 w 5563679"/>
              <a:gd name="connsiteY60" fmla="*/ 999559 h 5550115"/>
              <a:gd name="connsiteX61" fmla="*/ 3806722 w 5563679"/>
              <a:gd name="connsiteY61" fmla="*/ 1017378 h 5550115"/>
              <a:gd name="connsiteX62" fmla="*/ 3806722 w 5563679"/>
              <a:gd name="connsiteY62" fmla="*/ 1326324 h 5550115"/>
              <a:gd name="connsiteX63" fmla="*/ 3935749 w 5563679"/>
              <a:gd name="connsiteY63" fmla="*/ 1455351 h 5550115"/>
              <a:gd name="connsiteX64" fmla="*/ 3935748 w 5563679"/>
              <a:gd name="connsiteY64" fmla="*/ 1455350 h 5550115"/>
              <a:gd name="connsiteX65" fmla="*/ 4064775 w 5563679"/>
              <a:gd name="connsiteY65" fmla="*/ 1326323 h 5550115"/>
              <a:gd name="connsiteX66" fmla="*/ 4064775 w 5563679"/>
              <a:gd name="connsiteY66" fmla="*/ 1279585 h 5550115"/>
              <a:gd name="connsiteX67" fmla="*/ 4083444 w 5563679"/>
              <a:gd name="connsiteY67" fmla="*/ 1247043 h 5550115"/>
              <a:gd name="connsiteX68" fmla="*/ 4160509 w 5563679"/>
              <a:gd name="connsiteY68" fmla="*/ 1200599 h 5550115"/>
              <a:gd name="connsiteX69" fmla="*/ 4183989 w 5563679"/>
              <a:gd name="connsiteY69" fmla="*/ 1198232 h 5550115"/>
              <a:gd name="connsiteX70" fmla="*/ 4183989 w 5563679"/>
              <a:gd name="connsiteY70" fmla="*/ 1197494 h 5550115"/>
              <a:gd name="connsiteX71" fmla="*/ 4232059 w 5563679"/>
              <a:gd name="connsiteY71" fmla="*/ 1187790 h 5550115"/>
              <a:gd name="connsiteX72" fmla="*/ 4310862 w 5563679"/>
              <a:gd name="connsiteY72" fmla="*/ 1068902 h 5550115"/>
              <a:gd name="connsiteX73" fmla="*/ 4310862 w 5563679"/>
              <a:gd name="connsiteY73" fmla="*/ 954918 h 5550115"/>
              <a:gd name="connsiteX74" fmla="*/ 4319251 w 5563679"/>
              <a:gd name="connsiteY74" fmla="*/ 913368 h 5550115"/>
              <a:gd name="connsiteX75" fmla="*/ 4438138 w 5563679"/>
              <a:gd name="connsiteY75" fmla="*/ 834564 h 5550115"/>
              <a:gd name="connsiteX76" fmla="*/ 4557025 w 5563679"/>
              <a:gd name="connsiteY76" fmla="*/ 913368 h 5550115"/>
              <a:gd name="connsiteX77" fmla="*/ 4559215 w 5563679"/>
              <a:gd name="connsiteY77" fmla="*/ 924213 h 5550115"/>
              <a:gd name="connsiteX78" fmla="*/ 4559215 w 5563679"/>
              <a:gd name="connsiteY78" fmla="*/ 1077616 h 5550115"/>
              <a:gd name="connsiteX79" fmla="*/ 4638018 w 5563679"/>
              <a:gd name="connsiteY79" fmla="*/ 1196504 h 5550115"/>
              <a:gd name="connsiteX80" fmla="*/ 4686088 w 5563679"/>
              <a:gd name="connsiteY80" fmla="*/ 1206208 h 5550115"/>
              <a:gd name="connsiteX81" fmla="*/ 4686088 w 5563679"/>
              <a:gd name="connsiteY81" fmla="*/ 1206946 h 5550115"/>
              <a:gd name="connsiteX82" fmla="*/ 4709568 w 5563679"/>
              <a:gd name="connsiteY82" fmla="*/ 1209313 h 5550115"/>
              <a:gd name="connsiteX83" fmla="*/ 4809296 w 5563679"/>
              <a:gd name="connsiteY83" fmla="*/ 1295262 h 5550115"/>
              <a:gd name="connsiteX84" fmla="*/ 4811500 w 5563679"/>
              <a:gd name="connsiteY84" fmla="*/ 1307752 h 5550115"/>
              <a:gd name="connsiteX85" fmla="*/ 4811500 w 5563679"/>
              <a:gd name="connsiteY85" fmla="*/ 1441660 h 5550115"/>
              <a:gd name="connsiteX86" fmla="*/ 4940527 w 5563679"/>
              <a:gd name="connsiteY86" fmla="*/ 1570687 h 5550115"/>
              <a:gd name="connsiteX87" fmla="*/ 4940526 w 5563679"/>
              <a:gd name="connsiteY87" fmla="*/ 1570686 h 5550115"/>
              <a:gd name="connsiteX88" fmla="*/ 5069553 w 5563679"/>
              <a:gd name="connsiteY88" fmla="*/ 1441659 h 5550115"/>
              <a:gd name="connsiteX89" fmla="*/ 5069553 w 5563679"/>
              <a:gd name="connsiteY89" fmla="*/ 1076405 h 5550115"/>
              <a:gd name="connsiteX90" fmla="*/ 5071757 w 5563679"/>
              <a:gd name="connsiteY90" fmla="*/ 1063915 h 5550115"/>
              <a:gd name="connsiteX91" fmla="*/ 5171486 w 5563679"/>
              <a:gd name="connsiteY91" fmla="*/ 977966 h 5550115"/>
              <a:gd name="connsiteX92" fmla="*/ 5194966 w 5563679"/>
              <a:gd name="connsiteY92" fmla="*/ 975599 h 5550115"/>
              <a:gd name="connsiteX93" fmla="*/ 5194966 w 5563679"/>
              <a:gd name="connsiteY93" fmla="*/ 974861 h 5550115"/>
              <a:gd name="connsiteX94" fmla="*/ 5243036 w 5563679"/>
              <a:gd name="connsiteY94" fmla="*/ 965157 h 5550115"/>
              <a:gd name="connsiteX95" fmla="*/ 5321839 w 5563679"/>
              <a:gd name="connsiteY95" fmla="*/ 846269 h 5550115"/>
              <a:gd name="connsiteX96" fmla="*/ 5321839 w 5563679"/>
              <a:gd name="connsiteY96" fmla="*/ 469894 h 5550115"/>
              <a:gd name="connsiteX97" fmla="*/ 5330228 w 5563679"/>
              <a:gd name="connsiteY97" fmla="*/ 428344 h 5550115"/>
              <a:gd name="connsiteX98" fmla="*/ 5449115 w 5563679"/>
              <a:gd name="connsiteY98" fmla="*/ 349540 h 5550115"/>
              <a:gd name="connsiteX99" fmla="*/ 5548678 w 5563679"/>
              <a:gd name="connsiteY99" fmla="*/ 396494 h 5550115"/>
              <a:gd name="connsiteX100" fmla="*/ 5562692 w 5563679"/>
              <a:gd name="connsiteY100" fmla="*/ 419592 h 5550115"/>
              <a:gd name="connsiteX101" fmla="*/ 5562692 w 5563679"/>
              <a:gd name="connsiteY101" fmla="*/ 2265528 h 5550115"/>
              <a:gd name="connsiteX102" fmla="*/ 5563679 w 5563679"/>
              <a:gd name="connsiteY102" fmla="*/ 2265528 h 5550115"/>
              <a:gd name="connsiteX103" fmla="*/ 5563679 w 5563679"/>
              <a:gd name="connsiteY103" fmla="*/ 3341998 h 5550115"/>
              <a:gd name="connsiteX104" fmla="*/ 5484876 w 5563679"/>
              <a:gd name="connsiteY104" fmla="*/ 3460886 h 5550115"/>
              <a:gd name="connsiteX105" fmla="*/ 5436806 w 5563679"/>
              <a:gd name="connsiteY105" fmla="*/ 3470590 h 5550115"/>
              <a:gd name="connsiteX106" fmla="*/ 5436806 w 5563679"/>
              <a:gd name="connsiteY106" fmla="*/ 3471328 h 5550115"/>
              <a:gd name="connsiteX107" fmla="*/ 5413326 w 5563679"/>
              <a:gd name="connsiteY107" fmla="*/ 3473695 h 5550115"/>
              <a:gd name="connsiteX108" fmla="*/ 5336262 w 5563679"/>
              <a:gd name="connsiteY108" fmla="*/ 3520139 h 5550115"/>
              <a:gd name="connsiteX109" fmla="*/ 5315097 w 5563679"/>
              <a:gd name="connsiteY109" fmla="*/ 3557030 h 5550115"/>
              <a:gd name="connsiteX110" fmla="*/ 5315097 w 5563679"/>
              <a:gd name="connsiteY110" fmla="*/ 3620344 h 5550115"/>
              <a:gd name="connsiteX111" fmla="*/ 5236294 w 5563679"/>
              <a:gd name="connsiteY111" fmla="*/ 3739232 h 5550115"/>
              <a:gd name="connsiteX112" fmla="*/ 5188224 w 5563679"/>
              <a:gd name="connsiteY112" fmla="*/ 3748936 h 5550115"/>
              <a:gd name="connsiteX113" fmla="*/ 5188224 w 5563679"/>
              <a:gd name="connsiteY113" fmla="*/ 3749674 h 5550115"/>
              <a:gd name="connsiteX114" fmla="*/ 5164744 w 5563679"/>
              <a:gd name="connsiteY114" fmla="*/ 3752041 h 5550115"/>
              <a:gd name="connsiteX115" fmla="*/ 5065015 w 5563679"/>
              <a:gd name="connsiteY115" fmla="*/ 3837990 h 5550115"/>
              <a:gd name="connsiteX116" fmla="*/ 5064995 w 5563679"/>
              <a:gd name="connsiteY116" fmla="*/ 3838103 h 5550115"/>
              <a:gd name="connsiteX117" fmla="*/ 5064995 w 5563679"/>
              <a:gd name="connsiteY117" fmla="*/ 4397896 h 5550115"/>
              <a:gd name="connsiteX118" fmla="*/ 4986192 w 5563679"/>
              <a:gd name="connsiteY118" fmla="*/ 4516784 h 5550115"/>
              <a:gd name="connsiteX119" fmla="*/ 4938122 w 5563679"/>
              <a:gd name="connsiteY119" fmla="*/ 4526488 h 5550115"/>
              <a:gd name="connsiteX120" fmla="*/ 4938122 w 5563679"/>
              <a:gd name="connsiteY120" fmla="*/ 4527226 h 5550115"/>
              <a:gd name="connsiteX121" fmla="*/ 4914642 w 5563679"/>
              <a:gd name="connsiteY121" fmla="*/ 4529593 h 5550115"/>
              <a:gd name="connsiteX122" fmla="*/ 4814913 w 5563679"/>
              <a:gd name="connsiteY122" fmla="*/ 4615542 h 5550115"/>
              <a:gd name="connsiteX123" fmla="*/ 4814662 w 5563679"/>
              <a:gd name="connsiteY123" fmla="*/ 4616965 h 5550115"/>
              <a:gd name="connsiteX124" fmla="*/ 4814662 w 5563679"/>
              <a:gd name="connsiteY124" fmla="*/ 4885290 h 5550115"/>
              <a:gd name="connsiteX125" fmla="*/ 4685635 w 5563679"/>
              <a:gd name="connsiteY125" fmla="*/ 5014317 h 5550115"/>
              <a:gd name="connsiteX126" fmla="*/ 4685636 w 5563679"/>
              <a:gd name="connsiteY126" fmla="*/ 5014316 h 5550115"/>
              <a:gd name="connsiteX127" fmla="*/ 4556609 w 5563679"/>
              <a:gd name="connsiteY127" fmla="*/ 4885289 h 5550115"/>
              <a:gd name="connsiteX128" fmla="*/ 4556609 w 5563679"/>
              <a:gd name="connsiteY128" fmla="*/ 4605270 h 5550115"/>
              <a:gd name="connsiteX129" fmla="*/ 4554606 w 5563679"/>
              <a:gd name="connsiteY129" fmla="*/ 4593919 h 5550115"/>
              <a:gd name="connsiteX130" fmla="*/ 4454877 w 5563679"/>
              <a:gd name="connsiteY130" fmla="*/ 4507970 h 5550115"/>
              <a:gd name="connsiteX131" fmla="*/ 4431397 w 5563679"/>
              <a:gd name="connsiteY131" fmla="*/ 4505603 h 5550115"/>
              <a:gd name="connsiteX132" fmla="*/ 4431397 w 5563679"/>
              <a:gd name="connsiteY132" fmla="*/ 4504865 h 5550115"/>
              <a:gd name="connsiteX133" fmla="*/ 4383327 w 5563679"/>
              <a:gd name="connsiteY133" fmla="*/ 4495161 h 5550115"/>
              <a:gd name="connsiteX134" fmla="*/ 4304524 w 5563679"/>
              <a:gd name="connsiteY134" fmla="*/ 4376273 h 5550115"/>
              <a:gd name="connsiteX135" fmla="*/ 4304524 w 5563679"/>
              <a:gd name="connsiteY135" fmla="*/ 4286143 h 5550115"/>
              <a:gd name="connsiteX136" fmla="*/ 4296135 w 5563679"/>
              <a:gd name="connsiteY136" fmla="*/ 4244593 h 5550115"/>
              <a:gd name="connsiteX137" fmla="*/ 4177248 w 5563679"/>
              <a:gd name="connsiteY137" fmla="*/ 4165789 h 5550115"/>
              <a:gd name="connsiteX138" fmla="*/ 4058361 w 5563679"/>
              <a:gd name="connsiteY138" fmla="*/ 4244593 h 5550115"/>
              <a:gd name="connsiteX139" fmla="*/ 4056171 w 5563679"/>
              <a:gd name="connsiteY139" fmla="*/ 4255437 h 5550115"/>
              <a:gd name="connsiteX140" fmla="*/ 4056171 w 5563679"/>
              <a:gd name="connsiteY140" fmla="*/ 4496307 h 5550115"/>
              <a:gd name="connsiteX141" fmla="*/ 3977368 w 5563679"/>
              <a:gd name="connsiteY141" fmla="*/ 4615195 h 5550115"/>
              <a:gd name="connsiteX142" fmla="*/ 3929298 w 5563679"/>
              <a:gd name="connsiteY142" fmla="*/ 4624899 h 5550115"/>
              <a:gd name="connsiteX143" fmla="*/ 3929298 w 5563679"/>
              <a:gd name="connsiteY143" fmla="*/ 4625637 h 5550115"/>
              <a:gd name="connsiteX144" fmla="*/ 3905818 w 5563679"/>
              <a:gd name="connsiteY144" fmla="*/ 4628004 h 5550115"/>
              <a:gd name="connsiteX145" fmla="*/ 3806089 w 5563679"/>
              <a:gd name="connsiteY145" fmla="*/ 4713953 h 5550115"/>
              <a:gd name="connsiteX146" fmla="*/ 3805837 w 5563679"/>
              <a:gd name="connsiteY146" fmla="*/ 4715382 h 5550115"/>
              <a:gd name="connsiteX147" fmla="*/ 3805837 w 5563679"/>
              <a:gd name="connsiteY147" fmla="*/ 4820023 h 5550115"/>
              <a:gd name="connsiteX148" fmla="*/ 3676810 w 5563679"/>
              <a:gd name="connsiteY148" fmla="*/ 4949050 h 5550115"/>
              <a:gd name="connsiteX149" fmla="*/ 3676811 w 5563679"/>
              <a:gd name="connsiteY149" fmla="*/ 4949049 h 5550115"/>
              <a:gd name="connsiteX150" fmla="*/ 3547784 w 5563679"/>
              <a:gd name="connsiteY150" fmla="*/ 4820022 h 5550115"/>
              <a:gd name="connsiteX151" fmla="*/ 3547783 w 5563679"/>
              <a:gd name="connsiteY151" fmla="*/ 4836545 h 5550115"/>
              <a:gd name="connsiteX152" fmla="*/ 3537645 w 5563679"/>
              <a:gd name="connsiteY152" fmla="*/ 4786326 h 5550115"/>
              <a:gd name="connsiteX153" fmla="*/ 3418757 w 5563679"/>
              <a:gd name="connsiteY153" fmla="*/ 4707522 h 5550115"/>
              <a:gd name="connsiteX154" fmla="*/ 3299870 w 5563679"/>
              <a:gd name="connsiteY154" fmla="*/ 4786326 h 5550115"/>
              <a:gd name="connsiteX155" fmla="*/ 3290106 w 5563679"/>
              <a:gd name="connsiteY155" fmla="*/ 4834686 h 5550115"/>
              <a:gd name="connsiteX156" fmla="*/ 3290106 w 5563679"/>
              <a:gd name="connsiteY156" fmla="*/ 5421088 h 5550115"/>
              <a:gd name="connsiteX157" fmla="*/ 3161079 w 5563679"/>
              <a:gd name="connsiteY157" fmla="*/ 5550115 h 5550115"/>
              <a:gd name="connsiteX158" fmla="*/ 3161080 w 5563679"/>
              <a:gd name="connsiteY158" fmla="*/ 5550114 h 5550115"/>
              <a:gd name="connsiteX159" fmla="*/ 3032053 w 5563679"/>
              <a:gd name="connsiteY159" fmla="*/ 5421087 h 5550115"/>
              <a:gd name="connsiteX160" fmla="*/ 3032053 w 5563679"/>
              <a:gd name="connsiteY160" fmla="*/ 2265528 h 5550115"/>
              <a:gd name="connsiteX161" fmla="*/ 3032052 w 5563679"/>
              <a:gd name="connsiteY161" fmla="*/ 4524125 h 5550115"/>
              <a:gd name="connsiteX162" fmla="*/ 3021914 w 5563679"/>
              <a:gd name="connsiteY162" fmla="*/ 4473906 h 5550115"/>
              <a:gd name="connsiteX163" fmla="*/ 2903026 w 5563679"/>
              <a:gd name="connsiteY163" fmla="*/ 4395102 h 5550115"/>
              <a:gd name="connsiteX164" fmla="*/ 2784139 w 5563679"/>
              <a:gd name="connsiteY164" fmla="*/ 4473906 h 5550115"/>
              <a:gd name="connsiteX165" fmla="*/ 2780541 w 5563679"/>
              <a:gd name="connsiteY165" fmla="*/ 4491725 h 5550115"/>
              <a:gd name="connsiteX166" fmla="*/ 2780541 w 5563679"/>
              <a:gd name="connsiteY166" fmla="*/ 4800671 h 5550115"/>
              <a:gd name="connsiteX167" fmla="*/ 2651514 w 5563679"/>
              <a:gd name="connsiteY167" fmla="*/ 4929698 h 5550115"/>
              <a:gd name="connsiteX168" fmla="*/ 2651515 w 5563679"/>
              <a:gd name="connsiteY168" fmla="*/ 4929697 h 5550115"/>
              <a:gd name="connsiteX169" fmla="*/ 2522488 w 5563679"/>
              <a:gd name="connsiteY169" fmla="*/ 4800670 h 5550115"/>
              <a:gd name="connsiteX170" fmla="*/ 2522488 w 5563679"/>
              <a:gd name="connsiteY170" fmla="*/ 4753932 h 5550115"/>
              <a:gd name="connsiteX171" fmla="*/ 2503819 w 5563679"/>
              <a:gd name="connsiteY171" fmla="*/ 4721390 h 5550115"/>
              <a:gd name="connsiteX172" fmla="*/ 2426754 w 5563679"/>
              <a:gd name="connsiteY172" fmla="*/ 4674946 h 5550115"/>
              <a:gd name="connsiteX173" fmla="*/ 2403274 w 5563679"/>
              <a:gd name="connsiteY173" fmla="*/ 4672579 h 5550115"/>
              <a:gd name="connsiteX174" fmla="*/ 2403274 w 5563679"/>
              <a:gd name="connsiteY174" fmla="*/ 4671841 h 5550115"/>
              <a:gd name="connsiteX175" fmla="*/ 2355204 w 5563679"/>
              <a:gd name="connsiteY175" fmla="*/ 4662137 h 5550115"/>
              <a:gd name="connsiteX176" fmla="*/ 2276401 w 5563679"/>
              <a:gd name="connsiteY176" fmla="*/ 4543249 h 5550115"/>
              <a:gd name="connsiteX177" fmla="*/ 2276401 w 5563679"/>
              <a:gd name="connsiteY177" fmla="*/ 4429265 h 5550115"/>
              <a:gd name="connsiteX178" fmla="*/ 2268012 w 5563679"/>
              <a:gd name="connsiteY178" fmla="*/ 4387715 h 5550115"/>
              <a:gd name="connsiteX179" fmla="*/ 2149125 w 5563679"/>
              <a:gd name="connsiteY179" fmla="*/ 4308911 h 5550115"/>
              <a:gd name="connsiteX180" fmla="*/ 2030238 w 5563679"/>
              <a:gd name="connsiteY180" fmla="*/ 4387715 h 5550115"/>
              <a:gd name="connsiteX181" fmla="*/ 2028048 w 5563679"/>
              <a:gd name="connsiteY181" fmla="*/ 4398560 h 5550115"/>
              <a:gd name="connsiteX182" fmla="*/ 2028048 w 5563679"/>
              <a:gd name="connsiteY182" fmla="*/ 4551963 h 5550115"/>
              <a:gd name="connsiteX183" fmla="*/ 1949245 w 5563679"/>
              <a:gd name="connsiteY183" fmla="*/ 4670851 h 5550115"/>
              <a:gd name="connsiteX184" fmla="*/ 1901175 w 5563679"/>
              <a:gd name="connsiteY184" fmla="*/ 4680555 h 5550115"/>
              <a:gd name="connsiteX185" fmla="*/ 1901175 w 5563679"/>
              <a:gd name="connsiteY185" fmla="*/ 4681293 h 5550115"/>
              <a:gd name="connsiteX186" fmla="*/ 1877695 w 5563679"/>
              <a:gd name="connsiteY186" fmla="*/ 4683660 h 5550115"/>
              <a:gd name="connsiteX187" fmla="*/ 1777966 w 5563679"/>
              <a:gd name="connsiteY187" fmla="*/ 4769609 h 5550115"/>
              <a:gd name="connsiteX188" fmla="*/ 1775762 w 5563679"/>
              <a:gd name="connsiteY188" fmla="*/ 4782099 h 5550115"/>
              <a:gd name="connsiteX189" fmla="*/ 1775762 w 5563679"/>
              <a:gd name="connsiteY189" fmla="*/ 4916007 h 5550115"/>
              <a:gd name="connsiteX190" fmla="*/ 1646735 w 5563679"/>
              <a:gd name="connsiteY190" fmla="*/ 5045034 h 5550115"/>
              <a:gd name="connsiteX191" fmla="*/ 1646736 w 5563679"/>
              <a:gd name="connsiteY191" fmla="*/ 5045033 h 5550115"/>
              <a:gd name="connsiteX192" fmla="*/ 1517709 w 5563679"/>
              <a:gd name="connsiteY192" fmla="*/ 4916006 h 5550115"/>
              <a:gd name="connsiteX193" fmla="*/ 1517709 w 5563679"/>
              <a:gd name="connsiteY193" fmla="*/ 4550752 h 5550115"/>
              <a:gd name="connsiteX194" fmla="*/ 1515505 w 5563679"/>
              <a:gd name="connsiteY194" fmla="*/ 4538262 h 5550115"/>
              <a:gd name="connsiteX195" fmla="*/ 1415776 w 5563679"/>
              <a:gd name="connsiteY195" fmla="*/ 4452313 h 5550115"/>
              <a:gd name="connsiteX196" fmla="*/ 1392296 w 5563679"/>
              <a:gd name="connsiteY196" fmla="*/ 4449946 h 5550115"/>
              <a:gd name="connsiteX197" fmla="*/ 1392296 w 5563679"/>
              <a:gd name="connsiteY197" fmla="*/ 4449208 h 5550115"/>
              <a:gd name="connsiteX198" fmla="*/ 1344226 w 5563679"/>
              <a:gd name="connsiteY198" fmla="*/ 4439504 h 5550115"/>
              <a:gd name="connsiteX199" fmla="*/ 1265423 w 5563679"/>
              <a:gd name="connsiteY199" fmla="*/ 4320616 h 5550115"/>
              <a:gd name="connsiteX200" fmla="*/ 1265423 w 5563679"/>
              <a:gd name="connsiteY200" fmla="*/ 3944241 h 5550115"/>
              <a:gd name="connsiteX201" fmla="*/ 1257034 w 5563679"/>
              <a:gd name="connsiteY201" fmla="*/ 3902691 h 5550115"/>
              <a:gd name="connsiteX202" fmla="*/ 1138147 w 5563679"/>
              <a:gd name="connsiteY202" fmla="*/ 3823887 h 5550115"/>
              <a:gd name="connsiteX203" fmla="*/ 1019260 w 5563679"/>
              <a:gd name="connsiteY203" fmla="*/ 3902691 h 5550115"/>
              <a:gd name="connsiteX204" fmla="*/ 1016586 w 5563679"/>
              <a:gd name="connsiteY204" fmla="*/ 3915934 h 5550115"/>
              <a:gd name="connsiteX205" fmla="*/ 1016586 w 5563679"/>
              <a:gd name="connsiteY205" fmla="*/ 3976598 h 5550115"/>
              <a:gd name="connsiteX206" fmla="*/ 887559 w 5563679"/>
              <a:gd name="connsiteY206" fmla="*/ 4105625 h 5550115"/>
              <a:gd name="connsiteX207" fmla="*/ 887560 w 5563679"/>
              <a:gd name="connsiteY207" fmla="*/ 4105624 h 5550115"/>
              <a:gd name="connsiteX208" fmla="*/ 758533 w 5563679"/>
              <a:gd name="connsiteY208" fmla="*/ 3976597 h 5550115"/>
              <a:gd name="connsiteX209" fmla="*/ 758533 w 5563679"/>
              <a:gd name="connsiteY209" fmla="*/ 3835817 h 5550115"/>
              <a:gd name="connsiteX210" fmla="*/ 737116 w 5563679"/>
              <a:gd name="connsiteY210" fmla="*/ 3798485 h 5550115"/>
              <a:gd name="connsiteX211" fmla="*/ 660051 w 5563679"/>
              <a:gd name="connsiteY211" fmla="*/ 3752041 h 5550115"/>
              <a:gd name="connsiteX212" fmla="*/ 636571 w 5563679"/>
              <a:gd name="connsiteY212" fmla="*/ 3749674 h 5550115"/>
              <a:gd name="connsiteX213" fmla="*/ 636571 w 5563679"/>
              <a:gd name="connsiteY213" fmla="*/ 3748936 h 5550115"/>
              <a:gd name="connsiteX214" fmla="*/ 588501 w 5563679"/>
              <a:gd name="connsiteY214" fmla="*/ 3739232 h 5550115"/>
              <a:gd name="connsiteX215" fmla="*/ 509698 w 5563679"/>
              <a:gd name="connsiteY215" fmla="*/ 3620344 h 5550115"/>
              <a:gd name="connsiteX216" fmla="*/ 509698 w 5563679"/>
              <a:gd name="connsiteY216" fmla="*/ 2675086 h 5550115"/>
              <a:gd name="connsiteX217" fmla="*/ 501309 w 5563679"/>
              <a:gd name="connsiteY217" fmla="*/ 2633537 h 5550115"/>
              <a:gd name="connsiteX218" fmla="*/ 382422 w 5563679"/>
              <a:gd name="connsiteY218" fmla="*/ 2554733 h 5550115"/>
              <a:gd name="connsiteX219" fmla="*/ 263535 w 5563679"/>
              <a:gd name="connsiteY219" fmla="*/ 2633537 h 5550115"/>
              <a:gd name="connsiteX220" fmla="*/ 258053 w 5563679"/>
              <a:gd name="connsiteY220" fmla="*/ 2660688 h 5550115"/>
              <a:gd name="connsiteX221" fmla="*/ 258053 w 5563679"/>
              <a:gd name="connsiteY221" fmla="*/ 2715723 h 5550115"/>
              <a:gd name="connsiteX222" fmla="*/ 129026 w 5563679"/>
              <a:gd name="connsiteY222" fmla="*/ 2844750 h 5550115"/>
              <a:gd name="connsiteX223" fmla="*/ 129027 w 5563679"/>
              <a:gd name="connsiteY223" fmla="*/ 2844749 h 5550115"/>
              <a:gd name="connsiteX224" fmla="*/ 0 w 5563679"/>
              <a:gd name="connsiteY224" fmla="*/ 2715722 h 5550115"/>
              <a:gd name="connsiteX225" fmla="*/ 0 w 5563679"/>
              <a:gd name="connsiteY225" fmla="*/ 2265528 h 5550115"/>
              <a:gd name="connsiteX226" fmla="*/ 0 w 5563679"/>
              <a:gd name="connsiteY226" fmla="*/ 546839 h 5550115"/>
              <a:gd name="connsiteX227" fmla="*/ 12233 w 5563679"/>
              <a:gd name="connsiteY227" fmla="*/ 526676 h 5550115"/>
              <a:gd name="connsiteX228" fmla="*/ 111797 w 5563679"/>
              <a:gd name="connsiteY228" fmla="*/ 479722 h 5550115"/>
              <a:gd name="connsiteX229" fmla="*/ 230684 w 5563679"/>
              <a:gd name="connsiteY229" fmla="*/ 558526 h 5550115"/>
              <a:gd name="connsiteX230" fmla="*/ 232874 w 5563679"/>
              <a:gd name="connsiteY230" fmla="*/ 569371 h 5550115"/>
              <a:gd name="connsiteX231" fmla="*/ 232874 w 5563679"/>
              <a:gd name="connsiteY231" fmla="*/ 722774 h 5550115"/>
              <a:gd name="connsiteX232" fmla="*/ 311677 w 5563679"/>
              <a:gd name="connsiteY232" fmla="*/ 841662 h 5550115"/>
              <a:gd name="connsiteX233" fmla="*/ 359747 w 5563679"/>
              <a:gd name="connsiteY233" fmla="*/ 851366 h 5550115"/>
              <a:gd name="connsiteX234" fmla="*/ 359747 w 5563679"/>
              <a:gd name="connsiteY234" fmla="*/ 852104 h 5550115"/>
              <a:gd name="connsiteX235" fmla="*/ 383227 w 5563679"/>
              <a:gd name="connsiteY235" fmla="*/ 854471 h 5550115"/>
              <a:gd name="connsiteX236" fmla="*/ 482956 w 5563679"/>
              <a:gd name="connsiteY236" fmla="*/ 940420 h 5550115"/>
              <a:gd name="connsiteX237" fmla="*/ 485160 w 5563679"/>
              <a:gd name="connsiteY237" fmla="*/ 952910 h 5550115"/>
              <a:gd name="connsiteX238" fmla="*/ 485160 w 5563679"/>
              <a:gd name="connsiteY238" fmla="*/ 1086818 h 5550115"/>
              <a:gd name="connsiteX239" fmla="*/ 614186 w 5563679"/>
              <a:gd name="connsiteY239" fmla="*/ 1215845 h 5550115"/>
              <a:gd name="connsiteX240" fmla="*/ 614185 w 5563679"/>
              <a:gd name="connsiteY240" fmla="*/ 1215844 h 5550115"/>
              <a:gd name="connsiteX241" fmla="*/ 743212 w 5563679"/>
              <a:gd name="connsiteY241" fmla="*/ 1086817 h 5550115"/>
              <a:gd name="connsiteX242" fmla="*/ 743212 w 5563679"/>
              <a:gd name="connsiteY242" fmla="*/ 721563 h 5550115"/>
              <a:gd name="connsiteX243" fmla="*/ 745416 w 5563679"/>
              <a:gd name="connsiteY243" fmla="*/ 709073 h 5550115"/>
              <a:gd name="connsiteX244" fmla="*/ 845145 w 5563679"/>
              <a:gd name="connsiteY244" fmla="*/ 623124 h 5550115"/>
              <a:gd name="connsiteX245" fmla="*/ 868625 w 5563679"/>
              <a:gd name="connsiteY245" fmla="*/ 620757 h 5550115"/>
              <a:gd name="connsiteX246" fmla="*/ 868625 w 5563679"/>
              <a:gd name="connsiteY246" fmla="*/ 620019 h 5550115"/>
              <a:gd name="connsiteX247" fmla="*/ 916695 w 5563679"/>
              <a:gd name="connsiteY247" fmla="*/ 610315 h 5550115"/>
              <a:gd name="connsiteX248" fmla="*/ 995498 w 5563679"/>
              <a:gd name="connsiteY248" fmla="*/ 491427 h 5550115"/>
              <a:gd name="connsiteX249" fmla="*/ 995498 w 5563679"/>
              <a:gd name="connsiteY249" fmla="*/ 115052 h 5550115"/>
              <a:gd name="connsiteX250" fmla="*/ 1003887 w 5563679"/>
              <a:gd name="connsiteY250" fmla="*/ 73502 h 5550115"/>
              <a:gd name="connsiteX251" fmla="*/ 1084406 w 5563679"/>
              <a:gd name="connsiteY251" fmla="*/ 499 h 5550115"/>
              <a:gd name="connsiteX252" fmla="*/ 1087705 w 5563679"/>
              <a:gd name="connsiteY252" fmla="*/ 0 h 5550115"/>
              <a:gd name="connsiteX0" fmla="*/ 1087705 w 5563679"/>
              <a:gd name="connsiteY0" fmla="*/ 0 h 5550115"/>
              <a:gd name="connsiteX1" fmla="*/ 1157844 w 5563679"/>
              <a:gd name="connsiteY1" fmla="*/ 0 h 5550115"/>
              <a:gd name="connsiteX2" fmla="*/ 1161143 w 5563679"/>
              <a:gd name="connsiteY2" fmla="*/ 499 h 5550115"/>
              <a:gd name="connsiteX3" fmla="*/ 1241661 w 5563679"/>
              <a:gd name="connsiteY3" fmla="*/ 73502 h 5550115"/>
              <a:gd name="connsiteX4" fmla="*/ 1244335 w 5563679"/>
              <a:gd name="connsiteY4" fmla="*/ 86745 h 5550115"/>
              <a:gd name="connsiteX5" fmla="*/ 1244335 w 5563679"/>
              <a:gd name="connsiteY5" fmla="*/ 147409 h 5550115"/>
              <a:gd name="connsiteX6" fmla="*/ 1373362 w 5563679"/>
              <a:gd name="connsiteY6" fmla="*/ 276436 h 5550115"/>
              <a:gd name="connsiteX7" fmla="*/ 1373361 w 5563679"/>
              <a:gd name="connsiteY7" fmla="*/ 276435 h 5550115"/>
              <a:gd name="connsiteX8" fmla="*/ 1390772 w 5563679"/>
              <a:gd name="connsiteY8" fmla="*/ 272920 h 5550115"/>
              <a:gd name="connsiteX9" fmla="*/ 1399039 w 5563679"/>
              <a:gd name="connsiteY9" fmla="*/ 274589 h 5550115"/>
              <a:gd name="connsiteX10" fmla="*/ 1399039 w 5563679"/>
              <a:gd name="connsiteY10" fmla="*/ 275327 h 5550115"/>
              <a:gd name="connsiteX11" fmla="*/ 1422519 w 5563679"/>
              <a:gd name="connsiteY11" fmla="*/ 277694 h 5550115"/>
              <a:gd name="connsiteX12" fmla="*/ 1522248 w 5563679"/>
              <a:gd name="connsiteY12" fmla="*/ 363643 h 5550115"/>
              <a:gd name="connsiteX13" fmla="*/ 1522268 w 5563679"/>
              <a:gd name="connsiteY13" fmla="*/ 363756 h 5550115"/>
              <a:gd name="connsiteX14" fmla="*/ 1522268 w 5563679"/>
              <a:gd name="connsiteY14" fmla="*/ 923549 h 5550115"/>
              <a:gd name="connsiteX15" fmla="*/ 1601071 w 5563679"/>
              <a:gd name="connsiteY15" fmla="*/ 1042437 h 5550115"/>
              <a:gd name="connsiteX16" fmla="*/ 1649141 w 5563679"/>
              <a:gd name="connsiteY16" fmla="*/ 1052141 h 5550115"/>
              <a:gd name="connsiteX17" fmla="*/ 1649141 w 5563679"/>
              <a:gd name="connsiteY17" fmla="*/ 1052879 h 5550115"/>
              <a:gd name="connsiteX18" fmla="*/ 1672621 w 5563679"/>
              <a:gd name="connsiteY18" fmla="*/ 1055246 h 5550115"/>
              <a:gd name="connsiteX19" fmla="*/ 1772350 w 5563679"/>
              <a:gd name="connsiteY19" fmla="*/ 1141195 h 5550115"/>
              <a:gd name="connsiteX20" fmla="*/ 1772601 w 5563679"/>
              <a:gd name="connsiteY20" fmla="*/ 1142618 h 5550115"/>
              <a:gd name="connsiteX21" fmla="*/ 1772601 w 5563679"/>
              <a:gd name="connsiteY21" fmla="*/ 1410943 h 5550115"/>
              <a:gd name="connsiteX22" fmla="*/ 1901628 w 5563679"/>
              <a:gd name="connsiteY22" fmla="*/ 1539970 h 5550115"/>
              <a:gd name="connsiteX23" fmla="*/ 1901627 w 5563679"/>
              <a:gd name="connsiteY23" fmla="*/ 1539969 h 5550115"/>
              <a:gd name="connsiteX24" fmla="*/ 2030654 w 5563679"/>
              <a:gd name="connsiteY24" fmla="*/ 1410942 h 5550115"/>
              <a:gd name="connsiteX25" fmla="*/ 2030654 w 5563679"/>
              <a:gd name="connsiteY25" fmla="*/ 1130923 h 5550115"/>
              <a:gd name="connsiteX26" fmla="*/ 2032657 w 5563679"/>
              <a:gd name="connsiteY26" fmla="*/ 1119572 h 5550115"/>
              <a:gd name="connsiteX27" fmla="*/ 2132386 w 5563679"/>
              <a:gd name="connsiteY27" fmla="*/ 1033623 h 5550115"/>
              <a:gd name="connsiteX28" fmla="*/ 2155866 w 5563679"/>
              <a:gd name="connsiteY28" fmla="*/ 1031256 h 5550115"/>
              <a:gd name="connsiteX29" fmla="*/ 2155866 w 5563679"/>
              <a:gd name="connsiteY29" fmla="*/ 1030518 h 5550115"/>
              <a:gd name="connsiteX30" fmla="*/ 2203936 w 5563679"/>
              <a:gd name="connsiteY30" fmla="*/ 1020814 h 5550115"/>
              <a:gd name="connsiteX31" fmla="*/ 2282739 w 5563679"/>
              <a:gd name="connsiteY31" fmla="*/ 901926 h 5550115"/>
              <a:gd name="connsiteX32" fmla="*/ 2282739 w 5563679"/>
              <a:gd name="connsiteY32" fmla="*/ 811796 h 5550115"/>
              <a:gd name="connsiteX33" fmla="*/ 2291128 w 5563679"/>
              <a:gd name="connsiteY33" fmla="*/ 770246 h 5550115"/>
              <a:gd name="connsiteX34" fmla="*/ 2410015 w 5563679"/>
              <a:gd name="connsiteY34" fmla="*/ 691442 h 5550115"/>
              <a:gd name="connsiteX35" fmla="*/ 2528902 w 5563679"/>
              <a:gd name="connsiteY35" fmla="*/ 770246 h 5550115"/>
              <a:gd name="connsiteX36" fmla="*/ 2531092 w 5563679"/>
              <a:gd name="connsiteY36" fmla="*/ 781090 h 5550115"/>
              <a:gd name="connsiteX37" fmla="*/ 2531092 w 5563679"/>
              <a:gd name="connsiteY37" fmla="*/ 1021960 h 5550115"/>
              <a:gd name="connsiteX38" fmla="*/ 2609895 w 5563679"/>
              <a:gd name="connsiteY38" fmla="*/ 1140848 h 5550115"/>
              <a:gd name="connsiteX39" fmla="*/ 2657965 w 5563679"/>
              <a:gd name="connsiteY39" fmla="*/ 1150552 h 5550115"/>
              <a:gd name="connsiteX40" fmla="*/ 2657965 w 5563679"/>
              <a:gd name="connsiteY40" fmla="*/ 1151290 h 5550115"/>
              <a:gd name="connsiteX41" fmla="*/ 2681445 w 5563679"/>
              <a:gd name="connsiteY41" fmla="*/ 1153657 h 5550115"/>
              <a:gd name="connsiteX42" fmla="*/ 2781174 w 5563679"/>
              <a:gd name="connsiteY42" fmla="*/ 1239606 h 5550115"/>
              <a:gd name="connsiteX43" fmla="*/ 2781426 w 5563679"/>
              <a:gd name="connsiteY43" fmla="*/ 1241035 h 5550115"/>
              <a:gd name="connsiteX44" fmla="*/ 2781426 w 5563679"/>
              <a:gd name="connsiteY44" fmla="*/ 1345676 h 5550115"/>
              <a:gd name="connsiteX45" fmla="*/ 2910453 w 5563679"/>
              <a:gd name="connsiteY45" fmla="*/ 1474703 h 5550115"/>
              <a:gd name="connsiteX46" fmla="*/ 2910452 w 5563679"/>
              <a:gd name="connsiteY46" fmla="*/ 1474702 h 5550115"/>
              <a:gd name="connsiteX47" fmla="*/ 3039479 w 5563679"/>
              <a:gd name="connsiteY47" fmla="*/ 1345675 h 5550115"/>
              <a:gd name="connsiteX48" fmla="*/ 3039480 w 5563679"/>
              <a:gd name="connsiteY48" fmla="*/ 1362198 h 5550115"/>
              <a:gd name="connsiteX49" fmla="*/ 3049618 w 5563679"/>
              <a:gd name="connsiteY49" fmla="*/ 1311979 h 5550115"/>
              <a:gd name="connsiteX50" fmla="*/ 3168506 w 5563679"/>
              <a:gd name="connsiteY50" fmla="*/ 1233175 h 5550115"/>
              <a:gd name="connsiteX51" fmla="*/ 3287393 w 5563679"/>
              <a:gd name="connsiteY51" fmla="*/ 1311979 h 5550115"/>
              <a:gd name="connsiteX52" fmla="*/ 3297157 w 5563679"/>
              <a:gd name="connsiteY52" fmla="*/ 1360339 h 5550115"/>
              <a:gd name="connsiteX53" fmla="*/ 3297157 w 5563679"/>
              <a:gd name="connsiteY53" fmla="*/ 1946741 h 5550115"/>
              <a:gd name="connsiteX54" fmla="*/ 3426184 w 5563679"/>
              <a:gd name="connsiteY54" fmla="*/ 2075768 h 5550115"/>
              <a:gd name="connsiteX55" fmla="*/ 3426183 w 5563679"/>
              <a:gd name="connsiteY55" fmla="*/ 2075767 h 5550115"/>
              <a:gd name="connsiteX56" fmla="*/ 3555210 w 5563679"/>
              <a:gd name="connsiteY56" fmla="*/ 1946740 h 5550115"/>
              <a:gd name="connsiteX57" fmla="*/ 3555211 w 5563679"/>
              <a:gd name="connsiteY57" fmla="*/ 1049778 h 5550115"/>
              <a:gd name="connsiteX58" fmla="*/ 3565349 w 5563679"/>
              <a:gd name="connsiteY58" fmla="*/ 999559 h 5550115"/>
              <a:gd name="connsiteX59" fmla="*/ 3684237 w 5563679"/>
              <a:gd name="connsiteY59" fmla="*/ 920755 h 5550115"/>
              <a:gd name="connsiteX60" fmla="*/ 3803124 w 5563679"/>
              <a:gd name="connsiteY60" fmla="*/ 999559 h 5550115"/>
              <a:gd name="connsiteX61" fmla="*/ 3806722 w 5563679"/>
              <a:gd name="connsiteY61" fmla="*/ 1017378 h 5550115"/>
              <a:gd name="connsiteX62" fmla="*/ 3806722 w 5563679"/>
              <a:gd name="connsiteY62" fmla="*/ 1326324 h 5550115"/>
              <a:gd name="connsiteX63" fmla="*/ 3935749 w 5563679"/>
              <a:gd name="connsiteY63" fmla="*/ 1455351 h 5550115"/>
              <a:gd name="connsiteX64" fmla="*/ 3935748 w 5563679"/>
              <a:gd name="connsiteY64" fmla="*/ 1455350 h 5550115"/>
              <a:gd name="connsiteX65" fmla="*/ 4064775 w 5563679"/>
              <a:gd name="connsiteY65" fmla="*/ 1326323 h 5550115"/>
              <a:gd name="connsiteX66" fmla="*/ 4064775 w 5563679"/>
              <a:gd name="connsiteY66" fmla="*/ 1279585 h 5550115"/>
              <a:gd name="connsiteX67" fmla="*/ 4083444 w 5563679"/>
              <a:gd name="connsiteY67" fmla="*/ 1247043 h 5550115"/>
              <a:gd name="connsiteX68" fmla="*/ 4160509 w 5563679"/>
              <a:gd name="connsiteY68" fmla="*/ 1200599 h 5550115"/>
              <a:gd name="connsiteX69" fmla="*/ 4183989 w 5563679"/>
              <a:gd name="connsiteY69" fmla="*/ 1198232 h 5550115"/>
              <a:gd name="connsiteX70" fmla="*/ 4183989 w 5563679"/>
              <a:gd name="connsiteY70" fmla="*/ 1197494 h 5550115"/>
              <a:gd name="connsiteX71" fmla="*/ 4232059 w 5563679"/>
              <a:gd name="connsiteY71" fmla="*/ 1187790 h 5550115"/>
              <a:gd name="connsiteX72" fmla="*/ 4310862 w 5563679"/>
              <a:gd name="connsiteY72" fmla="*/ 1068902 h 5550115"/>
              <a:gd name="connsiteX73" fmla="*/ 4310862 w 5563679"/>
              <a:gd name="connsiteY73" fmla="*/ 954918 h 5550115"/>
              <a:gd name="connsiteX74" fmla="*/ 4319251 w 5563679"/>
              <a:gd name="connsiteY74" fmla="*/ 913368 h 5550115"/>
              <a:gd name="connsiteX75" fmla="*/ 4438138 w 5563679"/>
              <a:gd name="connsiteY75" fmla="*/ 834564 h 5550115"/>
              <a:gd name="connsiteX76" fmla="*/ 4557025 w 5563679"/>
              <a:gd name="connsiteY76" fmla="*/ 913368 h 5550115"/>
              <a:gd name="connsiteX77" fmla="*/ 4559215 w 5563679"/>
              <a:gd name="connsiteY77" fmla="*/ 924213 h 5550115"/>
              <a:gd name="connsiteX78" fmla="*/ 4559215 w 5563679"/>
              <a:gd name="connsiteY78" fmla="*/ 1077616 h 5550115"/>
              <a:gd name="connsiteX79" fmla="*/ 4638018 w 5563679"/>
              <a:gd name="connsiteY79" fmla="*/ 1196504 h 5550115"/>
              <a:gd name="connsiteX80" fmla="*/ 4686088 w 5563679"/>
              <a:gd name="connsiteY80" fmla="*/ 1206208 h 5550115"/>
              <a:gd name="connsiteX81" fmla="*/ 4686088 w 5563679"/>
              <a:gd name="connsiteY81" fmla="*/ 1206946 h 5550115"/>
              <a:gd name="connsiteX82" fmla="*/ 4709568 w 5563679"/>
              <a:gd name="connsiteY82" fmla="*/ 1209313 h 5550115"/>
              <a:gd name="connsiteX83" fmla="*/ 4809296 w 5563679"/>
              <a:gd name="connsiteY83" fmla="*/ 1295262 h 5550115"/>
              <a:gd name="connsiteX84" fmla="*/ 4811500 w 5563679"/>
              <a:gd name="connsiteY84" fmla="*/ 1307752 h 5550115"/>
              <a:gd name="connsiteX85" fmla="*/ 4811500 w 5563679"/>
              <a:gd name="connsiteY85" fmla="*/ 1441660 h 5550115"/>
              <a:gd name="connsiteX86" fmla="*/ 4940527 w 5563679"/>
              <a:gd name="connsiteY86" fmla="*/ 1570687 h 5550115"/>
              <a:gd name="connsiteX87" fmla="*/ 4940526 w 5563679"/>
              <a:gd name="connsiteY87" fmla="*/ 1570686 h 5550115"/>
              <a:gd name="connsiteX88" fmla="*/ 5069553 w 5563679"/>
              <a:gd name="connsiteY88" fmla="*/ 1441659 h 5550115"/>
              <a:gd name="connsiteX89" fmla="*/ 5069553 w 5563679"/>
              <a:gd name="connsiteY89" fmla="*/ 1076405 h 5550115"/>
              <a:gd name="connsiteX90" fmla="*/ 5071757 w 5563679"/>
              <a:gd name="connsiteY90" fmla="*/ 1063915 h 5550115"/>
              <a:gd name="connsiteX91" fmla="*/ 5171486 w 5563679"/>
              <a:gd name="connsiteY91" fmla="*/ 977966 h 5550115"/>
              <a:gd name="connsiteX92" fmla="*/ 5194966 w 5563679"/>
              <a:gd name="connsiteY92" fmla="*/ 975599 h 5550115"/>
              <a:gd name="connsiteX93" fmla="*/ 5194966 w 5563679"/>
              <a:gd name="connsiteY93" fmla="*/ 974861 h 5550115"/>
              <a:gd name="connsiteX94" fmla="*/ 5243036 w 5563679"/>
              <a:gd name="connsiteY94" fmla="*/ 965157 h 5550115"/>
              <a:gd name="connsiteX95" fmla="*/ 5321839 w 5563679"/>
              <a:gd name="connsiteY95" fmla="*/ 846269 h 5550115"/>
              <a:gd name="connsiteX96" fmla="*/ 5321839 w 5563679"/>
              <a:gd name="connsiteY96" fmla="*/ 469894 h 5550115"/>
              <a:gd name="connsiteX97" fmla="*/ 5330228 w 5563679"/>
              <a:gd name="connsiteY97" fmla="*/ 428344 h 5550115"/>
              <a:gd name="connsiteX98" fmla="*/ 5449115 w 5563679"/>
              <a:gd name="connsiteY98" fmla="*/ 349540 h 5550115"/>
              <a:gd name="connsiteX99" fmla="*/ 5548678 w 5563679"/>
              <a:gd name="connsiteY99" fmla="*/ 396494 h 5550115"/>
              <a:gd name="connsiteX100" fmla="*/ 5562692 w 5563679"/>
              <a:gd name="connsiteY100" fmla="*/ 419592 h 5550115"/>
              <a:gd name="connsiteX101" fmla="*/ 5562692 w 5563679"/>
              <a:gd name="connsiteY101" fmla="*/ 2265528 h 5550115"/>
              <a:gd name="connsiteX102" fmla="*/ 5563679 w 5563679"/>
              <a:gd name="connsiteY102" fmla="*/ 2265528 h 5550115"/>
              <a:gd name="connsiteX103" fmla="*/ 5563679 w 5563679"/>
              <a:gd name="connsiteY103" fmla="*/ 3341998 h 5550115"/>
              <a:gd name="connsiteX104" fmla="*/ 5484876 w 5563679"/>
              <a:gd name="connsiteY104" fmla="*/ 3460886 h 5550115"/>
              <a:gd name="connsiteX105" fmla="*/ 5436806 w 5563679"/>
              <a:gd name="connsiteY105" fmla="*/ 3470590 h 5550115"/>
              <a:gd name="connsiteX106" fmla="*/ 5436806 w 5563679"/>
              <a:gd name="connsiteY106" fmla="*/ 3471328 h 5550115"/>
              <a:gd name="connsiteX107" fmla="*/ 5413326 w 5563679"/>
              <a:gd name="connsiteY107" fmla="*/ 3473695 h 5550115"/>
              <a:gd name="connsiteX108" fmla="*/ 5336262 w 5563679"/>
              <a:gd name="connsiteY108" fmla="*/ 3520139 h 5550115"/>
              <a:gd name="connsiteX109" fmla="*/ 5315097 w 5563679"/>
              <a:gd name="connsiteY109" fmla="*/ 3557030 h 5550115"/>
              <a:gd name="connsiteX110" fmla="*/ 5315097 w 5563679"/>
              <a:gd name="connsiteY110" fmla="*/ 3620344 h 5550115"/>
              <a:gd name="connsiteX111" fmla="*/ 5236294 w 5563679"/>
              <a:gd name="connsiteY111" fmla="*/ 3739232 h 5550115"/>
              <a:gd name="connsiteX112" fmla="*/ 5188224 w 5563679"/>
              <a:gd name="connsiteY112" fmla="*/ 3748936 h 5550115"/>
              <a:gd name="connsiteX113" fmla="*/ 5188224 w 5563679"/>
              <a:gd name="connsiteY113" fmla="*/ 3749674 h 5550115"/>
              <a:gd name="connsiteX114" fmla="*/ 5164744 w 5563679"/>
              <a:gd name="connsiteY114" fmla="*/ 3752041 h 5550115"/>
              <a:gd name="connsiteX115" fmla="*/ 5065015 w 5563679"/>
              <a:gd name="connsiteY115" fmla="*/ 3837990 h 5550115"/>
              <a:gd name="connsiteX116" fmla="*/ 5064995 w 5563679"/>
              <a:gd name="connsiteY116" fmla="*/ 3838103 h 5550115"/>
              <a:gd name="connsiteX117" fmla="*/ 5064995 w 5563679"/>
              <a:gd name="connsiteY117" fmla="*/ 4397896 h 5550115"/>
              <a:gd name="connsiteX118" fmla="*/ 4986192 w 5563679"/>
              <a:gd name="connsiteY118" fmla="*/ 4516784 h 5550115"/>
              <a:gd name="connsiteX119" fmla="*/ 4938122 w 5563679"/>
              <a:gd name="connsiteY119" fmla="*/ 4526488 h 5550115"/>
              <a:gd name="connsiteX120" fmla="*/ 4938122 w 5563679"/>
              <a:gd name="connsiteY120" fmla="*/ 4527226 h 5550115"/>
              <a:gd name="connsiteX121" fmla="*/ 4914642 w 5563679"/>
              <a:gd name="connsiteY121" fmla="*/ 4529593 h 5550115"/>
              <a:gd name="connsiteX122" fmla="*/ 4814913 w 5563679"/>
              <a:gd name="connsiteY122" fmla="*/ 4615542 h 5550115"/>
              <a:gd name="connsiteX123" fmla="*/ 4814662 w 5563679"/>
              <a:gd name="connsiteY123" fmla="*/ 4616965 h 5550115"/>
              <a:gd name="connsiteX124" fmla="*/ 4814662 w 5563679"/>
              <a:gd name="connsiteY124" fmla="*/ 4885290 h 5550115"/>
              <a:gd name="connsiteX125" fmla="*/ 4685635 w 5563679"/>
              <a:gd name="connsiteY125" fmla="*/ 5014317 h 5550115"/>
              <a:gd name="connsiteX126" fmla="*/ 4685636 w 5563679"/>
              <a:gd name="connsiteY126" fmla="*/ 5014316 h 5550115"/>
              <a:gd name="connsiteX127" fmla="*/ 4556609 w 5563679"/>
              <a:gd name="connsiteY127" fmla="*/ 4885289 h 5550115"/>
              <a:gd name="connsiteX128" fmla="*/ 4556609 w 5563679"/>
              <a:gd name="connsiteY128" fmla="*/ 4605270 h 5550115"/>
              <a:gd name="connsiteX129" fmla="*/ 4554606 w 5563679"/>
              <a:gd name="connsiteY129" fmla="*/ 4593919 h 5550115"/>
              <a:gd name="connsiteX130" fmla="*/ 4454877 w 5563679"/>
              <a:gd name="connsiteY130" fmla="*/ 4507970 h 5550115"/>
              <a:gd name="connsiteX131" fmla="*/ 4431397 w 5563679"/>
              <a:gd name="connsiteY131" fmla="*/ 4505603 h 5550115"/>
              <a:gd name="connsiteX132" fmla="*/ 4431397 w 5563679"/>
              <a:gd name="connsiteY132" fmla="*/ 4504865 h 5550115"/>
              <a:gd name="connsiteX133" fmla="*/ 4383327 w 5563679"/>
              <a:gd name="connsiteY133" fmla="*/ 4495161 h 5550115"/>
              <a:gd name="connsiteX134" fmla="*/ 4304524 w 5563679"/>
              <a:gd name="connsiteY134" fmla="*/ 4376273 h 5550115"/>
              <a:gd name="connsiteX135" fmla="*/ 4304524 w 5563679"/>
              <a:gd name="connsiteY135" fmla="*/ 4286143 h 5550115"/>
              <a:gd name="connsiteX136" fmla="*/ 4296135 w 5563679"/>
              <a:gd name="connsiteY136" fmla="*/ 4244593 h 5550115"/>
              <a:gd name="connsiteX137" fmla="*/ 4177248 w 5563679"/>
              <a:gd name="connsiteY137" fmla="*/ 4165789 h 5550115"/>
              <a:gd name="connsiteX138" fmla="*/ 4058361 w 5563679"/>
              <a:gd name="connsiteY138" fmla="*/ 4244593 h 5550115"/>
              <a:gd name="connsiteX139" fmla="*/ 4056171 w 5563679"/>
              <a:gd name="connsiteY139" fmla="*/ 4255437 h 5550115"/>
              <a:gd name="connsiteX140" fmla="*/ 4056171 w 5563679"/>
              <a:gd name="connsiteY140" fmla="*/ 4496307 h 5550115"/>
              <a:gd name="connsiteX141" fmla="*/ 3977368 w 5563679"/>
              <a:gd name="connsiteY141" fmla="*/ 4615195 h 5550115"/>
              <a:gd name="connsiteX142" fmla="*/ 3929298 w 5563679"/>
              <a:gd name="connsiteY142" fmla="*/ 4624899 h 5550115"/>
              <a:gd name="connsiteX143" fmla="*/ 3929298 w 5563679"/>
              <a:gd name="connsiteY143" fmla="*/ 4625637 h 5550115"/>
              <a:gd name="connsiteX144" fmla="*/ 3905818 w 5563679"/>
              <a:gd name="connsiteY144" fmla="*/ 4628004 h 5550115"/>
              <a:gd name="connsiteX145" fmla="*/ 3806089 w 5563679"/>
              <a:gd name="connsiteY145" fmla="*/ 4713953 h 5550115"/>
              <a:gd name="connsiteX146" fmla="*/ 3805837 w 5563679"/>
              <a:gd name="connsiteY146" fmla="*/ 4715382 h 5550115"/>
              <a:gd name="connsiteX147" fmla="*/ 3805837 w 5563679"/>
              <a:gd name="connsiteY147" fmla="*/ 4820023 h 5550115"/>
              <a:gd name="connsiteX148" fmla="*/ 3676810 w 5563679"/>
              <a:gd name="connsiteY148" fmla="*/ 4949050 h 5550115"/>
              <a:gd name="connsiteX149" fmla="*/ 3676811 w 5563679"/>
              <a:gd name="connsiteY149" fmla="*/ 4949049 h 5550115"/>
              <a:gd name="connsiteX150" fmla="*/ 3547784 w 5563679"/>
              <a:gd name="connsiteY150" fmla="*/ 4820022 h 5550115"/>
              <a:gd name="connsiteX151" fmla="*/ 3547783 w 5563679"/>
              <a:gd name="connsiteY151" fmla="*/ 4836545 h 5550115"/>
              <a:gd name="connsiteX152" fmla="*/ 3537645 w 5563679"/>
              <a:gd name="connsiteY152" fmla="*/ 4786326 h 5550115"/>
              <a:gd name="connsiteX153" fmla="*/ 3418757 w 5563679"/>
              <a:gd name="connsiteY153" fmla="*/ 4707522 h 5550115"/>
              <a:gd name="connsiteX154" fmla="*/ 3299870 w 5563679"/>
              <a:gd name="connsiteY154" fmla="*/ 4786326 h 5550115"/>
              <a:gd name="connsiteX155" fmla="*/ 3290106 w 5563679"/>
              <a:gd name="connsiteY155" fmla="*/ 4834686 h 5550115"/>
              <a:gd name="connsiteX156" fmla="*/ 3290106 w 5563679"/>
              <a:gd name="connsiteY156" fmla="*/ 5421088 h 5550115"/>
              <a:gd name="connsiteX157" fmla="*/ 3161079 w 5563679"/>
              <a:gd name="connsiteY157" fmla="*/ 5550115 h 5550115"/>
              <a:gd name="connsiteX158" fmla="*/ 3161080 w 5563679"/>
              <a:gd name="connsiteY158" fmla="*/ 5550114 h 5550115"/>
              <a:gd name="connsiteX159" fmla="*/ 3032053 w 5563679"/>
              <a:gd name="connsiteY159" fmla="*/ 5421087 h 5550115"/>
              <a:gd name="connsiteX160" fmla="*/ 3032052 w 5563679"/>
              <a:gd name="connsiteY160" fmla="*/ 4524125 h 5550115"/>
              <a:gd name="connsiteX161" fmla="*/ 3021914 w 5563679"/>
              <a:gd name="connsiteY161" fmla="*/ 4473906 h 5550115"/>
              <a:gd name="connsiteX162" fmla="*/ 2903026 w 5563679"/>
              <a:gd name="connsiteY162" fmla="*/ 4395102 h 5550115"/>
              <a:gd name="connsiteX163" fmla="*/ 2784139 w 5563679"/>
              <a:gd name="connsiteY163" fmla="*/ 4473906 h 5550115"/>
              <a:gd name="connsiteX164" fmla="*/ 2780541 w 5563679"/>
              <a:gd name="connsiteY164" fmla="*/ 4491725 h 5550115"/>
              <a:gd name="connsiteX165" fmla="*/ 2780541 w 5563679"/>
              <a:gd name="connsiteY165" fmla="*/ 4800671 h 5550115"/>
              <a:gd name="connsiteX166" fmla="*/ 2651514 w 5563679"/>
              <a:gd name="connsiteY166" fmla="*/ 4929698 h 5550115"/>
              <a:gd name="connsiteX167" fmla="*/ 2651515 w 5563679"/>
              <a:gd name="connsiteY167" fmla="*/ 4929697 h 5550115"/>
              <a:gd name="connsiteX168" fmla="*/ 2522488 w 5563679"/>
              <a:gd name="connsiteY168" fmla="*/ 4800670 h 5550115"/>
              <a:gd name="connsiteX169" fmla="*/ 2522488 w 5563679"/>
              <a:gd name="connsiteY169" fmla="*/ 4753932 h 5550115"/>
              <a:gd name="connsiteX170" fmla="*/ 2503819 w 5563679"/>
              <a:gd name="connsiteY170" fmla="*/ 4721390 h 5550115"/>
              <a:gd name="connsiteX171" fmla="*/ 2426754 w 5563679"/>
              <a:gd name="connsiteY171" fmla="*/ 4674946 h 5550115"/>
              <a:gd name="connsiteX172" fmla="*/ 2403274 w 5563679"/>
              <a:gd name="connsiteY172" fmla="*/ 4672579 h 5550115"/>
              <a:gd name="connsiteX173" fmla="*/ 2403274 w 5563679"/>
              <a:gd name="connsiteY173" fmla="*/ 4671841 h 5550115"/>
              <a:gd name="connsiteX174" fmla="*/ 2355204 w 5563679"/>
              <a:gd name="connsiteY174" fmla="*/ 4662137 h 5550115"/>
              <a:gd name="connsiteX175" fmla="*/ 2276401 w 5563679"/>
              <a:gd name="connsiteY175" fmla="*/ 4543249 h 5550115"/>
              <a:gd name="connsiteX176" fmla="*/ 2276401 w 5563679"/>
              <a:gd name="connsiteY176" fmla="*/ 4429265 h 5550115"/>
              <a:gd name="connsiteX177" fmla="*/ 2268012 w 5563679"/>
              <a:gd name="connsiteY177" fmla="*/ 4387715 h 5550115"/>
              <a:gd name="connsiteX178" fmla="*/ 2149125 w 5563679"/>
              <a:gd name="connsiteY178" fmla="*/ 4308911 h 5550115"/>
              <a:gd name="connsiteX179" fmla="*/ 2030238 w 5563679"/>
              <a:gd name="connsiteY179" fmla="*/ 4387715 h 5550115"/>
              <a:gd name="connsiteX180" fmla="*/ 2028048 w 5563679"/>
              <a:gd name="connsiteY180" fmla="*/ 4398560 h 5550115"/>
              <a:gd name="connsiteX181" fmla="*/ 2028048 w 5563679"/>
              <a:gd name="connsiteY181" fmla="*/ 4551963 h 5550115"/>
              <a:gd name="connsiteX182" fmla="*/ 1949245 w 5563679"/>
              <a:gd name="connsiteY182" fmla="*/ 4670851 h 5550115"/>
              <a:gd name="connsiteX183" fmla="*/ 1901175 w 5563679"/>
              <a:gd name="connsiteY183" fmla="*/ 4680555 h 5550115"/>
              <a:gd name="connsiteX184" fmla="*/ 1901175 w 5563679"/>
              <a:gd name="connsiteY184" fmla="*/ 4681293 h 5550115"/>
              <a:gd name="connsiteX185" fmla="*/ 1877695 w 5563679"/>
              <a:gd name="connsiteY185" fmla="*/ 4683660 h 5550115"/>
              <a:gd name="connsiteX186" fmla="*/ 1777966 w 5563679"/>
              <a:gd name="connsiteY186" fmla="*/ 4769609 h 5550115"/>
              <a:gd name="connsiteX187" fmla="*/ 1775762 w 5563679"/>
              <a:gd name="connsiteY187" fmla="*/ 4782099 h 5550115"/>
              <a:gd name="connsiteX188" fmla="*/ 1775762 w 5563679"/>
              <a:gd name="connsiteY188" fmla="*/ 4916007 h 5550115"/>
              <a:gd name="connsiteX189" fmla="*/ 1646735 w 5563679"/>
              <a:gd name="connsiteY189" fmla="*/ 5045034 h 5550115"/>
              <a:gd name="connsiteX190" fmla="*/ 1646736 w 5563679"/>
              <a:gd name="connsiteY190" fmla="*/ 5045033 h 5550115"/>
              <a:gd name="connsiteX191" fmla="*/ 1517709 w 5563679"/>
              <a:gd name="connsiteY191" fmla="*/ 4916006 h 5550115"/>
              <a:gd name="connsiteX192" fmla="*/ 1517709 w 5563679"/>
              <a:gd name="connsiteY192" fmla="*/ 4550752 h 5550115"/>
              <a:gd name="connsiteX193" fmla="*/ 1515505 w 5563679"/>
              <a:gd name="connsiteY193" fmla="*/ 4538262 h 5550115"/>
              <a:gd name="connsiteX194" fmla="*/ 1415776 w 5563679"/>
              <a:gd name="connsiteY194" fmla="*/ 4452313 h 5550115"/>
              <a:gd name="connsiteX195" fmla="*/ 1392296 w 5563679"/>
              <a:gd name="connsiteY195" fmla="*/ 4449946 h 5550115"/>
              <a:gd name="connsiteX196" fmla="*/ 1392296 w 5563679"/>
              <a:gd name="connsiteY196" fmla="*/ 4449208 h 5550115"/>
              <a:gd name="connsiteX197" fmla="*/ 1344226 w 5563679"/>
              <a:gd name="connsiteY197" fmla="*/ 4439504 h 5550115"/>
              <a:gd name="connsiteX198" fmla="*/ 1265423 w 5563679"/>
              <a:gd name="connsiteY198" fmla="*/ 4320616 h 5550115"/>
              <a:gd name="connsiteX199" fmla="*/ 1265423 w 5563679"/>
              <a:gd name="connsiteY199" fmla="*/ 3944241 h 5550115"/>
              <a:gd name="connsiteX200" fmla="*/ 1257034 w 5563679"/>
              <a:gd name="connsiteY200" fmla="*/ 3902691 h 5550115"/>
              <a:gd name="connsiteX201" fmla="*/ 1138147 w 5563679"/>
              <a:gd name="connsiteY201" fmla="*/ 3823887 h 5550115"/>
              <a:gd name="connsiteX202" fmla="*/ 1019260 w 5563679"/>
              <a:gd name="connsiteY202" fmla="*/ 3902691 h 5550115"/>
              <a:gd name="connsiteX203" fmla="*/ 1016586 w 5563679"/>
              <a:gd name="connsiteY203" fmla="*/ 3915934 h 5550115"/>
              <a:gd name="connsiteX204" fmla="*/ 1016586 w 5563679"/>
              <a:gd name="connsiteY204" fmla="*/ 3976598 h 5550115"/>
              <a:gd name="connsiteX205" fmla="*/ 887559 w 5563679"/>
              <a:gd name="connsiteY205" fmla="*/ 4105625 h 5550115"/>
              <a:gd name="connsiteX206" fmla="*/ 887560 w 5563679"/>
              <a:gd name="connsiteY206" fmla="*/ 4105624 h 5550115"/>
              <a:gd name="connsiteX207" fmla="*/ 758533 w 5563679"/>
              <a:gd name="connsiteY207" fmla="*/ 3976597 h 5550115"/>
              <a:gd name="connsiteX208" fmla="*/ 758533 w 5563679"/>
              <a:gd name="connsiteY208" fmla="*/ 3835817 h 5550115"/>
              <a:gd name="connsiteX209" fmla="*/ 737116 w 5563679"/>
              <a:gd name="connsiteY209" fmla="*/ 3798485 h 5550115"/>
              <a:gd name="connsiteX210" fmla="*/ 660051 w 5563679"/>
              <a:gd name="connsiteY210" fmla="*/ 3752041 h 5550115"/>
              <a:gd name="connsiteX211" fmla="*/ 636571 w 5563679"/>
              <a:gd name="connsiteY211" fmla="*/ 3749674 h 5550115"/>
              <a:gd name="connsiteX212" fmla="*/ 636571 w 5563679"/>
              <a:gd name="connsiteY212" fmla="*/ 3748936 h 5550115"/>
              <a:gd name="connsiteX213" fmla="*/ 588501 w 5563679"/>
              <a:gd name="connsiteY213" fmla="*/ 3739232 h 5550115"/>
              <a:gd name="connsiteX214" fmla="*/ 509698 w 5563679"/>
              <a:gd name="connsiteY214" fmla="*/ 3620344 h 5550115"/>
              <a:gd name="connsiteX215" fmla="*/ 509698 w 5563679"/>
              <a:gd name="connsiteY215" fmla="*/ 2675086 h 5550115"/>
              <a:gd name="connsiteX216" fmla="*/ 501309 w 5563679"/>
              <a:gd name="connsiteY216" fmla="*/ 2633537 h 5550115"/>
              <a:gd name="connsiteX217" fmla="*/ 382422 w 5563679"/>
              <a:gd name="connsiteY217" fmla="*/ 2554733 h 5550115"/>
              <a:gd name="connsiteX218" fmla="*/ 263535 w 5563679"/>
              <a:gd name="connsiteY218" fmla="*/ 2633537 h 5550115"/>
              <a:gd name="connsiteX219" fmla="*/ 258053 w 5563679"/>
              <a:gd name="connsiteY219" fmla="*/ 2660688 h 5550115"/>
              <a:gd name="connsiteX220" fmla="*/ 258053 w 5563679"/>
              <a:gd name="connsiteY220" fmla="*/ 2715723 h 5550115"/>
              <a:gd name="connsiteX221" fmla="*/ 129026 w 5563679"/>
              <a:gd name="connsiteY221" fmla="*/ 2844750 h 5550115"/>
              <a:gd name="connsiteX222" fmla="*/ 129027 w 5563679"/>
              <a:gd name="connsiteY222" fmla="*/ 2844749 h 5550115"/>
              <a:gd name="connsiteX223" fmla="*/ 0 w 5563679"/>
              <a:gd name="connsiteY223" fmla="*/ 2715722 h 5550115"/>
              <a:gd name="connsiteX224" fmla="*/ 0 w 5563679"/>
              <a:gd name="connsiteY224" fmla="*/ 2265528 h 5550115"/>
              <a:gd name="connsiteX225" fmla="*/ 0 w 5563679"/>
              <a:gd name="connsiteY225" fmla="*/ 546839 h 5550115"/>
              <a:gd name="connsiteX226" fmla="*/ 12233 w 5563679"/>
              <a:gd name="connsiteY226" fmla="*/ 526676 h 5550115"/>
              <a:gd name="connsiteX227" fmla="*/ 111797 w 5563679"/>
              <a:gd name="connsiteY227" fmla="*/ 479722 h 5550115"/>
              <a:gd name="connsiteX228" fmla="*/ 230684 w 5563679"/>
              <a:gd name="connsiteY228" fmla="*/ 558526 h 5550115"/>
              <a:gd name="connsiteX229" fmla="*/ 232874 w 5563679"/>
              <a:gd name="connsiteY229" fmla="*/ 569371 h 5550115"/>
              <a:gd name="connsiteX230" fmla="*/ 232874 w 5563679"/>
              <a:gd name="connsiteY230" fmla="*/ 722774 h 5550115"/>
              <a:gd name="connsiteX231" fmla="*/ 311677 w 5563679"/>
              <a:gd name="connsiteY231" fmla="*/ 841662 h 5550115"/>
              <a:gd name="connsiteX232" fmla="*/ 359747 w 5563679"/>
              <a:gd name="connsiteY232" fmla="*/ 851366 h 5550115"/>
              <a:gd name="connsiteX233" fmla="*/ 359747 w 5563679"/>
              <a:gd name="connsiteY233" fmla="*/ 852104 h 5550115"/>
              <a:gd name="connsiteX234" fmla="*/ 383227 w 5563679"/>
              <a:gd name="connsiteY234" fmla="*/ 854471 h 5550115"/>
              <a:gd name="connsiteX235" fmla="*/ 482956 w 5563679"/>
              <a:gd name="connsiteY235" fmla="*/ 940420 h 5550115"/>
              <a:gd name="connsiteX236" fmla="*/ 485160 w 5563679"/>
              <a:gd name="connsiteY236" fmla="*/ 952910 h 5550115"/>
              <a:gd name="connsiteX237" fmla="*/ 485160 w 5563679"/>
              <a:gd name="connsiteY237" fmla="*/ 1086818 h 5550115"/>
              <a:gd name="connsiteX238" fmla="*/ 614186 w 5563679"/>
              <a:gd name="connsiteY238" fmla="*/ 1215845 h 5550115"/>
              <a:gd name="connsiteX239" fmla="*/ 614185 w 5563679"/>
              <a:gd name="connsiteY239" fmla="*/ 1215844 h 5550115"/>
              <a:gd name="connsiteX240" fmla="*/ 743212 w 5563679"/>
              <a:gd name="connsiteY240" fmla="*/ 1086817 h 5550115"/>
              <a:gd name="connsiteX241" fmla="*/ 743212 w 5563679"/>
              <a:gd name="connsiteY241" fmla="*/ 721563 h 5550115"/>
              <a:gd name="connsiteX242" fmla="*/ 745416 w 5563679"/>
              <a:gd name="connsiteY242" fmla="*/ 709073 h 5550115"/>
              <a:gd name="connsiteX243" fmla="*/ 845145 w 5563679"/>
              <a:gd name="connsiteY243" fmla="*/ 623124 h 5550115"/>
              <a:gd name="connsiteX244" fmla="*/ 868625 w 5563679"/>
              <a:gd name="connsiteY244" fmla="*/ 620757 h 5550115"/>
              <a:gd name="connsiteX245" fmla="*/ 868625 w 5563679"/>
              <a:gd name="connsiteY245" fmla="*/ 620019 h 5550115"/>
              <a:gd name="connsiteX246" fmla="*/ 916695 w 5563679"/>
              <a:gd name="connsiteY246" fmla="*/ 610315 h 5550115"/>
              <a:gd name="connsiteX247" fmla="*/ 995498 w 5563679"/>
              <a:gd name="connsiteY247" fmla="*/ 491427 h 5550115"/>
              <a:gd name="connsiteX248" fmla="*/ 995498 w 5563679"/>
              <a:gd name="connsiteY248" fmla="*/ 115052 h 5550115"/>
              <a:gd name="connsiteX249" fmla="*/ 1003887 w 5563679"/>
              <a:gd name="connsiteY249" fmla="*/ 73502 h 5550115"/>
              <a:gd name="connsiteX250" fmla="*/ 1084406 w 5563679"/>
              <a:gd name="connsiteY250" fmla="*/ 499 h 5550115"/>
              <a:gd name="connsiteX251" fmla="*/ 1087705 w 5563679"/>
              <a:gd name="connsiteY251" fmla="*/ 0 h 555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5563679" h="5550115">
                <a:moveTo>
                  <a:pt x="1087705" y="0"/>
                </a:moveTo>
                <a:lnTo>
                  <a:pt x="1157844" y="0"/>
                </a:lnTo>
                <a:lnTo>
                  <a:pt x="1161143" y="499"/>
                </a:lnTo>
                <a:cubicBezTo>
                  <a:pt x="1197505" y="11809"/>
                  <a:pt x="1226971" y="38770"/>
                  <a:pt x="1241661" y="73502"/>
                </a:cubicBezTo>
                <a:lnTo>
                  <a:pt x="1244335" y="86745"/>
                </a:lnTo>
                <a:lnTo>
                  <a:pt x="1244335" y="147409"/>
                </a:lnTo>
                <a:cubicBezTo>
                  <a:pt x="1244335" y="218669"/>
                  <a:pt x="1302102" y="276436"/>
                  <a:pt x="1373362" y="276436"/>
                </a:cubicBezTo>
                <a:lnTo>
                  <a:pt x="1373361" y="276435"/>
                </a:lnTo>
                <a:lnTo>
                  <a:pt x="1390772" y="272920"/>
                </a:lnTo>
                <a:lnTo>
                  <a:pt x="1399039" y="274589"/>
                </a:lnTo>
                <a:lnTo>
                  <a:pt x="1399039" y="275327"/>
                </a:lnTo>
                <a:lnTo>
                  <a:pt x="1422519" y="277694"/>
                </a:lnTo>
                <a:cubicBezTo>
                  <a:pt x="1468717" y="287147"/>
                  <a:pt x="1506329" y="320167"/>
                  <a:pt x="1522248" y="363643"/>
                </a:cubicBezTo>
                <a:cubicBezTo>
                  <a:pt x="1522255" y="363681"/>
                  <a:pt x="1522261" y="363718"/>
                  <a:pt x="1522268" y="363756"/>
                </a:cubicBezTo>
                <a:lnTo>
                  <a:pt x="1522268" y="923549"/>
                </a:lnTo>
                <a:cubicBezTo>
                  <a:pt x="1522268" y="976994"/>
                  <a:pt x="1554762" y="1022849"/>
                  <a:pt x="1601071" y="1042437"/>
                </a:cubicBezTo>
                <a:lnTo>
                  <a:pt x="1649141" y="1052141"/>
                </a:lnTo>
                <a:lnTo>
                  <a:pt x="1649141" y="1052879"/>
                </a:lnTo>
                <a:lnTo>
                  <a:pt x="1672621" y="1055246"/>
                </a:lnTo>
                <a:cubicBezTo>
                  <a:pt x="1718819" y="1064699"/>
                  <a:pt x="1756431" y="1097719"/>
                  <a:pt x="1772350" y="1141195"/>
                </a:cubicBezTo>
                <a:cubicBezTo>
                  <a:pt x="1772434" y="1141669"/>
                  <a:pt x="1772517" y="1142144"/>
                  <a:pt x="1772601" y="1142618"/>
                </a:cubicBezTo>
                <a:lnTo>
                  <a:pt x="1772601" y="1410943"/>
                </a:lnTo>
                <a:cubicBezTo>
                  <a:pt x="1772601" y="1482203"/>
                  <a:pt x="1830368" y="1539970"/>
                  <a:pt x="1901628" y="1539970"/>
                </a:cubicBezTo>
                <a:lnTo>
                  <a:pt x="1901627" y="1539969"/>
                </a:lnTo>
                <a:cubicBezTo>
                  <a:pt x="1972887" y="1539969"/>
                  <a:pt x="2030654" y="1482202"/>
                  <a:pt x="2030654" y="1410942"/>
                </a:cubicBezTo>
                <a:lnTo>
                  <a:pt x="2030654" y="1130923"/>
                </a:lnTo>
                <a:lnTo>
                  <a:pt x="2032657" y="1119572"/>
                </a:lnTo>
                <a:cubicBezTo>
                  <a:pt x="2048576" y="1076096"/>
                  <a:pt x="2086188" y="1043076"/>
                  <a:pt x="2132386" y="1033623"/>
                </a:cubicBezTo>
                <a:lnTo>
                  <a:pt x="2155866" y="1031256"/>
                </a:lnTo>
                <a:lnTo>
                  <a:pt x="2155866" y="1030518"/>
                </a:lnTo>
                <a:lnTo>
                  <a:pt x="2203936" y="1020814"/>
                </a:lnTo>
                <a:cubicBezTo>
                  <a:pt x="2250245" y="1001226"/>
                  <a:pt x="2282739" y="955371"/>
                  <a:pt x="2282739" y="901926"/>
                </a:cubicBezTo>
                <a:lnTo>
                  <a:pt x="2282739" y="811796"/>
                </a:lnTo>
                <a:lnTo>
                  <a:pt x="2291128" y="770246"/>
                </a:lnTo>
                <a:cubicBezTo>
                  <a:pt x="2310715" y="723936"/>
                  <a:pt x="2356570" y="691442"/>
                  <a:pt x="2410015" y="691442"/>
                </a:cubicBezTo>
                <a:cubicBezTo>
                  <a:pt x="2463460" y="691442"/>
                  <a:pt x="2509315" y="723936"/>
                  <a:pt x="2528902" y="770246"/>
                </a:cubicBezTo>
                <a:lnTo>
                  <a:pt x="2531092" y="781090"/>
                </a:lnTo>
                <a:lnTo>
                  <a:pt x="2531092" y="1021960"/>
                </a:lnTo>
                <a:cubicBezTo>
                  <a:pt x="2531092" y="1075405"/>
                  <a:pt x="2563586" y="1121260"/>
                  <a:pt x="2609895" y="1140848"/>
                </a:cubicBezTo>
                <a:lnTo>
                  <a:pt x="2657965" y="1150552"/>
                </a:lnTo>
                <a:lnTo>
                  <a:pt x="2657965" y="1151290"/>
                </a:lnTo>
                <a:lnTo>
                  <a:pt x="2681445" y="1153657"/>
                </a:lnTo>
                <a:cubicBezTo>
                  <a:pt x="2727642" y="1163110"/>
                  <a:pt x="2765255" y="1196130"/>
                  <a:pt x="2781174" y="1239606"/>
                </a:cubicBezTo>
                <a:lnTo>
                  <a:pt x="2781426" y="1241035"/>
                </a:lnTo>
                <a:lnTo>
                  <a:pt x="2781426" y="1345676"/>
                </a:lnTo>
                <a:cubicBezTo>
                  <a:pt x="2781426" y="1416936"/>
                  <a:pt x="2839193" y="1474703"/>
                  <a:pt x="2910453" y="1474703"/>
                </a:cubicBezTo>
                <a:lnTo>
                  <a:pt x="2910452" y="1474702"/>
                </a:lnTo>
                <a:cubicBezTo>
                  <a:pt x="2981712" y="1474702"/>
                  <a:pt x="3039479" y="1416935"/>
                  <a:pt x="3039479" y="1345675"/>
                </a:cubicBezTo>
                <a:cubicBezTo>
                  <a:pt x="3039479" y="1351183"/>
                  <a:pt x="3039480" y="1356690"/>
                  <a:pt x="3039480" y="1362198"/>
                </a:cubicBezTo>
                <a:lnTo>
                  <a:pt x="3049618" y="1311979"/>
                </a:lnTo>
                <a:cubicBezTo>
                  <a:pt x="3069206" y="1265669"/>
                  <a:pt x="3115061" y="1233175"/>
                  <a:pt x="3168506" y="1233175"/>
                </a:cubicBezTo>
                <a:cubicBezTo>
                  <a:pt x="3221951" y="1233175"/>
                  <a:pt x="3267806" y="1265669"/>
                  <a:pt x="3287393" y="1311979"/>
                </a:cubicBezTo>
                <a:lnTo>
                  <a:pt x="3297157" y="1360339"/>
                </a:lnTo>
                <a:lnTo>
                  <a:pt x="3297157" y="1946741"/>
                </a:lnTo>
                <a:cubicBezTo>
                  <a:pt x="3297157" y="2018001"/>
                  <a:pt x="3354924" y="2075768"/>
                  <a:pt x="3426184" y="2075768"/>
                </a:cubicBezTo>
                <a:lnTo>
                  <a:pt x="3426183" y="2075767"/>
                </a:lnTo>
                <a:cubicBezTo>
                  <a:pt x="3497443" y="2075767"/>
                  <a:pt x="3555210" y="2018000"/>
                  <a:pt x="3555210" y="1946740"/>
                </a:cubicBezTo>
                <a:cubicBezTo>
                  <a:pt x="3555210" y="1647753"/>
                  <a:pt x="3555211" y="1348765"/>
                  <a:pt x="3555211" y="1049778"/>
                </a:cubicBezTo>
                <a:lnTo>
                  <a:pt x="3565349" y="999559"/>
                </a:lnTo>
                <a:cubicBezTo>
                  <a:pt x="3584937" y="953249"/>
                  <a:pt x="3630792" y="920755"/>
                  <a:pt x="3684237" y="920755"/>
                </a:cubicBezTo>
                <a:cubicBezTo>
                  <a:pt x="3737682" y="920755"/>
                  <a:pt x="3783537" y="953249"/>
                  <a:pt x="3803124" y="999559"/>
                </a:cubicBezTo>
                <a:lnTo>
                  <a:pt x="3806722" y="1017378"/>
                </a:lnTo>
                <a:lnTo>
                  <a:pt x="3806722" y="1326324"/>
                </a:lnTo>
                <a:cubicBezTo>
                  <a:pt x="3806722" y="1397584"/>
                  <a:pt x="3864489" y="1455351"/>
                  <a:pt x="3935749" y="1455351"/>
                </a:cubicBezTo>
                <a:lnTo>
                  <a:pt x="3935748" y="1455350"/>
                </a:lnTo>
                <a:cubicBezTo>
                  <a:pt x="4007008" y="1455350"/>
                  <a:pt x="4064775" y="1397583"/>
                  <a:pt x="4064775" y="1326323"/>
                </a:cubicBezTo>
                <a:lnTo>
                  <a:pt x="4064775" y="1279585"/>
                </a:lnTo>
                <a:lnTo>
                  <a:pt x="4083444" y="1247043"/>
                </a:lnTo>
                <a:cubicBezTo>
                  <a:pt x="4102728" y="1223677"/>
                  <a:pt x="4129710" y="1206901"/>
                  <a:pt x="4160509" y="1200599"/>
                </a:cubicBezTo>
                <a:lnTo>
                  <a:pt x="4183989" y="1198232"/>
                </a:lnTo>
                <a:lnTo>
                  <a:pt x="4183989" y="1197494"/>
                </a:lnTo>
                <a:lnTo>
                  <a:pt x="4232059" y="1187790"/>
                </a:lnTo>
                <a:cubicBezTo>
                  <a:pt x="4278368" y="1168202"/>
                  <a:pt x="4310862" y="1122347"/>
                  <a:pt x="4310862" y="1068902"/>
                </a:cubicBezTo>
                <a:lnTo>
                  <a:pt x="4310862" y="954918"/>
                </a:lnTo>
                <a:lnTo>
                  <a:pt x="4319251" y="913368"/>
                </a:lnTo>
                <a:cubicBezTo>
                  <a:pt x="4338838" y="867058"/>
                  <a:pt x="4384693" y="834564"/>
                  <a:pt x="4438138" y="834564"/>
                </a:cubicBezTo>
                <a:cubicBezTo>
                  <a:pt x="4491583" y="834564"/>
                  <a:pt x="4537438" y="867058"/>
                  <a:pt x="4557025" y="913368"/>
                </a:cubicBezTo>
                <a:lnTo>
                  <a:pt x="4559215" y="924213"/>
                </a:lnTo>
                <a:lnTo>
                  <a:pt x="4559215" y="1077616"/>
                </a:lnTo>
                <a:cubicBezTo>
                  <a:pt x="4559215" y="1131061"/>
                  <a:pt x="4591709" y="1176916"/>
                  <a:pt x="4638018" y="1196504"/>
                </a:cubicBezTo>
                <a:lnTo>
                  <a:pt x="4686088" y="1206208"/>
                </a:lnTo>
                <a:lnTo>
                  <a:pt x="4686088" y="1206946"/>
                </a:lnTo>
                <a:lnTo>
                  <a:pt x="4709568" y="1209313"/>
                </a:lnTo>
                <a:cubicBezTo>
                  <a:pt x="4755766" y="1218766"/>
                  <a:pt x="4793378" y="1251786"/>
                  <a:pt x="4809296" y="1295262"/>
                </a:cubicBezTo>
                <a:lnTo>
                  <a:pt x="4811500" y="1307752"/>
                </a:lnTo>
                <a:lnTo>
                  <a:pt x="4811500" y="1441660"/>
                </a:lnTo>
                <a:cubicBezTo>
                  <a:pt x="4811500" y="1512920"/>
                  <a:pt x="4869267" y="1570687"/>
                  <a:pt x="4940527" y="1570687"/>
                </a:cubicBezTo>
                <a:lnTo>
                  <a:pt x="4940526" y="1570686"/>
                </a:lnTo>
                <a:cubicBezTo>
                  <a:pt x="5011786" y="1570686"/>
                  <a:pt x="5069553" y="1512919"/>
                  <a:pt x="5069553" y="1441659"/>
                </a:cubicBezTo>
                <a:lnTo>
                  <a:pt x="5069553" y="1076405"/>
                </a:lnTo>
                <a:lnTo>
                  <a:pt x="5071757" y="1063915"/>
                </a:lnTo>
                <a:cubicBezTo>
                  <a:pt x="5087676" y="1020439"/>
                  <a:pt x="5125288" y="987419"/>
                  <a:pt x="5171486" y="977966"/>
                </a:cubicBezTo>
                <a:lnTo>
                  <a:pt x="5194966" y="975599"/>
                </a:lnTo>
                <a:lnTo>
                  <a:pt x="5194966" y="974861"/>
                </a:lnTo>
                <a:lnTo>
                  <a:pt x="5243036" y="965157"/>
                </a:lnTo>
                <a:cubicBezTo>
                  <a:pt x="5289345" y="945569"/>
                  <a:pt x="5321839" y="899714"/>
                  <a:pt x="5321839" y="846269"/>
                </a:cubicBezTo>
                <a:lnTo>
                  <a:pt x="5321839" y="469894"/>
                </a:lnTo>
                <a:lnTo>
                  <a:pt x="5330228" y="428344"/>
                </a:lnTo>
                <a:cubicBezTo>
                  <a:pt x="5349815" y="382034"/>
                  <a:pt x="5395670" y="349540"/>
                  <a:pt x="5449115" y="349540"/>
                </a:cubicBezTo>
                <a:cubicBezTo>
                  <a:pt x="5489199" y="349540"/>
                  <a:pt x="5525013" y="367818"/>
                  <a:pt x="5548678" y="396494"/>
                </a:cubicBezTo>
                <a:lnTo>
                  <a:pt x="5562692" y="419592"/>
                </a:lnTo>
                <a:lnTo>
                  <a:pt x="5562692" y="2265528"/>
                </a:lnTo>
                <a:lnTo>
                  <a:pt x="5563679" y="2265528"/>
                </a:lnTo>
                <a:lnTo>
                  <a:pt x="5563679" y="3341998"/>
                </a:lnTo>
                <a:cubicBezTo>
                  <a:pt x="5563679" y="3395443"/>
                  <a:pt x="5531185" y="3441298"/>
                  <a:pt x="5484876" y="3460886"/>
                </a:cubicBezTo>
                <a:lnTo>
                  <a:pt x="5436806" y="3470590"/>
                </a:lnTo>
                <a:lnTo>
                  <a:pt x="5436806" y="3471328"/>
                </a:lnTo>
                <a:lnTo>
                  <a:pt x="5413326" y="3473695"/>
                </a:lnTo>
                <a:cubicBezTo>
                  <a:pt x="5382527" y="3479997"/>
                  <a:pt x="5355545" y="3496773"/>
                  <a:pt x="5336262" y="3520139"/>
                </a:cubicBezTo>
                <a:lnTo>
                  <a:pt x="5315097" y="3557030"/>
                </a:lnTo>
                <a:lnTo>
                  <a:pt x="5315097" y="3620344"/>
                </a:lnTo>
                <a:cubicBezTo>
                  <a:pt x="5315097" y="3673789"/>
                  <a:pt x="5282603" y="3719644"/>
                  <a:pt x="5236294" y="3739232"/>
                </a:cubicBezTo>
                <a:lnTo>
                  <a:pt x="5188224" y="3748936"/>
                </a:lnTo>
                <a:lnTo>
                  <a:pt x="5188224" y="3749674"/>
                </a:lnTo>
                <a:lnTo>
                  <a:pt x="5164744" y="3752041"/>
                </a:lnTo>
                <a:cubicBezTo>
                  <a:pt x="5118546" y="3761494"/>
                  <a:pt x="5080934" y="3794514"/>
                  <a:pt x="5065015" y="3837990"/>
                </a:cubicBezTo>
                <a:cubicBezTo>
                  <a:pt x="5065008" y="3838028"/>
                  <a:pt x="5065002" y="3838065"/>
                  <a:pt x="5064995" y="3838103"/>
                </a:cubicBezTo>
                <a:lnTo>
                  <a:pt x="5064995" y="4397896"/>
                </a:lnTo>
                <a:cubicBezTo>
                  <a:pt x="5064995" y="4451341"/>
                  <a:pt x="5032501" y="4497196"/>
                  <a:pt x="4986192" y="4516784"/>
                </a:cubicBezTo>
                <a:lnTo>
                  <a:pt x="4938122" y="4526488"/>
                </a:lnTo>
                <a:lnTo>
                  <a:pt x="4938122" y="4527226"/>
                </a:lnTo>
                <a:lnTo>
                  <a:pt x="4914642" y="4529593"/>
                </a:lnTo>
                <a:cubicBezTo>
                  <a:pt x="4868444" y="4539046"/>
                  <a:pt x="4830832" y="4572066"/>
                  <a:pt x="4814913" y="4615542"/>
                </a:cubicBezTo>
                <a:cubicBezTo>
                  <a:pt x="4814829" y="4616016"/>
                  <a:pt x="4814746" y="4616491"/>
                  <a:pt x="4814662" y="4616965"/>
                </a:cubicBezTo>
                <a:lnTo>
                  <a:pt x="4814662" y="4885290"/>
                </a:lnTo>
                <a:cubicBezTo>
                  <a:pt x="4814662" y="4956550"/>
                  <a:pt x="4756895" y="5014317"/>
                  <a:pt x="4685635" y="5014317"/>
                </a:cubicBezTo>
                <a:lnTo>
                  <a:pt x="4685636" y="5014316"/>
                </a:lnTo>
                <a:cubicBezTo>
                  <a:pt x="4614376" y="5014316"/>
                  <a:pt x="4556609" y="4956549"/>
                  <a:pt x="4556609" y="4885289"/>
                </a:cubicBezTo>
                <a:lnTo>
                  <a:pt x="4556609" y="4605270"/>
                </a:lnTo>
                <a:lnTo>
                  <a:pt x="4554606" y="4593919"/>
                </a:lnTo>
                <a:cubicBezTo>
                  <a:pt x="4538687" y="4550443"/>
                  <a:pt x="4501075" y="4517423"/>
                  <a:pt x="4454877" y="4507970"/>
                </a:cubicBezTo>
                <a:lnTo>
                  <a:pt x="4431397" y="4505603"/>
                </a:lnTo>
                <a:lnTo>
                  <a:pt x="4431397" y="4504865"/>
                </a:lnTo>
                <a:lnTo>
                  <a:pt x="4383327" y="4495161"/>
                </a:lnTo>
                <a:cubicBezTo>
                  <a:pt x="4337018" y="4475573"/>
                  <a:pt x="4304524" y="4429718"/>
                  <a:pt x="4304524" y="4376273"/>
                </a:cubicBezTo>
                <a:lnTo>
                  <a:pt x="4304524" y="4286143"/>
                </a:lnTo>
                <a:lnTo>
                  <a:pt x="4296135" y="4244593"/>
                </a:lnTo>
                <a:cubicBezTo>
                  <a:pt x="4276548" y="4198283"/>
                  <a:pt x="4230693" y="4165789"/>
                  <a:pt x="4177248" y="4165789"/>
                </a:cubicBezTo>
                <a:cubicBezTo>
                  <a:pt x="4123803" y="4165789"/>
                  <a:pt x="4077948" y="4198283"/>
                  <a:pt x="4058361" y="4244593"/>
                </a:cubicBezTo>
                <a:lnTo>
                  <a:pt x="4056171" y="4255437"/>
                </a:lnTo>
                <a:lnTo>
                  <a:pt x="4056171" y="4496307"/>
                </a:lnTo>
                <a:cubicBezTo>
                  <a:pt x="4056171" y="4549752"/>
                  <a:pt x="4023677" y="4595607"/>
                  <a:pt x="3977368" y="4615195"/>
                </a:cubicBezTo>
                <a:lnTo>
                  <a:pt x="3929298" y="4624899"/>
                </a:lnTo>
                <a:lnTo>
                  <a:pt x="3929298" y="4625637"/>
                </a:lnTo>
                <a:lnTo>
                  <a:pt x="3905818" y="4628004"/>
                </a:lnTo>
                <a:cubicBezTo>
                  <a:pt x="3859621" y="4637457"/>
                  <a:pt x="3822008" y="4670477"/>
                  <a:pt x="3806089" y="4713953"/>
                </a:cubicBezTo>
                <a:lnTo>
                  <a:pt x="3805837" y="4715382"/>
                </a:lnTo>
                <a:lnTo>
                  <a:pt x="3805837" y="4820023"/>
                </a:lnTo>
                <a:cubicBezTo>
                  <a:pt x="3805837" y="4891283"/>
                  <a:pt x="3748070" y="4949050"/>
                  <a:pt x="3676810" y="4949050"/>
                </a:cubicBezTo>
                <a:lnTo>
                  <a:pt x="3676811" y="4949049"/>
                </a:lnTo>
                <a:cubicBezTo>
                  <a:pt x="3605551" y="4949049"/>
                  <a:pt x="3547784" y="4891282"/>
                  <a:pt x="3547784" y="4820022"/>
                </a:cubicBezTo>
                <a:cubicBezTo>
                  <a:pt x="3547784" y="4825530"/>
                  <a:pt x="3547783" y="4831037"/>
                  <a:pt x="3547783" y="4836545"/>
                </a:cubicBezTo>
                <a:lnTo>
                  <a:pt x="3537645" y="4786326"/>
                </a:lnTo>
                <a:cubicBezTo>
                  <a:pt x="3518057" y="4740016"/>
                  <a:pt x="3472202" y="4707522"/>
                  <a:pt x="3418757" y="4707522"/>
                </a:cubicBezTo>
                <a:cubicBezTo>
                  <a:pt x="3365312" y="4707522"/>
                  <a:pt x="3319457" y="4740016"/>
                  <a:pt x="3299870" y="4786326"/>
                </a:cubicBezTo>
                <a:lnTo>
                  <a:pt x="3290106" y="4834686"/>
                </a:lnTo>
                <a:lnTo>
                  <a:pt x="3290106" y="5421088"/>
                </a:lnTo>
                <a:cubicBezTo>
                  <a:pt x="3290106" y="5492348"/>
                  <a:pt x="3232339" y="5550115"/>
                  <a:pt x="3161079" y="5550115"/>
                </a:cubicBezTo>
                <a:lnTo>
                  <a:pt x="3161080" y="5550114"/>
                </a:lnTo>
                <a:cubicBezTo>
                  <a:pt x="3089820" y="5550114"/>
                  <a:pt x="3032053" y="5492347"/>
                  <a:pt x="3032053" y="5421087"/>
                </a:cubicBezTo>
                <a:cubicBezTo>
                  <a:pt x="3032053" y="5122100"/>
                  <a:pt x="3032052" y="4823112"/>
                  <a:pt x="3032052" y="4524125"/>
                </a:cubicBezTo>
                <a:lnTo>
                  <a:pt x="3021914" y="4473906"/>
                </a:lnTo>
                <a:cubicBezTo>
                  <a:pt x="3002326" y="4427596"/>
                  <a:pt x="2956471" y="4395102"/>
                  <a:pt x="2903026" y="4395102"/>
                </a:cubicBezTo>
                <a:cubicBezTo>
                  <a:pt x="2849581" y="4395102"/>
                  <a:pt x="2803726" y="4427596"/>
                  <a:pt x="2784139" y="4473906"/>
                </a:cubicBezTo>
                <a:lnTo>
                  <a:pt x="2780541" y="4491725"/>
                </a:lnTo>
                <a:lnTo>
                  <a:pt x="2780541" y="4800671"/>
                </a:lnTo>
                <a:cubicBezTo>
                  <a:pt x="2780541" y="4871931"/>
                  <a:pt x="2722774" y="4929698"/>
                  <a:pt x="2651514" y="4929698"/>
                </a:cubicBezTo>
                <a:lnTo>
                  <a:pt x="2651515" y="4929697"/>
                </a:lnTo>
                <a:cubicBezTo>
                  <a:pt x="2580255" y="4929697"/>
                  <a:pt x="2522488" y="4871930"/>
                  <a:pt x="2522488" y="4800670"/>
                </a:cubicBezTo>
                <a:lnTo>
                  <a:pt x="2522488" y="4753932"/>
                </a:lnTo>
                <a:lnTo>
                  <a:pt x="2503819" y="4721390"/>
                </a:lnTo>
                <a:cubicBezTo>
                  <a:pt x="2484535" y="4698024"/>
                  <a:pt x="2457553" y="4681248"/>
                  <a:pt x="2426754" y="4674946"/>
                </a:cubicBezTo>
                <a:lnTo>
                  <a:pt x="2403274" y="4672579"/>
                </a:lnTo>
                <a:lnTo>
                  <a:pt x="2403274" y="4671841"/>
                </a:lnTo>
                <a:lnTo>
                  <a:pt x="2355204" y="4662137"/>
                </a:lnTo>
                <a:cubicBezTo>
                  <a:pt x="2308895" y="4642549"/>
                  <a:pt x="2276401" y="4596694"/>
                  <a:pt x="2276401" y="4543249"/>
                </a:cubicBezTo>
                <a:lnTo>
                  <a:pt x="2276401" y="4429265"/>
                </a:lnTo>
                <a:lnTo>
                  <a:pt x="2268012" y="4387715"/>
                </a:lnTo>
                <a:cubicBezTo>
                  <a:pt x="2248425" y="4341405"/>
                  <a:pt x="2202570" y="4308911"/>
                  <a:pt x="2149125" y="4308911"/>
                </a:cubicBezTo>
                <a:cubicBezTo>
                  <a:pt x="2095680" y="4308911"/>
                  <a:pt x="2049825" y="4341405"/>
                  <a:pt x="2030238" y="4387715"/>
                </a:cubicBezTo>
                <a:lnTo>
                  <a:pt x="2028048" y="4398560"/>
                </a:lnTo>
                <a:lnTo>
                  <a:pt x="2028048" y="4551963"/>
                </a:lnTo>
                <a:cubicBezTo>
                  <a:pt x="2028048" y="4605408"/>
                  <a:pt x="1995554" y="4651263"/>
                  <a:pt x="1949245" y="4670851"/>
                </a:cubicBezTo>
                <a:lnTo>
                  <a:pt x="1901175" y="4680555"/>
                </a:lnTo>
                <a:lnTo>
                  <a:pt x="1901175" y="4681293"/>
                </a:lnTo>
                <a:lnTo>
                  <a:pt x="1877695" y="4683660"/>
                </a:lnTo>
                <a:cubicBezTo>
                  <a:pt x="1831497" y="4693113"/>
                  <a:pt x="1793885" y="4726133"/>
                  <a:pt x="1777966" y="4769609"/>
                </a:cubicBezTo>
                <a:lnTo>
                  <a:pt x="1775762" y="4782099"/>
                </a:lnTo>
                <a:lnTo>
                  <a:pt x="1775762" y="4916007"/>
                </a:lnTo>
                <a:cubicBezTo>
                  <a:pt x="1775762" y="4987267"/>
                  <a:pt x="1717995" y="5045034"/>
                  <a:pt x="1646735" y="5045034"/>
                </a:cubicBezTo>
                <a:lnTo>
                  <a:pt x="1646736" y="5045033"/>
                </a:lnTo>
                <a:cubicBezTo>
                  <a:pt x="1575476" y="5045033"/>
                  <a:pt x="1517709" y="4987266"/>
                  <a:pt x="1517709" y="4916006"/>
                </a:cubicBezTo>
                <a:lnTo>
                  <a:pt x="1517709" y="4550752"/>
                </a:lnTo>
                <a:lnTo>
                  <a:pt x="1515505" y="4538262"/>
                </a:lnTo>
                <a:cubicBezTo>
                  <a:pt x="1499586" y="4494786"/>
                  <a:pt x="1461974" y="4461766"/>
                  <a:pt x="1415776" y="4452313"/>
                </a:cubicBezTo>
                <a:lnTo>
                  <a:pt x="1392296" y="4449946"/>
                </a:lnTo>
                <a:lnTo>
                  <a:pt x="1392296" y="4449208"/>
                </a:lnTo>
                <a:lnTo>
                  <a:pt x="1344226" y="4439504"/>
                </a:lnTo>
                <a:cubicBezTo>
                  <a:pt x="1297917" y="4419916"/>
                  <a:pt x="1265423" y="4374061"/>
                  <a:pt x="1265423" y="4320616"/>
                </a:cubicBezTo>
                <a:lnTo>
                  <a:pt x="1265423" y="3944241"/>
                </a:lnTo>
                <a:lnTo>
                  <a:pt x="1257034" y="3902691"/>
                </a:lnTo>
                <a:cubicBezTo>
                  <a:pt x="1237447" y="3856381"/>
                  <a:pt x="1191592" y="3823887"/>
                  <a:pt x="1138147" y="3823887"/>
                </a:cubicBezTo>
                <a:cubicBezTo>
                  <a:pt x="1084702" y="3823887"/>
                  <a:pt x="1038847" y="3856381"/>
                  <a:pt x="1019260" y="3902691"/>
                </a:cubicBezTo>
                <a:lnTo>
                  <a:pt x="1016586" y="3915934"/>
                </a:lnTo>
                <a:lnTo>
                  <a:pt x="1016586" y="3976598"/>
                </a:lnTo>
                <a:cubicBezTo>
                  <a:pt x="1016586" y="4047858"/>
                  <a:pt x="958819" y="4105625"/>
                  <a:pt x="887559" y="4105625"/>
                </a:cubicBezTo>
                <a:lnTo>
                  <a:pt x="887560" y="4105624"/>
                </a:lnTo>
                <a:cubicBezTo>
                  <a:pt x="816300" y="4105624"/>
                  <a:pt x="758533" y="4047857"/>
                  <a:pt x="758533" y="3976597"/>
                </a:cubicBezTo>
                <a:lnTo>
                  <a:pt x="758533" y="3835817"/>
                </a:lnTo>
                <a:lnTo>
                  <a:pt x="737116" y="3798485"/>
                </a:lnTo>
                <a:cubicBezTo>
                  <a:pt x="717833" y="3775119"/>
                  <a:pt x="690850" y="3758343"/>
                  <a:pt x="660051" y="3752041"/>
                </a:cubicBezTo>
                <a:lnTo>
                  <a:pt x="636571" y="3749674"/>
                </a:lnTo>
                <a:lnTo>
                  <a:pt x="636571" y="3748936"/>
                </a:lnTo>
                <a:lnTo>
                  <a:pt x="588501" y="3739232"/>
                </a:lnTo>
                <a:cubicBezTo>
                  <a:pt x="542192" y="3719644"/>
                  <a:pt x="509698" y="3673789"/>
                  <a:pt x="509698" y="3620344"/>
                </a:cubicBezTo>
                <a:lnTo>
                  <a:pt x="509698" y="2675086"/>
                </a:lnTo>
                <a:lnTo>
                  <a:pt x="501309" y="2633537"/>
                </a:lnTo>
                <a:cubicBezTo>
                  <a:pt x="481722" y="2587227"/>
                  <a:pt x="435867" y="2554733"/>
                  <a:pt x="382422" y="2554733"/>
                </a:cubicBezTo>
                <a:cubicBezTo>
                  <a:pt x="328977" y="2554733"/>
                  <a:pt x="283122" y="2587227"/>
                  <a:pt x="263535" y="2633537"/>
                </a:cubicBezTo>
                <a:lnTo>
                  <a:pt x="258053" y="2660688"/>
                </a:lnTo>
                <a:lnTo>
                  <a:pt x="258053" y="2715723"/>
                </a:lnTo>
                <a:cubicBezTo>
                  <a:pt x="258053" y="2786983"/>
                  <a:pt x="200286" y="2844750"/>
                  <a:pt x="129026" y="2844750"/>
                </a:cubicBezTo>
                <a:lnTo>
                  <a:pt x="129027" y="2844749"/>
                </a:lnTo>
                <a:cubicBezTo>
                  <a:pt x="57767" y="2844749"/>
                  <a:pt x="0" y="2786982"/>
                  <a:pt x="0" y="2715722"/>
                </a:cubicBezTo>
                <a:lnTo>
                  <a:pt x="0" y="2265528"/>
                </a:lnTo>
                <a:lnTo>
                  <a:pt x="0" y="546839"/>
                </a:lnTo>
                <a:lnTo>
                  <a:pt x="12233" y="526676"/>
                </a:lnTo>
                <a:cubicBezTo>
                  <a:pt x="35899" y="498000"/>
                  <a:pt x="71713" y="479722"/>
                  <a:pt x="111797" y="479722"/>
                </a:cubicBezTo>
                <a:cubicBezTo>
                  <a:pt x="165242" y="479722"/>
                  <a:pt x="211097" y="512216"/>
                  <a:pt x="230684" y="558526"/>
                </a:cubicBezTo>
                <a:lnTo>
                  <a:pt x="232874" y="569371"/>
                </a:lnTo>
                <a:lnTo>
                  <a:pt x="232874" y="722774"/>
                </a:lnTo>
                <a:cubicBezTo>
                  <a:pt x="232874" y="776219"/>
                  <a:pt x="265368" y="822074"/>
                  <a:pt x="311677" y="841662"/>
                </a:cubicBezTo>
                <a:lnTo>
                  <a:pt x="359747" y="851366"/>
                </a:lnTo>
                <a:lnTo>
                  <a:pt x="359747" y="852104"/>
                </a:lnTo>
                <a:lnTo>
                  <a:pt x="383227" y="854471"/>
                </a:lnTo>
                <a:cubicBezTo>
                  <a:pt x="429425" y="863924"/>
                  <a:pt x="467037" y="896944"/>
                  <a:pt x="482956" y="940420"/>
                </a:cubicBezTo>
                <a:lnTo>
                  <a:pt x="485160" y="952910"/>
                </a:lnTo>
                <a:lnTo>
                  <a:pt x="485160" y="1086818"/>
                </a:lnTo>
                <a:cubicBezTo>
                  <a:pt x="485160" y="1158078"/>
                  <a:pt x="542926" y="1215845"/>
                  <a:pt x="614186" y="1215845"/>
                </a:cubicBezTo>
                <a:lnTo>
                  <a:pt x="614185" y="1215844"/>
                </a:lnTo>
                <a:cubicBezTo>
                  <a:pt x="685445" y="1215844"/>
                  <a:pt x="743212" y="1158077"/>
                  <a:pt x="743212" y="1086817"/>
                </a:cubicBezTo>
                <a:lnTo>
                  <a:pt x="743212" y="721563"/>
                </a:lnTo>
                <a:lnTo>
                  <a:pt x="745416" y="709073"/>
                </a:lnTo>
                <a:cubicBezTo>
                  <a:pt x="761335" y="665597"/>
                  <a:pt x="798947" y="632577"/>
                  <a:pt x="845145" y="623124"/>
                </a:cubicBezTo>
                <a:lnTo>
                  <a:pt x="868625" y="620757"/>
                </a:lnTo>
                <a:lnTo>
                  <a:pt x="868625" y="620019"/>
                </a:lnTo>
                <a:lnTo>
                  <a:pt x="916695" y="610315"/>
                </a:lnTo>
                <a:cubicBezTo>
                  <a:pt x="963004" y="590727"/>
                  <a:pt x="995498" y="544872"/>
                  <a:pt x="995498" y="491427"/>
                </a:cubicBezTo>
                <a:lnTo>
                  <a:pt x="995498" y="115052"/>
                </a:lnTo>
                <a:lnTo>
                  <a:pt x="1003887" y="73502"/>
                </a:lnTo>
                <a:cubicBezTo>
                  <a:pt x="1018578" y="38770"/>
                  <a:pt x="1048044" y="11809"/>
                  <a:pt x="1084406" y="499"/>
                </a:cubicBezTo>
                <a:lnTo>
                  <a:pt x="1087705" y="0"/>
                </a:lnTo>
                <a:close/>
              </a:path>
            </a:pathLst>
          </a:custGeom>
        </p:spPr>
        <p:txBody>
          <a:bodyPr wrap="square" anchor="ctr">
            <a:noAutofit/>
          </a:bodyPr>
          <a:lstStyle>
            <a:lvl1pPr marL="0" indent="0" algn="ctr">
              <a:buNone/>
              <a:defRPr sz="1600"/>
            </a:lvl1pPr>
          </a:lstStyle>
          <a:p>
            <a:endParaRPr lang="es-ES_tradnl"/>
          </a:p>
        </p:txBody>
      </p:sp>
      <p:sp>
        <p:nvSpPr>
          <p:cNvPr id="3" name="Marcador de texto 2"/>
          <p:cNvSpPr>
            <a:spLocks noGrp="1"/>
          </p:cNvSpPr>
          <p:nvPr>
            <p:ph type="body" sz="quarter" idx="10" hasCustomPrompt="1"/>
          </p:nvPr>
        </p:nvSpPr>
        <p:spPr>
          <a:xfrm>
            <a:off x="629771" y="497272"/>
            <a:ext cx="5551276" cy="769275"/>
          </a:xfrm>
          <a:prstGeom prst="rect">
            <a:avLst/>
          </a:prstGeom>
        </p:spPr>
        <p:txBody>
          <a:bodyPr lIns="0"/>
          <a:lstStyle>
            <a:lvl1pPr marL="0" indent="0">
              <a:buNone/>
              <a:defRPr sz="5333" b="0" i="0">
                <a:solidFill>
                  <a:schemeClr val="tx1">
                    <a:lumMod val="50000"/>
                    <a:lumOff val="50000"/>
                  </a:schemeClr>
                </a:solidFill>
                <a:latin typeface="Raleway Light" charset="0"/>
                <a:ea typeface="Raleway Light" charset="0"/>
                <a:cs typeface="Raleway Light" charset="0"/>
              </a:defRPr>
            </a:lvl1pPr>
            <a:lvl2pPr marL="609585" indent="0">
              <a:buNone/>
              <a:defRPr sz="5333" b="0" i="0">
                <a:latin typeface="Raleway Light" charset="0"/>
                <a:ea typeface="Raleway Light" charset="0"/>
                <a:cs typeface="Raleway Light" charset="0"/>
              </a:defRPr>
            </a:lvl2pPr>
            <a:lvl3pPr marL="1219170" indent="0">
              <a:buNone/>
              <a:defRPr sz="5333" b="0" i="0">
                <a:latin typeface="Raleway Light" charset="0"/>
                <a:ea typeface="Raleway Light" charset="0"/>
                <a:cs typeface="Raleway Light" charset="0"/>
              </a:defRPr>
            </a:lvl3pPr>
            <a:lvl4pPr marL="1828754" indent="0">
              <a:buNone/>
              <a:defRPr sz="5333" b="0" i="0">
                <a:latin typeface="Raleway Light" charset="0"/>
                <a:ea typeface="Raleway Light" charset="0"/>
                <a:cs typeface="Raleway Light" charset="0"/>
              </a:defRPr>
            </a:lvl4pPr>
            <a:lvl5pPr marL="2438339" indent="0">
              <a:buNone/>
              <a:defRPr sz="5333" b="0" i="0">
                <a:latin typeface="Raleway Light" charset="0"/>
                <a:ea typeface="Raleway Light" charset="0"/>
                <a:cs typeface="Raleway Light" charset="0"/>
              </a:defRPr>
            </a:lvl5pPr>
          </a:lstStyle>
          <a:p>
            <a:pPr lvl="0"/>
            <a:r>
              <a:rPr lang="es-ES_tradnl"/>
              <a:t>TITLE EXAMPLE</a:t>
            </a:r>
            <a:endParaRPr lang="es-ES_tradnl" dirty="0"/>
          </a:p>
        </p:txBody>
      </p:sp>
      <p:sp>
        <p:nvSpPr>
          <p:cNvPr id="4" name="Marcador de texto 2"/>
          <p:cNvSpPr>
            <a:spLocks noGrp="1"/>
          </p:cNvSpPr>
          <p:nvPr>
            <p:ph type="body" sz="quarter" idx="11" hasCustomPrompt="1"/>
          </p:nvPr>
        </p:nvSpPr>
        <p:spPr>
          <a:xfrm>
            <a:off x="629771" y="1325853"/>
            <a:ext cx="5551276" cy="295800"/>
          </a:xfrm>
          <a:prstGeom prst="rect">
            <a:avLst/>
          </a:prstGeom>
        </p:spPr>
        <p:txBody>
          <a:bodyPr lIns="0"/>
          <a:lstStyle>
            <a:lvl1pPr marL="0" indent="0">
              <a:buNone/>
              <a:defRPr sz="1333" b="1" i="0" baseline="0">
                <a:solidFill>
                  <a:schemeClr val="accent2"/>
                </a:solidFill>
                <a:latin typeface="Raleway Black" charset="0"/>
                <a:ea typeface="Raleway Black" charset="0"/>
                <a:cs typeface="Raleway Black" charset="0"/>
              </a:defRPr>
            </a:lvl1pPr>
            <a:lvl2pPr marL="609585" indent="0">
              <a:buNone/>
              <a:defRPr sz="5333" b="0" i="0">
                <a:latin typeface="Raleway Light" charset="0"/>
                <a:ea typeface="Raleway Light" charset="0"/>
                <a:cs typeface="Raleway Light" charset="0"/>
              </a:defRPr>
            </a:lvl2pPr>
            <a:lvl3pPr marL="1219170" indent="0">
              <a:buNone/>
              <a:defRPr sz="5333" b="0" i="0">
                <a:latin typeface="Raleway Light" charset="0"/>
                <a:ea typeface="Raleway Light" charset="0"/>
                <a:cs typeface="Raleway Light" charset="0"/>
              </a:defRPr>
            </a:lvl3pPr>
            <a:lvl4pPr marL="1828754" indent="0">
              <a:buNone/>
              <a:defRPr sz="5333" b="0" i="0">
                <a:latin typeface="Raleway Light" charset="0"/>
                <a:ea typeface="Raleway Light" charset="0"/>
                <a:cs typeface="Raleway Light" charset="0"/>
              </a:defRPr>
            </a:lvl4pPr>
            <a:lvl5pPr marL="2438339" indent="0">
              <a:buNone/>
              <a:defRPr sz="5333" b="0" i="0">
                <a:latin typeface="Raleway Light" charset="0"/>
                <a:ea typeface="Raleway Light" charset="0"/>
                <a:cs typeface="Raleway Light" charset="0"/>
              </a:defRPr>
            </a:lvl5pPr>
          </a:lstStyle>
          <a:p>
            <a:pPr lvl="0"/>
            <a:r>
              <a:rPr lang="es-ES_tradnl"/>
              <a:t>SUBTITLE EXAMPLE HERE</a:t>
            </a:r>
            <a:endParaRPr lang="es-ES_tradnl" dirty="0"/>
          </a:p>
        </p:txBody>
      </p:sp>
    </p:spTree>
    <p:extLst>
      <p:ext uri="{BB962C8B-B14F-4D97-AF65-F5344CB8AC3E}">
        <p14:creationId xmlns:p14="http://schemas.microsoft.com/office/powerpoint/2010/main" val="362380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Graphic with title 1">
    <p:spTree>
      <p:nvGrpSpPr>
        <p:cNvPr id="1" name=""/>
        <p:cNvGrpSpPr/>
        <p:nvPr/>
      </p:nvGrpSpPr>
      <p:grpSpPr>
        <a:xfrm>
          <a:off x="0" y="0"/>
          <a:ext cx="0" cy="0"/>
          <a:chOff x="0" y="0"/>
          <a:chExt cx="0" cy="0"/>
        </a:xfrm>
      </p:grpSpPr>
      <p:sp>
        <p:nvSpPr>
          <p:cNvPr id="4" name="Marcador de imagen 3"/>
          <p:cNvSpPr>
            <a:spLocks noGrp="1"/>
          </p:cNvSpPr>
          <p:nvPr>
            <p:ph type="pic" sz="quarter" idx="10"/>
          </p:nvPr>
        </p:nvSpPr>
        <p:spPr>
          <a:xfrm>
            <a:off x="0" y="219127"/>
            <a:ext cx="5398451" cy="6934100"/>
          </a:xfrm>
          <a:custGeom>
            <a:avLst/>
            <a:gdLst>
              <a:gd name="connsiteX0" fmla="*/ 1524638 w 4048838"/>
              <a:gd name="connsiteY0" fmla="*/ 0 h 5364921"/>
              <a:gd name="connsiteX1" fmla="*/ 1524639 w 4048838"/>
              <a:gd name="connsiteY1" fmla="*/ 0 h 5364921"/>
              <a:gd name="connsiteX2" fmla="*/ 1524639 w 4048838"/>
              <a:gd name="connsiteY2" fmla="*/ 1177004 h 5364921"/>
              <a:gd name="connsiteX3" fmla="*/ 1534777 w 4048838"/>
              <a:gd name="connsiteY3" fmla="*/ 1126785 h 5364921"/>
              <a:gd name="connsiteX4" fmla="*/ 1653665 w 4048838"/>
              <a:gd name="connsiteY4" fmla="*/ 1047981 h 5364921"/>
              <a:gd name="connsiteX5" fmla="*/ 1772552 w 4048838"/>
              <a:gd name="connsiteY5" fmla="*/ 1126785 h 5364921"/>
              <a:gd name="connsiteX6" fmla="*/ 1782316 w 4048838"/>
              <a:gd name="connsiteY6" fmla="*/ 1175145 h 5364921"/>
              <a:gd name="connsiteX7" fmla="*/ 1782316 w 4048838"/>
              <a:gd name="connsiteY7" fmla="*/ 1761547 h 5364921"/>
              <a:gd name="connsiteX8" fmla="*/ 1911343 w 4048838"/>
              <a:gd name="connsiteY8" fmla="*/ 1890574 h 5364921"/>
              <a:gd name="connsiteX9" fmla="*/ 1911342 w 4048838"/>
              <a:gd name="connsiteY9" fmla="*/ 1890573 h 5364921"/>
              <a:gd name="connsiteX10" fmla="*/ 2040369 w 4048838"/>
              <a:gd name="connsiteY10" fmla="*/ 1761546 h 5364921"/>
              <a:gd name="connsiteX11" fmla="*/ 2040369 w 4048838"/>
              <a:gd name="connsiteY11" fmla="*/ 0 h 5364921"/>
              <a:gd name="connsiteX12" fmla="*/ 2040369 w 4048838"/>
              <a:gd name="connsiteY12" fmla="*/ 0 h 5364921"/>
              <a:gd name="connsiteX13" fmla="*/ 2040370 w 4048838"/>
              <a:gd name="connsiteY13" fmla="*/ 864584 h 5364921"/>
              <a:gd name="connsiteX14" fmla="*/ 2050508 w 4048838"/>
              <a:gd name="connsiteY14" fmla="*/ 814365 h 5364921"/>
              <a:gd name="connsiteX15" fmla="*/ 2169396 w 4048838"/>
              <a:gd name="connsiteY15" fmla="*/ 735561 h 5364921"/>
              <a:gd name="connsiteX16" fmla="*/ 2288283 w 4048838"/>
              <a:gd name="connsiteY16" fmla="*/ 814365 h 5364921"/>
              <a:gd name="connsiteX17" fmla="*/ 2291881 w 4048838"/>
              <a:gd name="connsiteY17" fmla="*/ 832184 h 5364921"/>
              <a:gd name="connsiteX18" fmla="*/ 2291881 w 4048838"/>
              <a:gd name="connsiteY18" fmla="*/ 1141130 h 5364921"/>
              <a:gd name="connsiteX19" fmla="*/ 2420908 w 4048838"/>
              <a:gd name="connsiteY19" fmla="*/ 1270157 h 5364921"/>
              <a:gd name="connsiteX20" fmla="*/ 2420907 w 4048838"/>
              <a:gd name="connsiteY20" fmla="*/ 1270156 h 5364921"/>
              <a:gd name="connsiteX21" fmla="*/ 2549934 w 4048838"/>
              <a:gd name="connsiteY21" fmla="*/ 1141129 h 5364921"/>
              <a:gd name="connsiteX22" fmla="*/ 2549934 w 4048838"/>
              <a:gd name="connsiteY22" fmla="*/ 1094391 h 5364921"/>
              <a:gd name="connsiteX23" fmla="*/ 2568603 w 4048838"/>
              <a:gd name="connsiteY23" fmla="*/ 1061849 h 5364921"/>
              <a:gd name="connsiteX24" fmla="*/ 2645668 w 4048838"/>
              <a:gd name="connsiteY24" fmla="*/ 1015405 h 5364921"/>
              <a:gd name="connsiteX25" fmla="*/ 2669148 w 4048838"/>
              <a:gd name="connsiteY25" fmla="*/ 1013038 h 5364921"/>
              <a:gd name="connsiteX26" fmla="*/ 2669148 w 4048838"/>
              <a:gd name="connsiteY26" fmla="*/ 1012300 h 5364921"/>
              <a:gd name="connsiteX27" fmla="*/ 2717218 w 4048838"/>
              <a:gd name="connsiteY27" fmla="*/ 1002596 h 5364921"/>
              <a:gd name="connsiteX28" fmla="*/ 2796021 w 4048838"/>
              <a:gd name="connsiteY28" fmla="*/ 883708 h 5364921"/>
              <a:gd name="connsiteX29" fmla="*/ 2796021 w 4048838"/>
              <a:gd name="connsiteY29" fmla="*/ 769724 h 5364921"/>
              <a:gd name="connsiteX30" fmla="*/ 2804410 w 4048838"/>
              <a:gd name="connsiteY30" fmla="*/ 728174 h 5364921"/>
              <a:gd name="connsiteX31" fmla="*/ 2923297 w 4048838"/>
              <a:gd name="connsiteY31" fmla="*/ 649370 h 5364921"/>
              <a:gd name="connsiteX32" fmla="*/ 3042184 w 4048838"/>
              <a:gd name="connsiteY32" fmla="*/ 728174 h 5364921"/>
              <a:gd name="connsiteX33" fmla="*/ 3044374 w 4048838"/>
              <a:gd name="connsiteY33" fmla="*/ 739019 h 5364921"/>
              <a:gd name="connsiteX34" fmla="*/ 3044374 w 4048838"/>
              <a:gd name="connsiteY34" fmla="*/ 892422 h 5364921"/>
              <a:gd name="connsiteX35" fmla="*/ 3123177 w 4048838"/>
              <a:gd name="connsiteY35" fmla="*/ 1011310 h 5364921"/>
              <a:gd name="connsiteX36" fmla="*/ 3171247 w 4048838"/>
              <a:gd name="connsiteY36" fmla="*/ 1021014 h 5364921"/>
              <a:gd name="connsiteX37" fmla="*/ 3171247 w 4048838"/>
              <a:gd name="connsiteY37" fmla="*/ 1021752 h 5364921"/>
              <a:gd name="connsiteX38" fmla="*/ 3194727 w 4048838"/>
              <a:gd name="connsiteY38" fmla="*/ 1024119 h 5364921"/>
              <a:gd name="connsiteX39" fmla="*/ 3294455 w 4048838"/>
              <a:gd name="connsiteY39" fmla="*/ 1110068 h 5364921"/>
              <a:gd name="connsiteX40" fmla="*/ 3296659 w 4048838"/>
              <a:gd name="connsiteY40" fmla="*/ 1122558 h 5364921"/>
              <a:gd name="connsiteX41" fmla="*/ 3296659 w 4048838"/>
              <a:gd name="connsiteY41" fmla="*/ 1256466 h 5364921"/>
              <a:gd name="connsiteX42" fmla="*/ 3425686 w 4048838"/>
              <a:gd name="connsiteY42" fmla="*/ 1385493 h 5364921"/>
              <a:gd name="connsiteX43" fmla="*/ 3425685 w 4048838"/>
              <a:gd name="connsiteY43" fmla="*/ 1385492 h 5364921"/>
              <a:gd name="connsiteX44" fmla="*/ 3554712 w 4048838"/>
              <a:gd name="connsiteY44" fmla="*/ 1256465 h 5364921"/>
              <a:gd name="connsiteX45" fmla="*/ 3554712 w 4048838"/>
              <a:gd name="connsiteY45" fmla="*/ 891211 h 5364921"/>
              <a:gd name="connsiteX46" fmla="*/ 3556916 w 4048838"/>
              <a:gd name="connsiteY46" fmla="*/ 878721 h 5364921"/>
              <a:gd name="connsiteX47" fmla="*/ 3656645 w 4048838"/>
              <a:gd name="connsiteY47" fmla="*/ 792772 h 5364921"/>
              <a:gd name="connsiteX48" fmla="*/ 3680125 w 4048838"/>
              <a:gd name="connsiteY48" fmla="*/ 790405 h 5364921"/>
              <a:gd name="connsiteX49" fmla="*/ 3680125 w 4048838"/>
              <a:gd name="connsiteY49" fmla="*/ 789667 h 5364921"/>
              <a:gd name="connsiteX50" fmla="*/ 3728195 w 4048838"/>
              <a:gd name="connsiteY50" fmla="*/ 779963 h 5364921"/>
              <a:gd name="connsiteX51" fmla="*/ 3806998 w 4048838"/>
              <a:gd name="connsiteY51" fmla="*/ 661075 h 5364921"/>
              <a:gd name="connsiteX52" fmla="*/ 3806998 w 4048838"/>
              <a:gd name="connsiteY52" fmla="*/ 284700 h 5364921"/>
              <a:gd name="connsiteX53" fmla="*/ 3815387 w 4048838"/>
              <a:gd name="connsiteY53" fmla="*/ 243150 h 5364921"/>
              <a:gd name="connsiteX54" fmla="*/ 3934274 w 4048838"/>
              <a:gd name="connsiteY54" fmla="*/ 164346 h 5364921"/>
              <a:gd name="connsiteX55" fmla="*/ 4033837 w 4048838"/>
              <a:gd name="connsiteY55" fmla="*/ 211300 h 5364921"/>
              <a:gd name="connsiteX56" fmla="*/ 4047851 w 4048838"/>
              <a:gd name="connsiteY56" fmla="*/ 234398 h 5364921"/>
              <a:gd name="connsiteX57" fmla="*/ 4047851 w 4048838"/>
              <a:gd name="connsiteY57" fmla="*/ 2080334 h 5364921"/>
              <a:gd name="connsiteX58" fmla="*/ 4048838 w 4048838"/>
              <a:gd name="connsiteY58" fmla="*/ 2080334 h 5364921"/>
              <a:gd name="connsiteX59" fmla="*/ 4048838 w 4048838"/>
              <a:gd name="connsiteY59" fmla="*/ 3156804 h 5364921"/>
              <a:gd name="connsiteX60" fmla="*/ 3970035 w 4048838"/>
              <a:gd name="connsiteY60" fmla="*/ 3275692 h 5364921"/>
              <a:gd name="connsiteX61" fmla="*/ 3921965 w 4048838"/>
              <a:gd name="connsiteY61" fmla="*/ 3285396 h 5364921"/>
              <a:gd name="connsiteX62" fmla="*/ 3921965 w 4048838"/>
              <a:gd name="connsiteY62" fmla="*/ 3286134 h 5364921"/>
              <a:gd name="connsiteX63" fmla="*/ 3898485 w 4048838"/>
              <a:gd name="connsiteY63" fmla="*/ 3288501 h 5364921"/>
              <a:gd name="connsiteX64" fmla="*/ 3821421 w 4048838"/>
              <a:gd name="connsiteY64" fmla="*/ 3334945 h 5364921"/>
              <a:gd name="connsiteX65" fmla="*/ 3800256 w 4048838"/>
              <a:gd name="connsiteY65" fmla="*/ 3371836 h 5364921"/>
              <a:gd name="connsiteX66" fmla="*/ 3800256 w 4048838"/>
              <a:gd name="connsiteY66" fmla="*/ 3435150 h 5364921"/>
              <a:gd name="connsiteX67" fmla="*/ 3721453 w 4048838"/>
              <a:gd name="connsiteY67" fmla="*/ 3554038 h 5364921"/>
              <a:gd name="connsiteX68" fmla="*/ 3673383 w 4048838"/>
              <a:gd name="connsiteY68" fmla="*/ 3563742 h 5364921"/>
              <a:gd name="connsiteX69" fmla="*/ 3673383 w 4048838"/>
              <a:gd name="connsiteY69" fmla="*/ 3564480 h 5364921"/>
              <a:gd name="connsiteX70" fmla="*/ 3649903 w 4048838"/>
              <a:gd name="connsiteY70" fmla="*/ 3566847 h 5364921"/>
              <a:gd name="connsiteX71" fmla="*/ 3550174 w 4048838"/>
              <a:gd name="connsiteY71" fmla="*/ 3652796 h 5364921"/>
              <a:gd name="connsiteX72" fmla="*/ 3550154 w 4048838"/>
              <a:gd name="connsiteY72" fmla="*/ 3652909 h 5364921"/>
              <a:gd name="connsiteX73" fmla="*/ 3550154 w 4048838"/>
              <a:gd name="connsiteY73" fmla="*/ 4212702 h 5364921"/>
              <a:gd name="connsiteX74" fmla="*/ 3471351 w 4048838"/>
              <a:gd name="connsiteY74" fmla="*/ 4331590 h 5364921"/>
              <a:gd name="connsiteX75" fmla="*/ 3423281 w 4048838"/>
              <a:gd name="connsiteY75" fmla="*/ 4341294 h 5364921"/>
              <a:gd name="connsiteX76" fmla="*/ 3423281 w 4048838"/>
              <a:gd name="connsiteY76" fmla="*/ 4342032 h 5364921"/>
              <a:gd name="connsiteX77" fmla="*/ 3399801 w 4048838"/>
              <a:gd name="connsiteY77" fmla="*/ 4344399 h 5364921"/>
              <a:gd name="connsiteX78" fmla="*/ 3300072 w 4048838"/>
              <a:gd name="connsiteY78" fmla="*/ 4430348 h 5364921"/>
              <a:gd name="connsiteX79" fmla="*/ 3299821 w 4048838"/>
              <a:gd name="connsiteY79" fmla="*/ 4431771 h 5364921"/>
              <a:gd name="connsiteX80" fmla="*/ 3299821 w 4048838"/>
              <a:gd name="connsiteY80" fmla="*/ 4700096 h 5364921"/>
              <a:gd name="connsiteX81" fmla="*/ 3170794 w 4048838"/>
              <a:gd name="connsiteY81" fmla="*/ 4829123 h 5364921"/>
              <a:gd name="connsiteX82" fmla="*/ 3170795 w 4048838"/>
              <a:gd name="connsiteY82" fmla="*/ 4829122 h 5364921"/>
              <a:gd name="connsiteX83" fmla="*/ 3041768 w 4048838"/>
              <a:gd name="connsiteY83" fmla="*/ 4700095 h 5364921"/>
              <a:gd name="connsiteX84" fmla="*/ 3041768 w 4048838"/>
              <a:gd name="connsiteY84" fmla="*/ 4420076 h 5364921"/>
              <a:gd name="connsiteX85" fmla="*/ 3039765 w 4048838"/>
              <a:gd name="connsiteY85" fmla="*/ 4408725 h 5364921"/>
              <a:gd name="connsiteX86" fmla="*/ 2940036 w 4048838"/>
              <a:gd name="connsiteY86" fmla="*/ 4322776 h 5364921"/>
              <a:gd name="connsiteX87" fmla="*/ 2916556 w 4048838"/>
              <a:gd name="connsiteY87" fmla="*/ 4320409 h 5364921"/>
              <a:gd name="connsiteX88" fmla="*/ 2916556 w 4048838"/>
              <a:gd name="connsiteY88" fmla="*/ 4319671 h 5364921"/>
              <a:gd name="connsiteX89" fmla="*/ 2868486 w 4048838"/>
              <a:gd name="connsiteY89" fmla="*/ 4309967 h 5364921"/>
              <a:gd name="connsiteX90" fmla="*/ 2789683 w 4048838"/>
              <a:gd name="connsiteY90" fmla="*/ 4191079 h 5364921"/>
              <a:gd name="connsiteX91" fmla="*/ 2789683 w 4048838"/>
              <a:gd name="connsiteY91" fmla="*/ 4100949 h 5364921"/>
              <a:gd name="connsiteX92" fmla="*/ 2781294 w 4048838"/>
              <a:gd name="connsiteY92" fmla="*/ 4059399 h 5364921"/>
              <a:gd name="connsiteX93" fmla="*/ 2662407 w 4048838"/>
              <a:gd name="connsiteY93" fmla="*/ 3980595 h 5364921"/>
              <a:gd name="connsiteX94" fmla="*/ 2543520 w 4048838"/>
              <a:gd name="connsiteY94" fmla="*/ 4059399 h 5364921"/>
              <a:gd name="connsiteX95" fmla="*/ 2541330 w 4048838"/>
              <a:gd name="connsiteY95" fmla="*/ 4070243 h 5364921"/>
              <a:gd name="connsiteX96" fmla="*/ 2541330 w 4048838"/>
              <a:gd name="connsiteY96" fmla="*/ 4311113 h 5364921"/>
              <a:gd name="connsiteX97" fmla="*/ 2462527 w 4048838"/>
              <a:gd name="connsiteY97" fmla="*/ 4430001 h 5364921"/>
              <a:gd name="connsiteX98" fmla="*/ 2414457 w 4048838"/>
              <a:gd name="connsiteY98" fmla="*/ 4439705 h 5364921"/>
              <a:gd name="connsiteX99" fmla="*/ 2414457 w 4048838"/>
              <a:gd name="connsiteY99" fmla="*/ 4440443 h 5364921"/>
              <a:gd name="connsiteX100" fmla="*/ 2390977 w 4048838"/>
              <a:gd name="connsiteY100" fmla="*/ 4442810 h 5364921"/>
              <a:gd name="connsiteX101" fmla="*/ 2291248 w 4048838"/>
              <a:gd name="connsiteY101" fmla="*/ 4528759 h 5364921"/>
              <a:gd name="connsiteX102" fmla="*/ 2290996 w 4048838"/>
              <a:gd name="connsiteY102" fmla="*/ 4530188 h 5364921"/>
              <a:gd name="connsiteX103" fmla="*/ 2290996 w 4048838"/>
              <a:gd name="connsiteY103" fmla="*/ 4634829 h 5364921"/>
              <a:gd name="connsiteX104" fmla="*/ 2161969 w 4048838"/>
              <a:gd name="connsiteY104" fmla="*/ 4763856 h 5364921"/>
              <a:gd name="connsiteX105" fmla="*/ 2161970 w 4048838"/>
              <a:gd name="connsiteY105" fmla="*/ 4763855 h 5364921"/>
              <a:gd name="connsiteX106" fmla="*/ 2032943 w 4048838"/>
              <a:gd name="connsiteY106" fmla="*/ 4634828 h 5364921"/>
              <a:gd name="connsiteX107" fmla="*/ 2032943 w 4048838"/>
              <a:gd name="connsiteY107" fmla="*/ 2080334 h 5364921"/>
              <a:gd name="connsiteX108" fmla="*/ 2032942 w 4048838"/>
              <a:gd name="connsiteY108" fmla="*/ 4651351 h 5364921"/>
              <a:gd name="connsiteX109" fmla="*/ 2022804 w 4048838"/>
              <a:gd name="connsiteY109" fmla="*/ 4601132 h 5364921"/>
              <a:gd name="connsiteX110" fmla="*/ 1903916 w 4048838"/>
              <a:gd name="connsiteY110" fmla="*/ 4522328 h 5364921"/>
              <a:gd name="connsiteX111" fmla="*/ 1785029 w 4048838"/>
              <a:gd name="connsiteY111" fmla="*/ 4601132 h 5364921"/>
              <a:gd name="connsiteX112" fmla="*/ 1775265 w 4048838"/>
              <a:gd name="connsiteY112" fmla="*/ 4649492 h 5364921"/>
              <a:gd name="connsiteX113" fmla="*/ 1775265 w 4048838"/>
              <a:gd name="connsiteY113" fmla="*/ 5235894 h 5364921"/>
              <a:gd name="connsiteX114" fmla="*/ 1646238 w 4048838"/>
              <a:gd name="connsiteY114" fmla="*/ 5364921 h 5364921"/>
              <a:gd name="connsiteX115" fmla="*/ 1646239 w 4048838"/>
              <a:gd name="connsiteY115" fmla="*/ 5364920 h 5364921"/>
              <a:gd name="connsiteX116" fmla="*/ 1517212 w 4048838"/>
              <a:gd name="connsiteY116" fmla="*/ 5235893 h 5364921"/>
              <a:gd name="connsiteX117" fmla="*/ 1517212 w 4048838"/>
              <a:gd name="connsiteY117" fmla="*/ 2080334 h 5364921"/>
              <a:gd name="connsiteX118" fmla="*/ 1517211 w 4048838"/>
              <a:gd name="connsiteY118" fmla="*/ 4338931 h 5364921"/>
              <a:gd name="connsiteX119" fmla="*/ 1507073 w 4048838"/>
              <a:gd name="connsiteY119" fmla="*/ 4288712 h 5364921"/>
              <a:gd name="connsiteX120" fmla="*/ 1388185 w 4048838"/>
              <a:gd name="connsiteY120" fmla="*/ 4209908 h 5364921"/>
              <a:gd name="connsiteX121" fmla="*/ 1269298 w 4048838"/>
              <a:gd name="connsiteY121" fmla="*/ 4288712 h 5364921"/>
              <a:gd name="connsiteX122" fmla="*/ 1265700 w 4048838"/>
              <a:gd name="connsiteY122" fmla="*/ 4306531 h 5364921"/>
              <a:gd name="connsiteX123" fmla="*/ 1265700 w 4048838"/>
              <a:gd name="connsiteY123" fmla="*/ 4615477 h 5364921"/>
              <a:gd name="connsiteX124" fmla="*/ 1136673 w 4048838"/>
              <a:gd name="connsiteY124" fmla="*/ 4744504 h 5364921"/>
              <a:gd name="connsiteX125" fmla="*/ 1136674 w 4048838"/>
              <a:gd name="connsiteY125" fmla="*/ 4744503 h 5364921"/>
              <a:gd name="connsiteX126" fmla="*/ 1007647 w 4048838"/>
              <a:gd name="connsiteY126" fmla="*/ 4615476 h 5364921"/>
              <a:gd name="connsiteX127" fmla="*/ 1007647 w 4048838"/>
              <a:gd name="connsiteY127" fmla="*/ 4568738 h 5364921"/>
              <a:gd name="connsiteX128" fmla="*/ 988978 w 4048838"/>
              <a:gd name="connsiteY128" fmla="*/ 4536196 h 5364921"/>
              <a:gd name="connsiteX129" fmla="*/ 911913 w 4048838"/>
              <a:gd name="connsiteY129" fmla="*/ 4489752 h 5364921"/>
              <a:gd name="connsiteX130" fmla="*/ 888433 w 4048838"/>
              <a:gd name="connsiteY130" fmla="*/ 4487385 h 5364921"/>
              <a:gd name="connsiteX131" fmla="*/ 888433 w 4048838"/>
              <a:gd name="connsiteY131" fmla="*/ 4486647 h 5364921"/>
              <a:gd name="connsiteX132" fmla="*/ 840363 w 4048838"/>
              <a:gd name="connsiteY132" fmla="*/ 4476943 h 5364921"/>
              <a:gd name="connsiteX133" fmla="*/ 761560 w 4048838"/>
              <a:gd name="connsiteY133" fmla="*/ 4358055 h 5364921"/>
              <a:gd name="connsiteX134" fmla="*/ 761560 w 4048838"/>
              <a:gd name="connsiteY134" fmla="*/ 4244071 h 5364921"/>
              <a:gd name="connsiteX135" fmla="*/ 753171 w 4048838"/>
              <a:gd name="connsiteY135" fmla="*/ 4202521 h 5364921"/>
              <a:gd name="connsiteX136" fmla="*/ 634284 w 4048838"/>
              <a:gd name="connsiteY136" fmla="*/ 4123717 h 5364921"/>
              <a:gd name="connsiteX137" fmla="*/ 515397 w 4048838"/>
              <a:gd name="connsiteY137" fmla="*/ 4202521 h 5364921"/>
              <a:gd name="connsiteX138" fmla="*/ 513207 w 4048838"/>
              <a:gd name="connsiteY138" fmla="*/ 4213366 h 5364921"/>
              <a:gd name="connsiteX139" fmla="*/ 513207 w 4048838"/>
              <a:gd name="connsiteY139" fmla="*/ 4366769 h 5364921"/>
              <a:gd name="connsiteX140" fmla="*/ 434404 w 4048838"/>
              <a:gd name="connsiteY140" fmla="*/ 4485657 h 5364921"/>
              <a:gd name="connsiteX141" fmla="*/ 386334 w 4048838"/>
              <a:gd name="connsiteY141" fmla="*/ 4495361 h 5364921"/>
              <a:gd name="connsiteX142" fmla="*/ 386334 w 4048838"/>
              <a:gd name="connsiteY142" fmla="*/ 4496099 h 5364921"/>
              <a:gd name="connsiteX143" fmla="*/ 362854 w 4048838"/>
              <a:gd name="connsiteY143" fmla="*/ 4498466 h 5364921"/>
              <a:gd name="connsiteX144" fmla="*/ 263125 w 4048838"/>
              <a:gd name="connsiteY144" fmla="*/ 4584415 h 5364921"/>
              <a:gd name="connsiteX145" fmla="*/ 260921 w 4048838"/>
              <a:gd name="connsiteY145" fmla="*/ 4596905 h 5364921"/>
              <a:gd name="connsiteX146" fmla="*/ 260921 w 4048838"/>
              <a:gd name="connsiteY146" fmla="*/ 4730813 h 5364921"/>
              <a:gd name="connsiteX147" fmla="*/ 131894 w 4048838"/>
              <a:gd name="connsiteY147" fmla="*/ 4859840 h 5364921"/>
              <a:gd name="connsiteX148" fmla="*/ 131895 w 4048838"/>
              <a:gd name="connsiteY148" fmla="*/ 4859839 h 5364921"/>
              <a:gd name="connsiteX149" fmla="*/ 2868 w 4048838"/>
              <a:gd name="connsiteY149" fmla="*/ 4730812 h 5364921"/>
              <a:gd name="connsiteX150" fmla="*/ 2868 w 4048838"/>
              <a:gd name="connsiteY150" fmla="*/ 4365558 h 5364921"/>
              <a:gd name="connsiteX151" fmla="*/ 664 w 4048838"/>
              <a:gd name="connsiteY151" fmla="*/ 4353068 h 5364921"/>
              <a:gd name="connsiteX152" fmla="*/ 0 w 4048838"/>
              <a:gd name="connsiteY152" fmla="*/ 4351789 h 5364921"/>
              <a:gd name="connsiteX153" fmla="*/ 0 w 4048838"/>
              <a:gd name="connsiteY153" fmla="*/ 858029 h 5364921"/>
              <a:gd name="connsiteX154" fmla="*/ 90123 w 4048838"/>
              <a:gd name="connsiteY154" fmla="*/ 858029 h 5364921"/>
              <a:gd name="connsiteX155" fmla="*/ 134300 w 4048838"/>
              <a:gd name="connsiteY155" fmla="*/ 866947 h 5364921"/>
              <a:gd name="connsiteX156" fmla="*/ 134300 w 4048838"/>
              <a:gd name="connsiteY156" fmla="*/ 867685 h 5364921"/>
              <a:gd name="connsiteX157" fmla="*/ 157780 w 4048838"/>
              <a:gd name="connsiteY157" fmla="*/ 870052 h 5364921"/>
              <a:gd name="connsiteX158" fmla="*/ 257509 w 4048838"/>
              <a:gd name="connsiteY158" fmla="*/ 956001 h 5364921"/>
              <a:gd name="connsiteX159" fmla="*/ 257760 w 4048838"/>
              <a:gd name="connsiteY159" fmla="*/ 957424 h 5364921"/>
              <a:gd name="connsiteX160" fmla="*/ 257760 w 4048838"/>
              <a:gd name="connsiteY160" fmla="*/ 1225749 h 5364921"/>
              <a:gd name="connsiteX161" fmla="*/ 386787 w 4048838"/>
              <a:gd name="connsiteY161" fmla="*/ 1354776 h 5364921"/>
              <a:gd name="connsiteX162" fmla="*/ 386786 w 4048838"/>
              <a:gd name="connsiteY162" fmla="*/ 1354775 h 5364921"/>
              <a:gd name="connsiteX163" fmla="*/ 515813 w 4048838"/>
              <a:gd name="connsiteY163" fmla="*/ 1225748 h 5364921"/>
              <a:gd name="connsiteX164" fmla="*/ 515813 w 4048838"/>
              <a:gd name="connsiteY164" fmla="*/ 945729 h 5364921"/>
              <a:gd name="connsiteX165" fmla="*/ 517816 w 4048838"/>
              <a:gd name="connsiteY165" fmla="*/ 934378 h 5364921"/>
              <a:gd name="connsiteX166" fmla="*/ 617545 w 4048838"/>
              <a:gd name="connsiteY166" fmla="*/ 848429 h 5364921"/>
              <a:gd name="connsiteX167" fmla="*/ 641025 w 4048838"/>
              <a:gd name="connsiteY167" fmla="*/ 846062 h 5364921"/>
              <a:gd name="connsiteX168" fmla="*/ 641025 w 4048838"/>
              <a:gd name="connsiteY168" fmla="*/ 845324 h 5364921"/>
              <a:gd name="connsiteX169" fmla="*/ 689095 w 4048838"/>
              <a:gd name="connsiteY169" fmla="*/ 835620 h 5364921"/>
              <a:gd name="connsiteX170" fmla="*/ 767898 w 4048838"/>
              <a:gd name="connsiteY170" fmla="*/ 716732 h 5364921"/>
              <a:gd name="connsiteX171" fmla="*/ 767898 w 4048838"/>
              <a:gd name="connsiteY171" fmla="*/ 626602 h 5364921"/>
              <a:gd name="connsiteX172" fmla="*/ 776287 w 4048838"/>
              <a:gd name="connsiteY172" fmla="*/ 585052 h 5364921"/>
              <a:gd name="connsiteX173" fmla="*/ 895174 w 4048838"/>
              <a:gd name="connsiteY173" fmla="*/ 506248 h 5364921"/>
              <a:gd name="connsiteX174" fmla="*/ 1014061 w 4048838"/>
              <a:gd name="connsiteY174" fmla="*/ 585052 h 5364921"/>
              <a:gd name="connsiteX175" fmla="*/ 1016251 w 4048838"/>
              <a:gd name="connsiteY175" fmla="*/ 595896 h 5364921"/>
              <a:gd name="connsiteX176" fmla="*/ 1016251 w 4048838"/>
              <a:gd name="connsiteY176" fmla="*/ 836766 h 5364921"/>
              <a:gd name="connsiteX177" fmla="*/ 1095054 w 4048838"/>
              <a:gd name="connsiteY177" fmla="*/ 955654 h 5364921"/>
              <a:gd name="connsiteX178" fmla="*/ 1143124 w 4048838"/>
              <a:gd name="connsiteY178" fmla="*/ 965358 h 5364921"/>
              <a:gd name="connsiteX179" fmla="*/ 1143124 w 4048838"/>
              <a:gd name="connsiteY179" fmla="*/ 966096 h 5364921"/>
              <a:gd name="connsiteX180" fmla="*/ 1166604 w 4048838"/>
              <a:gd name="connsiteY180" fmla="*/ 968463 h 5364921"/>
              <a:gd name="connsiteX181" fmla="*/ 1266333 w 4048838"/>
              <a:gd name="connsiteY181" fmla="*/ 1054412 h 5364921"/>
              <a:gd name="connsiteX182" fmla="*/ 1266585 w 4048838"/>
              <a:gd name="connsiteY182" fmla="*/ 1055841 h 5364921"/>
              <a:gd name="connsiteX183" fmla="*/ 1266585 w 4048838"/>
              <a:gd name="connsiteY183" fmla="*/ 1160482 h 5364921"/>
              <a:gd name="connsiteX184" fmla="*/ 1395612 w 4048838"/>
              <a:gd name="connsiteY184" fmla="*/ 1289509 h 5364921"/>
              <a:gd name="connsiteX185" fmla="*/ 1395611 w 4048838"/>
              <a:gd name="connsiteY185" fmla="*/ 1289508 h 5364921"/>
              <a:gd name="connsiteX186" fmla="*/ 1524638 w 4048838"/>
              <a:gd name="connsiteY186" fmla="*/ 1160481 h 5364921"/>
              <a:gd name="connsiteX0" fmla="*/ 1524638 w 4048838"/>
              <a:gd name="connsiteY0" fmla="*/ 0 h 5364921"/>
              <a:gd name="connsiteX1" fmla="*/ 1524639 w 4048838"/>
              <a:gd name="connsiteY1" fmla="*/ 0 h 5364921"/>
              <a:gd name="connsiteX2" fmla="*/ 1524639 w 4048838"/>
              <a:gd name="connsiteY2" fmla="*/ 1177004 h 5364921"/>
              <a:gd name="connsiteX3" fmla="*/ 1534777 w 4048838"/>
              <a:gd name="connsiteY3" fmla="*/ 1126785 h 5364921"/>
              <a:gd name="connsiteX4" fmla="*/ 1653665 w 4048838"/>
              <a:gd name="connsiteY4" fmla="*/ 1047981 h 5364921"/>
              <a:gd name="connsiteX5" fmla="*/ 1772552 w 4048838"/>
              <a:gd name="connsiteY5" fmla="*/ 1126785 h 5364921"/>
              <a:gd name="connsiteX6" fmla="*/ 1782316 w 4048838"/>
              <a:gd name="connsiteY6" fmla="*/ 1175145 h 5364921"/>
              <a:gd name="connsiteX7" fmla="*/ 1782316 w 4048838"/>
              <a:gd name="connsiteY7" fmla="*/ 1761547 h 5364921"/>
              <a:gd name="connsiteX8" fmla="*/ 1911343 w 4048838"/>
              <a:gd name="connsiteY8" fmla="*/ 1890574 h 5364921"/>
              <a:gd name="connsiteX9" fmla="*/ 1911342 w 4048838"/>
              <a:gd name="connsiteY9" fmla="*/ 1890573 h 5364921"/>
              <a:gd name="connsiteX10" fmla="*/ 2040369 w 4048838"/>
              <a:gd name="connsiteY10" fmla="*/ 1761546 h 5364921"/>
              <a:gd name="connsiteX11" fmla="*/ 2040369 w 4048838"/>
              <a:gd name="connsiteY11" fmla="*/ 0 h 5364921"/>
              <a:gd name="connsiteX12" fmla="*/ 2040370 w 4048838"/>
              <a:gd name="connsiteY12" fmla="*/ 864584 h 5364921"/>
              <a:gd name="connsiteX13" fmla="*/ 2050508 w 4048838"/>
              <a:gd name="connsiteY13" fmla="*/ 814365 h 5364921"/>
              <a:gd name="connsiteX14" fmla="*/ 2169396 w 4048838"/>
              <a:gd name="connsiteY14" fmla="*/ 735561 h 5364921"/>
              <a:gd name="connsiteX15" fmla="*/ 2288283 w 4048838"/>
              <a:gd name="connsiteY15" fmla="*/ 814365 h 5364921"/>
              <a:gd name="connsiteX16" fmla="*/ 2291881 w 4048838"/>
              <a:gd name="connsiteY16" fmla="*/ 832184 h 5364921"/>
              <a:gd name="connsiteX17" fmla="*/ 2291881 w 4048838"/>
              <a:gd name="connsiteY17" fmla="*/ 1141130 h 5364921"/>
              <a:gd name="connsiteX18" fmla="*/ 2420908 w 4048838"/>
              <a:gd name="connsiteY18" fmla="*/ 1270157 h 5364921"/>
              <a:gd name="connsiteX19" fmla="*/ 2420907 w 4048838"/>
              <a:gd name="connsiteY19" fmla="*/ 1270156 h 5364921"/>
              <a:gd name="connsiteX20" fmla="*/ 2549934 w 4048838"/>
              <a:gd name="connsiteY20" fmla="*/ 1141129 h 5364921"/>
              <a:gd name="connsiteX21" fmla="*/ 2549934 w 4048838"/>
              <a:gd name="connsiteY21" fmla="*/ 1094391 h 5364921"/>
              <a:gd name="connsiteX22" fmla="*/ 2568603 w 4048838"/>
              <a:gd name="connsiteY22" fmla="*/ 1061849 h 5364921"/>
              <a:gd name="connsiteX23" fmla="*/ 2645668 w 4048838"/>
              <a:gd name="connsiteY23" fmla="*/ 1015405 h 5364921"/>
              <a:gd name="connsiteX24" fmla="*/ 2669148 w 4048838"/>
              <a:gd name="connsiteY24" fmla="*/ 1013038 h 5364921"/>
              <a:gd name="connsiteX25" fmla="*/ 2669148 w 4048838"/>
              <a:gd name="connsiteY25" fmla="*/ 1012300 h 5364921"/>
              <a:gd name="connsiteX26" fmla="*/ 2717218 w 4048838"/>
              <a:gd name="connsiteY26" fmla="*/ 1002596 h 5364921"/>
              <a:gd name="connsiteX27" fmla="*/ 2796021 w 4048838"/>
              <a:gd name="connsiteY27" fmla="*/ 883708 h 5364921"/>
              <a:gd name="connsiteX28" fmla="*/ 2796021 w 4048838"/>
              <a:gd name="connsiteY28" fmla="*/ 769724 h 5364921"/>
              <a:gd name="connsiteX29" fmla="*/ 2804410 w 4048838"/>
              <a:gd name="connsiteY29" fmla="*/ 728174 h 5364921"/>
              <a:gd name="connsiteX30" fmla="*/ 2923297 w 4048838"/>
              <a:gd name="connsiteY30" fmla="*/ 649370 h 5364921"/>
              <a:gd name="connsiteX31" fmla="*/ 3042184 w 4048838"/>
              <a:gd name="connsiteY31" fmla="*/ 728174 h 5364921"/>
              <a:gd name="connsiteX32" fmla="*/ 3044374 w 4048838"/>
              <a:gd name="connsiteY32" fmla="*/ 739019 h 5364921"/>
              <a:gd name="connsiteX33" fmla="*/ 3044374 w 4048838"/>
              <a:gd name="connsiteY33" fmla="*/ 892422 h 5364921"/>
              <a:gd name="connsiteX34" fmla="*/ 3123177 w 4048838"/>
              <a:gd name="connsiteY34" fmla="*/ 1011310 h 5364921"/>
              <a:gd name="connsiteX35" fmla="*/ 3171247 w 4048838"/>
              <a:gd name="connsiteY35" fmla="*/ 1021014 h 5364921"/>
              <a:gd name="connsiteX36" fmla="*/ 3171247 w 4048838"/>
              <a:gd name="connsiteY36" fmla="*/ 1021752 h 5364921"/>
              <a:gd name="connsiteX37" fmla="*/ 3194727 w 4048838"/>
              <a:gd name="connsiteY37" fmla="*/ 1024119 h 5364921"/>
              <a:gd name="connsiteX38" fmla="*/ 3294455 w 4048838"/>
              <a:gd name="connsiteY38" fmla="*/ 1110068 h 5364921"/>
              <a:gd name="connsiteX39" fmla="*/ 3296659 w 4048838"/>
              <a:gd name="connsiteY39" fmla="*/ 1122558 h 5364921"/>
              <a:gd name="connsiteX40" fmla="*/ 3296659 w 4048838"/>
              <a:gd name="connsiteY40" fmla="*/ 1256466 h 5364921"/>
              <a:gd name="connsiteX41" fmla="*/ 3425686 w 4048838"/>
              <a:gd name="connsiteY41" fmla="*/ 1385493 h 5364921"/>
              <a:gd name="connsiteX42" fmla="*/ 3425685 w 4048838"/>
              <a:gd name="connsiteY42" fmla="*/ 1385492 h 5364921"/>
              <a:gd name="connsiteX43" fmla="*/ 3554712 w 4048838"/>
              <a:gd name="connsiteY43" fmla="*/ 1256465 h 5364921"/>
              <a:gd name="connsiteX44" fmla="*/ 3554712 w 4048838"/>
              <a:gd name="connsiteY44" fmla="*/ 891211 h 5364921"/>
              <a:gd name="connsiteX45" fmla="*/ 3556916 w 4048838"/>
              <a:gd name="connsiteY45" fmla="*/ 878721 h 5364921"/>
              <a:gd name="connsiteX46" fmla="*/ 3656645 w 4048838"/>
              <a:gd name="connsiteY46" fmla="*/ 792772 h 5364921"/>
              <a:gd name="connsiteX47" fmla="*/ 3680125 w 4048838"/>
              <a:gd name="connsiteY47" fmla="*/ 790405 h 5364921"/>
              <a:gd name="connsiteX48" fmla="*/ 3680125 w 4048838"/>
              <a:gd name="connsiteY48" fmla="*/ 789667 h 5364921"/>
              <a:gd name="connsiteX49" fmla="*/ 3728195 w 4048838"/>
              <a:gd name="connsiteY49" fmla="*/ 779963 h 5364921"/>
              <a:gd name="connsiteX50" fmla="*/ 3806998 w 4048838"/>
              <a:gd name="connsiteY50" fmla="*/ 661075 h 5364921"/>
              <a:gd name="connsiteX51" fmla="*/ 3806998 w 4048838"/>
              <a:gd name="connsiteY51" fmla="*/ 284700 h 5364921"/>
              <a:gd name="connsiteX52" fmla="*/ 3815387 w 4048838"/>
              <a:gd name="connsiteY52" fmla="*/ 243150 h 5364921"/>
              <a:gd name="connsiteX53" fmla="*/ 3934274 w 4048838"/>
              <a:gd name="connsiteY53" fmla="*/ 164346 h 5364921"/>
              <a:gd name="connsiteX54" fmla="*/ 4033837 w 4048838"/>
              <a:gd name="connsiteY54" fmla="*/ 211300 h 5364921"/>
              <a:gd name="connsiteX55" fmla="*/ 4047851 w 4048838"/>
              <a:gd name="connsiteY55" fmla="*/ 234398 h 5364921"/>
              <a:gd name="connsiteX56" fmla="*/ 4047851 w 4048838"/>
              <a:gd name="connsiteY56" fmla="*/ 2080334 h 5364921"/>
              <a:gd name="connsiteX57" fmla="*/ 4048838 w 4048838"/>
              <a:gd name="connsiteY57" fmla="*/ 2080334 h 5364921"/>
              <a:gd name="connsiteX58" fmla="*/ 4048838 w 4048838"/>
              <a:gd name="connsiteY58" fmla="*/ 3156804 h 5364921"/>
              <a:gd name="connsiteX59" fmla="*/ 3970035 w 4048838"/>
              <a:gd name="connsiteY59" fmla="*/ 3275692 h 5364921"/>
              <a:gd name="connsiteX60" fmla="*/ 3921965 w 4048838"/>
              <a:gd name="connsiteY60" fmla="*/ 3285396 h 5364921"/>
              <a:gd name="connsiteX61" fmla="*/ 3921965 w 4048838"/>
              <a:gd name="connsiteY61" fmla="*/ 3286134 h 5364921"/>
              <a:gd name="connsiteX62" fmla="*/ 3898485 w 4048838"/>
              <a:gd name="connsiteY62" fmla="*/ 3288501 h 5364921"/>
              <a:gd name="connsiteX63" fmla="*/ 3821421 w 4048838"/>
              <a:gd name="connsiteY63" fmla="*/ 3334945 h 5364921"/>
              <a:gd name="connsiteX64" fmla="*/ 3800256 w 4048838"/>
              <a:gd name="connsiteY64" fmla="*/ 3371836 h 5364921"/>
              <a:gd name="connsiteX65" fmla="*/ 3800256 w 4048838"/>
              <a:gd name="connsiteY65" fmla="*/ 3435150 h 5364921"/>
              <a:gd name="connsiteX66" fmla="*/ 3721453 w 4048838"/>
              <a:gd name="connsiteY66" fmla="*/ 3554038 h 5364921"/>
              <a:gd name="connsiteX67" fmla="*/ 3673383 w 4048838"/>
              <a:gd name="connsiteY67" fmla="*/ 3563742 h 5364921"/>
              <a:gd name="connsiteX68" fmla="*/ 3673383 w 4048838"/>
              <a:gd name="connsiteY68" fmla="*/ 3564480 h 5364921"/>
              <a:gd name="connsiteX69" fmla="*/ 3649903 w 4048838"/>
              <a:gd name="connsiteY69" fmla="*/ 3566847 h 5364921"/>
              <a:gd name="connsiteX70" fmla="*/ 3550174 w 4048838"/>
              <a:gd name="connsiteY70" fmla="*/ 3652796 h 5364921"/>
              <a:gd name="connsiteX71" fmla="*/ 3550154 w 4048838"/>
              <a:gd name="connsiteY71" fmla="*/ 3652909 h 5364921"/>
              <a:gd name="connsiteX72" fmla="*/ 3550154 w 4048838"/>
              <a:gd name="connsiteY72" fmla="*/ 4212702 h 5364921"/>
              <a:gd name="connsiteX73" fmla="*/ 3471351 w 4048838"/>
              <a:gd name="connsiteY73" fmla="*/ 4331590 h 5364921"/>
              <a:gd name="connsiteX74" fmla="*/ 3423281 w 4048838"/>
              <a:gd name="connsiteY74" fmla="*/ 4341294 h 5364921"/>
              <a:gd name="connsiteX75" fmla="*/ 3423281 w 4048838"/>
              <a:gd name="connsiteY75" fmla="*/ 4342032 h 5364921"/>
              <a:gd name="connsiteX76" fmla="*/ 3399801 w 4048838"/>
              <a:gd name="connsiteY76" fmla="*/ 4344399 h 5364921"/>
              <a:gd name="connsiteX77" fmla="*/ 3300072 w 4048838"/>
              <a:gd name="connsiteY77" fmla="*/ 4430348 h 5364921"/>
              <a:gd name="connsiteX78" fmla="*/ 3299821 w 4048838"/>
              <a:gd name="connsiteY78" fmla="*/ 4431771 h 5364921"/>
              <a:gd name="connsiteX79" fmla="*/ 3299821 w 4048838"/>
              <a:gd name="connsiteY79" fmla="*/ 4700096 h 5364921"/>
              <a:gd name="connsiteX80" fmla="*/ 3170794 w 4048838"/>
              <a:gd name="connsiteY80" fmla="*/ 4829123 h 5364921"/>
              <a:gd name="connsiteX81" fmla="*/ 3170795 w 4048838"/>
              <a:gd name="connsiteY81" fmla="*/ 4829122 h 5364921"/>
              <a:gd name="connsiteX82" fmla="*/ 3041768 w 4048838"/>
              <a:gd name="connsiteY82" fmla="*/ 4700095 h 5364921"/>
              <a:gd name="connsiteX83" fmla="*/ 3041768 w 4048838"/>
              <a:gd name="connsiteY83" fmla="*/ 4420076 h 5364921"/>
              <a:gd name="connsiteX84" fmla="*/ 3039765 w 4048838"/>
              <a:gd name="connsiteY84" fmla="*/ 4408725 h 5364921"/>
              <a:gd name="connsiteX85" fmla="*/ 2940036 w 4048838"/>
              <a:gd name="connsiteY85" fmla="*/ 4322776 h 5364921"/>
              <a:gd name="connsiteX86" fmla="*/ 2916556 w 4048838"/>
              <a:gd name="connsiteY86" fmla="*/ 4320409 h 5364921"/>
              <a:gd name="connsiteX87" fmla="*/ 2916556 w 4048838"/>
              <a:gd name="connsiteY87" fmla="*/ 4319671 h 5364921"/>
              <a:gd name="connsiteX88" fmla="*/ 2868486 w 4048838"/>
              <a:gd name="connsiteY88" fmla="*/ 4309967 h 5364921"/>
              <a:gd name="connsiteX89" fmla="*/ 2789683 w 4048838"/>
              <a:gd name="connsiteY89" fmla="*/ 4191079 h 5364921"/>
              <a:gd name="connsiteX90" fmla="*/ 2789683 w 4048838"/>
              <a:gd name="connsiteY90" fmla="*/ 4100949 h 5364921"/>
              <a:gd name="connsiteX91" fmla="*/ 2781294 w 4048838"/>
              <a:gd name="connsiteY91" fmla="*/ 4059399 h 5364921"/>
              <a:gd name="connsiteX92" fmla="*/ 2662407 w 4048838"/>
              <a:gd name="connsiteY92" fmla="*/ 3980595 h 5364921"/>
              <a:gd name="connsiteX93" fmla="*/ 2543520 w 4048838"/>
              <a:gd name="connsiteY93" fmla="*/ 4059399 h 5364921"/>
              <a:gd name="connsiteX94" fmla="*/ 2541330 w 4048838"/>
              <a:gd name="connsiteY94" fmla="*/ 4070243 h 5364921"/>
              <a:gd name="connsiteX95" fmla="*/ 2541330 w 4048838"/>
              <a:gd name="connsiteY95" fmla="*/ 4311113 h 5364921"/>
              <a:gd name="connsiteX96" fmla="*/ 2462527 w 4048838"/>
              <a:gd name="connsiteY96" fmla="*/ 4430001 h 5364921"/>
              <a:gd name="connsiteX97" fmla="*/ 2414457 w 4048838"/>
              <a:gd name="connsiteY97" fmla="*/ 4439705 h 5364921"/>
              <a:gd name="connsiteX98" fmla="*/ 2414457 w 4048838"/>
              <a:gd name="connsiteY98" fmla="*/ 4440443 h 5364921"/>
              <a:gd name="connsiteX99" fmla="*/ 2390977 w 4048838"/>
              <a:gd name="connsiteY99" fmla="*/ 4442810 h 5364921"/>
              <a:gd name="connsiteX100" fmla="*/ 2291248 w 4048838"/>
              <a:gd name="connsiteY100" fmla="*/ 4528759 h 5364921"/>
              <a:gd name="connsiteX101" fmla="*/ 2290996 w 4048838"/>
              <a:gd name="connsiteY101" fmla="*/ 4530188 h 5364921"/>
              <a:gd name="connsiteX102" fmla="*/ 2290996 w 4048838"/>
              <a:gd name="connsiteY102" fmla="*/ 4634829 h 5364921"/>
              <a:gd name="connsiteX103" fmla="*/ 2161969 w 4048838"/>
              <a:gd name="connsiteY103" fmla="*/ 4763856 h 5364921"/>
              <a:gd name="connsiteX104" fmla="*/ 2161970 w 4048838"/>
              <a:gd name="connsiteY104" fmla="*/ 4763855 h 5364921"/>
              <a:gd name="connsiteX105" fmla="*/ 2032943 w 4048838"/>
              <a:gd name="connsiteY105" fmla="*/ 4634828 h 5364921"/>
              <a:gd name="connsiteX106" fmla="*/ 2032943 w 4048838"/>
              <a:gd name="connsiteY106" fmla="*/ 2080334 h 5364921"/>
              <a:gd name="connsiteX107" fmla="*/ 2032942 w 4048838"/>
              <a:gd name="connsiteY107" fmla="*/ 4651351 h 5364921"/>
              <a:gd name="connsiteX108" fmla="*/ 2022804 w 4048838"/>
              <a:gd name="connsiteY108" fmla="*/ 4601132 h 5364921"/>
              <a:gd name="connsiteX109" fmla="*/ 1903916 w 4048838"/>
              <a:gd name="connsiteY109" fmla="*/ 4522328 h 5364921"/>
              <a:gd name="connsiteX110" fmla="*/ 1785029 w 4048838"/>
              <a:gd name="connsiteY110" fmla="*/ 4601132 h 5364921"/>
              <a:gd name="connsiteX111" fmla="*/ 1775265 w 4048838"/>
              <a:gd name="connsiteY111" fmla="*/ 4649492 h 5364921"/>
              <a:gd name="connsiteX112" fmla="*/ 1775265 w 4048838"/>
              <a:gd name="connsiteY112" fmla="*/ 5235894 h 5364921"/>
              <a:gd name="connsiteX113" fmla="*/ 1646238 w 4048838"/>
              <a:gd name="connsiteY113" fmla="*/ 5364921 h 5364921"/>
              <a:gd name="connsiteX114" fmla="*/ 1646239 w 4048838"/>
              <a:gd name="connsiteY114" fmla="*/ 5364920 h 5364921"/>
              <a:gd name="connsiteX115" fmla="*/ 1517212 w 4048838"/>
              <a:gd name="connsiteY115" fmla="*/ 5235893 h 5364921"/>
              <a:gd name="connsiteX116" fmla="*/ 1517212 w 4048838"/>
              <a:gd name="connsiteY116" fmla="*/ 2080334 h 5364921"/>
              <a:gd name="connsiteX117" fmla="*/ 1517211 w 4048838"/>
              <a:gd name="connsiteY117" fmla="*/ 4338931 h 5364921"/>
              <a:gd name="connsiteX118" fmla="*/ 1507073 w 4048838"/>
              <a:gd name="connsiteY118" fmla="*/ 4288712 h 5364921"/>
              <a:gd name="connsiteX119" fmla="*/ 1388185 w 4048838"/>
              <a:gd name="connsiteY119" fmla="*/ 4209908 h 5364921"/>
              <a:gd name="connsiteX120" fmla="*/ 1269298 w 4048838"/>
              <a:gd name="connsiteY120" fmla="*/ 4288712 h 5364921"/>
              <a:gd name="connsiteX121" fmla="*/ 1265700 w 4048838"/>
              <a:gd name="connsiteY121" fmla="*/ 4306531 h 5364921"/>
              <a:gd name="connsiteX122" fmla="*/ 1265700 w 4048838"/>
              <a:gd name="connsiteY122" fmla="*/ 4615477 h 5364921"/>
              <a:gd name="connsiteX123" fmla="*/ 1136673 w 4048838"/>
              <a:gd name="connsiteY123" fmla="*/ 4744504 h 5364921"/>
              <a:gd name="connsiteX124" fmla="*/ 1136674 w 4048838"/>
              <a:gd name="connsiteY124" fmla="*/ 4744503 h 5364921"/>
              <a:gd name="connsiteX125" fmla="*/ 1007647 w 4048838"/>
              <a:gd name="connsiteY125" fmla="*/ 4615476 h 5364921"/>
              <a:gd name="connsiteX126" fmla="*/ 1007647 w 4048838"/>
              <a:gd name="connsiteY126" fmla="*/ 4568738 h 5364921"/>
              <a:gd name="connsiteX127" fmla="*/ 988978 w 4048838"/>
              <a:gd name="connsiteY127" fmla="*/ 4536196 h 5364921"/>
              <a:gd name="connsiteX128" fmla="*/ 911913 w 4048838"/>
              <a:gd name="connsiteY128" fmla="*/ 4489752 h 5364921"/>
              <a:gd name="connsiteX129" fmla="*/ 888433 w 4048838"/>
              <a:gd name="connsiteY129" fmla="*/ 4487385 h 5364921"/>
              <a:gd name="connsiteX130" fmla="*/ 888433 w 4048838"/>
              <a:gd name="connsiteY130" fmla="*/ 4486647 h 5364921"/>
              <a:gd name="connsiteX131" fmla="*/ 840363 w 4048838"/>
              <a:gd name="connsiteY131" fmla="*/ 4476943 h 5364921"/>
              <a:gd name="connsiteX132" fmla="*/ 761560 w 4048838"/>
              <a:gd name="connsiteY132" fmla="*/ 4358055 h 5364921"/>
              <a:gd name="connsiteX133" fmla="*/ 761560 w 4048838"/>
              <a:gd name="connsiteY133" fmla="*/ 4244071 h 5364921"/>
              <a:gd name="connsiteX134" fmla="*/ 753171 w 4048838"/>
              <a:gd name="connsiteY134" fmla="*/ 4202521 h 5364921"/>
              <a:gd name="connsiteX135" fmla="*/ 634284 w 4048838"/>
              <a:gd name="connsiteY135" fmla="*/ 4123717 h 5364921"/>
              <a:gd name="connsiteX136" fmla="*/ 515397 w 4048838"/>
              <a:gd name="connsiteY136" fmla="*/ 4202521 h 5364921"/>
              <a:gd name="connsiteX137" fmla="*/ 513207 w 4048838"/>
              <a:gd name="connsiteY137" fmla="*/ 4213366 h 5364921"/>
              <a:gd name="connsiteX138" fmla="*/ 513207 w 4048838"/>
              <a:gd name="connsiteY138" fmla="*/ 4366769 h 5364921"/>
              <a:gd name="connsiteX139" fmla="*/ 434404 w 4048838"/>
              <a:gd name="connsiteY139" fmla="*/ 4485657 h 5364921"/>
              <a:gd name="connsiteX140" fmla="*/ 386334 w 4048838"/>
              <a:gd name="connsiteY140" fmla="*/ 4495361 h 5364921"/>
              <a:gd name="connsiteX141" fmla="*/ 386334 w 4048838"/>
              <a:gd name="connsiteY141" fmla="*/ 4496099 h 5364921"/>
              <a:gd name="connsiteX142" fmla="*/ 362854 w 4048838"/>
              <a:gd name="connsiteY142" fmla="*/ 4498466 h 5364921"/>
              <a:gd name="connsiteX143" fmla="*/ 263125 w 4048838"/>
              <a:gd name="connsiteY143" fmla="*/ 4584415 h 5364921"/>
              <a:gd name="connsiteX144" fmla="*/ 260921 w 4048838"/>
              <a:gd name="connsiteY144" fmla="*/ 4596905 h 5364921"/>
              <a:gd name="connsiteX145" fmla="*/ 260921 w 4048838"/>
              <a:gd name="connsiteY145" fmla="*/ 4730813 h 5364921"/>
              <a:gd name="connsiteX146" fmla="*/ 131894 w 4048838"/>
              <a:gd name="connsiteY146" fmla="*/ 4859840 h 5364921"/>
              <a:gd name="connsiteX147" fmla="*/ 131895 w 4048838"/>
              <a:gd name="connsiteY147" fmla="*/ 4859839 h 5364921"/>
              <a:gd name="connsiteX148" fmla="*/ 2868 w 4048838"/>
              <a:gd name="connsiteY148" fmla="*/ 4730812 h 5364921"/>
              <a:gd name="connsiteX149" fmla="*/ 2868 w 4048838"/>
              <a:gd name="connsiteY149" fmla="*/ 4365558 h 5364921"/>
              <a:gd name="connsiteX150" fmla="*/ 664 w 4048838"/>
              <a:gd name="connsiteY150" fmla="*/ 4353068 h 5364921"/>
              <a:gd name="connsiteX151" fmla="*/ 0 w 4048838"/>
              <a:gd name="connsiteY151" fmla="*/ 4351789 h 5364921"/>
              <a:gd name="connsiteX152" fmla="*/ 0 w 4048838"/>
              <a:gd name="connsiteY152" fmla="*/ 858029 h 5364921"/>
              <a:gd name="connsiteX153" fmla="*/ 90123 w 4048838"/>
              <a:gd name="connsiteY153" fmla="*/ 858029 h 5364921"/>
              <a:gd name="connsiteX154" fmla="*/ 134300 w 4048838"/>
              <a:gd name="connsiteY154" fmla="*/ 866947 h 5364921"/>
              <a:gd name="connsiteX155" fmla="*/ 134300 w 4048838"/>
              <a:gd name="connsiteY155" fmla="*/ 867685 h 5364921"/>
              <a:gd name="connsiteX156" fmla="*/ 157780 w 4048838"/>
              <a:gd name="connsiteY156" fmla="*/ 870052 h 5364921"/>
              <a:gd name="connsiteX157" fmla="*/ 257509 w 4048838"/>
              <a:gd name="connsiteY157" fmla="*/ 956001 h 5364921"/>
              <a:gd name="connsiteX158" fmla="*/ 257760 w 4048838"/>
              <a:gd name="connsiteY158" fmla="*/ 957424 h 5364921"/>
              <a:gd name="connsiteX159" fmla="*/ 257760 w 4048838"/>
              <a:gd name="connsiteY159" fmla="*/ 1225749 h 5364921"/>
              <a:gd name="connsiteX160" fmla="*/ 386787 w 4048838"/>
              <a:gd name="connsiteY160" fmla="*/ 1354776 h 5364921"/>
              <a:gd name="connsiteX161" fmla="*/ 386786 w 4048838"/>
              <a:gd name="connsiteY161" fmla="*/ 1354775 h 5364921"/>
              <a:gd name="connsiteX162" fmla="*/ 515813 w 4048838"/>
              <a:gd name="connsiteY162" fmla="*/ 1225748 h 5364921"/>
              <a:gd name="connsiteX163" fmla="*/ 515813 w 4048838"/>
              <a:gd name="connsiteY163" fmla="*/ 945729 h 5364921"/>
              <a:gd name="connsiteX164" fmla="*/ 517816 w 4048838"/>
              <a:gd name="connsiteY164" fmla="*/ 934378 h 5364921"/>
              <a:gd name="connsiteX165" fmla="*/ 617545 w 4048838"/>
              <a:gd name="connsiteY165" fmla="*/ 848429 h 5364921"/>
              <a:gd name="connsiteX166" fmla="*/ 641025 w 4048838"/>
              <a:gd name="connsiteY166" fmla="*/ 846062 h 5364921"/>
              <a:gd name="connsiteX167" fmla="*/ 641025 w 4048838"/>
              <a:gd name="connsiteY167" fmla="*/ 845324 h 5364921"/>
              <a:gd name="connsiteX168" fmla="*/ 689095 w 4048838"/>
              <a:gd name="connsiteY168" fmla="*/ 835620 h 5364921"/>
              <a:gd name="connsiteX169" fmla="*/ 767898 w 4048838"/>
              <a:gd name="connsiteY169" fmla="*/ 716732 h 5364921"/>
              <a:gd name="connsiteX170" fmla="*/ 767898 w 4048838"/>
              <a:gd name="connsiteY170" fmla="*/ 626602 h 5364921"/>
              <a:gd name="connsiteX171" fmla="*/ 776287 w 4048838"/>
              <a:gd name="connsiteY171" fmla="*/ 585052 h 5364921"/>
              <a:gd name="connsiteX172" fmla="*/ 895174 w 4048838"/>
              <a:gd name="connsiteY172" fmla="*/ 506248 h 5364921"/>
              <a:gd name="connsiteX173" fmla="*/ 1014061 w 4048838"/>
              <a:gd name="connsiteY173" fmla="*/ 585052 h 5364921"/>
              <a:gd name="connsiteX174" fmla="*/ 1016251 w 4048838"/>
              <a:gd name="connsiteY174" fmla="*/ 595896 h 5364921"/>
              <a:gd name="connsiteX175" fmla="*/ 1016251 w 4048838"/>
              <a:gd name="connsiteY175" fmla="*/ 836766 h 5364921"/>
              <a:gd name="connsiteX176" fmla="*/ 1095054 w 4048838"/>
              <a:gd name="connsiteY176" fmla="*/ 955654 h 5364921"/>
              <a:gd name="connsiteX177" fmla="*/ 1143124 w 4048838"/>
              <a:gd name="connsiteY177" fmla="*/ 965358 h 5364921"/>
              <a:gd name="connsiteX178" fmla="*/ 1143124 w 4048838"/>
              <a:gd name="connsiteY178" fmla="*/ 966096 h 5364921"/>
              <a:gd name="connsiteX179" fmla="*/ 1166604 w 4048838"/>
              <a:gd name="connsiteY179" fmla="*/ 968463 h 5364921"/>
              <a:gd name="connsiteX180" fmla="*/ 1266333 w 4048838"/>
              <a:gd name="connsiteY180" fmla="*/ 1054412 h 5364921"/>
              <a:gd name="connsiteX181" fmla="*/ 1266585 w 4048838"/>
              <a:gd name="connsiteY181" fmla="*/ 1055841 h 5364921"/>
              <a:gd name="connsiteX182" fmla="*/ 1266585 w 4048838"/>
              <a:gd name="connsiteY182" fmla="*/ 1160482 h 5364921"/>
              <a:gd name="connsiteX183" fmla="*/ 1395612 w 4048838"/>
              <a:gd name="connsiteY183" fmla="*/ 1289509 h 5364921"/>
              <a:gd name="connsiteX184" fmla="*/ 1395611 w 4048838"/>
              <a:gd name="connsiteY184" fmla="*/ 1289508 h 5364921"/>
              <a:gd name="connsiteX185" fmla="*/ 1524638 w 4048838"/>
              <a:gd name="connsiteY185" fmla="*/ 1160481 h 5364921"/>
              <a:gd name="connsiteX186" fmla="*/ 1524638 w 4048838"/>
              <a:gd name="connsiteY186" fmla="*/ 0 h 5364921"/>
              <a:gd name="connsiteX0" fmla="*/ 1524638 w 4048838"/>
              <a:gd name="connsiteY0" fmla="*/ 0 h 5364921"/>
              <a:gd name="connsiteX1" fmla="*/ 1524639 w 4048838"/>
              <a:gd name="connsiteY1" fmla="*/ 0 h 5364921"/>
              <a:gd name="connsiteX2" fmla="*/ 1524639 w 4048838"/>
              <a:gd name="connsiteY2" fmla="*/ 1177004 h 5364921"/>
              <a:gd name="connsiteX3" fmla="*/ 1534777 w 4048838"/>
              <a:gd name="connsiteY3" fmla="*/ 1126785 h 5364921"/>
              <a:gd name="connsiteX4" fmla="*/ 1653665 w 4048838"/>
              <a:gd name="connsiteY4" fmla="*/ 1047981 h 5364921"/>
              <a:gd name="connsiteX5" fmla="*/ 1772552 w 4048838"/>
              <a:gd name="connsiteY5" fmla="*/ 1126785 h 5364921"/>
              <a:gd name="connsiteX6" fmla="*/ 1782316 w 4048838"/>
              <a:gd name="connsiteY6" fmla="*/ 1175145 h 5364921"/>
              <a:gd name="connsiteX7" fmla="*/ 1782316 w 4048838"/>
              <a:gd name="connsiteY7" fmla="*/ 1761547 h 5364921"/>
              <a:gd name="connsiteX8" fmla="*/ 1911343 w 4048838"/>
              <a:gd name="connsiteY8" fmla="*/ 1890574 h 5364921"/>
              <a:gd name="connsiteX9" fmla="*/ 1911342 w 4048838"/>
              <a:gd name="connsiteY9" fmla="*/ 1890573 h 5364921"/>
              <a:gd name="connsiteX10" fmla="*/ 2040369 w 4048838"/>
              <a:gd name="connsiteY10" fmla="*/ 1761546 h 5364921"/>
              <a:gd name="connsiteX11" fmla="*/ 2040370 w 4048838"/>
              <a:gd name="connsiteY11" fmla="*/ 864584 h 5364921"/>
              <a:gd name="connsiteX12" fmla="*/ 2050508 w 4048838"/>
              <a:gd name="connsiteY12" fmla="*/ 814365 h 5364921"/>
              <a:gd name="connsiteX13" fmla="*/ 2169396 w 4048838"/>
              <a:gd name="connsiteY13" fmla="*/ 735561 h 5364921"/>
              <a:gd name="connsiteX14" fmla="*/ 2288283 w 4048838"/>
              <a:gd name="connsiteY14" fmla="*/ 814365 h 5364921"/>
              <a:gd name="connsiteX15" fmla="*/ 2291881 w 4048838"/>
              <a:gd name="connsiteY15" fmla="*/ 832184 h 5364921"/>
              <a:gd name="connsiteX16" fmla="*/ 2291881 w 4048838"/>
              <a:gd name="connsiteY16" fmla="*/ 1141130 h 5364921"/>
              <a:gd name="connsiteX17" fmla="*/ 2420908 w 4048838"/>
              <a:gd name="connsiteY17" fmla="*/ 1270157 h 5364921"/>
              <a:gd name="connsiteX18" fmla="*/ 2420907 w 4048838"/>
              <a:gd name="connsiteY18" fmla="*/ 1270156 h 5364921"/>
              <a:gd name="connsiteX19" fmla="*/ 2549934 w 4048838"/>
              <a:gd name="connsiteY19" fmla="*/ 1141129 h 5364921"/>
              <a:gd name="connsiteX20" fmla="*/ 2549934 w 4048838"/>
              <a:gd name="connsiteY20" fmla="*/ 1094391 h 5364921"/>
              <a:gd name="connsiteX21" fmla="*/ 2568603 w 4048838"/>
              <a:gd name="connsiteY21" fmla="*/ 1061849 h 5364921"/>
              <a:gd name="connsiteX22" fmla="*/ 2645668 w 4048838"/>
              <a:gd name="connsiteY22" fmla="*/ 1015405 h 5364921"/>
              <a:gd name="connsiteX23" fmla="*/ 2669148 w 4048838"/>
              <a:gd name="connsiteY23" fmla="*/ 1013038 h 5364921"/>
              <a:gd name="connsiteX24" fmla="*/ 2669148 w 4048838"/>
              <a:gd name="connsiteY24" fmla="*/ 1012300 h 5364921"/>
              <a:gd name="connsiteX25" fmla="*/ 2717218 w 4048838"/>
              <a:gd name="connsiteY25" fmla="*/ 1002596 h 5364921"/>
              <a:gd name="connsiteX26" fmla="*/ 2796021 w 4048838"/>
              <a:gd name="connsiteY26" fmla="*/ 883708 h 5364921"/>
              <a:gd name="connsiteX27" fmla="*/ 2796021 w 4048838"/>
              <a:gd name="connsiteY27" fmla="*/ 769724 h 5364921"/>
              <a:gd name="connsiteX28" fmla="*/ 2804410 w 4048838"/>
              <a:gd name="connsiteY28" fmla="*/ 728174 h 5364921"/>
              <a:gd name="connsiteX29" fmla="*/ 2923297 w 4048838"/>
              <a:gd name="connsiteY29" fmla="*/ 649370 h 5364921"/>
              <a:gd name="connsiteX30" fmla="*/ 3042184 w 4048838"/>
              <a:gd name="connsiteY30" fmla="*/ 728174 h 5364921"/>
              <a:gd name="connsiteX31" fmla="*/ 3044374 w 4048838"/>
              <a:gd name="connsiteY31" fmla="*/ 739019 h 5364921"/>
              <a:gd name="connsiteX32" fmla="*/ 3044374 w 4048838"/>
              <a:gd name="connsiteY32" fmla="*/ 892422 h 5364921"/>
              <a:gd name="connsiteX33" fmla="*/ 3123177 w 4048838"/>
              <a:gd name="connsiteY33" fmla="*/ 1011310 h 5364921"/>
              <a:gd name="connsiteX34" fmla="*/ 3171247 w 4048838"/>
              <a:gd name="connsiteY34" fmla="*/ 1021014 h 5364921"/>
              <a:gd name="connsiteX35" fmla="*/ 3171247 w 4048838"/>
              <a:gd name="connsiteY35" fmla="*/ 1021752 h 5364921"/>
              <a:gd name="connsiteX36" fmla="*/ 3194727 w 4048838"/>
              <a:gd name="connsiteY36" fmla="*/ 1024119 h 5364921"/>
              <a:gd name="connsiteX37" fmla="*/ 3294455 w 4048838"/>
              <a:gd name="connsiteY37" fmla="*/ 1110068 h 5364921"/>
              <a:gd name="connsiteX38" fmla="*/ 3296659 w 4048838"/>
              <a:gd name="connsiteY38" fmla="*/ 1122558 h 5364921"/>
              <a:gd name="connsiteX39" fmla="*/ 3296659 w 4048838"/>
              <a:gd name="connsiteY39" fmla="*/ 1256466 h 5364921"/>
              <a:gd name="connsiteX40" fmla="*/ 3425686 w 4048838"/>
              <a:gd name="connsiteY40" fmla="*/ 1385493 h 5364921"/>
              <a:gd name="connsiteX41" fmla="*/ 3425685 w 4048838"/>
              <a:gd name="connsiteY41" fmla="*/ 1385492 h 5364921"/>
              <a:gd name="connsiteX42" fmla="*/ 3554712 w 4048838"/>
              <a:gd name="connsiteY42" fmla="*/ 1256465 h 5364921"/>
              <a:gd name="connsiteX43" fmla="*/ 3554712 w 4048838"/>
              <a:gd name="connsiteY43" fmla="*/ 891211 h 5364921"/>
              <a:gd name="connsiteX44" fmla="*/ 3556916 w 4048838"/>
              <a:gd name="connsiteY44" fmla="*/ 878721 h 5364921"/>
              <a:gd name="connsiteX45" fmla="*/ 3656645 w 4048838"/>
              <a:gd name="connsiteY45" fmla="*/ 792772 h 5364921"/>
              <a:gd name="connsiteX46" fmla="*/ 3680125 w 4048838"/>
              <a:gd name="connsiteY46" fmla="*/ 790405 h 5364921"/>
              <a:gd name="connsiteX47" fmla="*/ 3680125 w 4048838"/>
              <a:gd name="connsiteY47" fmla="*/ 789667 h 5364921"/>
              <a:gd name="connsiteX48" fmla="*/ 3728195 w 4048838"/>
              <a:gd name="connsiteY48" fmla="*/ 779963 h 5364921"/>
              <a:gd name="connsiteX49" fmla="*/ 3806998 w 4048838"/>
              <a:gd name="connsiteY49" fmla="*/ 661075 h 5364921"/>
              <a:gd name="connsiteX50" fmla="*/ 3806998 w 4048838"/>
              <a:gd name="connsiteY50" fmla="*/ 284700 h 5364921"/>
              <a:gd name="connsiteX51" fmla="*/ 3815387 w 4048838"/>
              <a:gd name="connsiteY51" fmla="*/ 243150 h 5364921"/>
              <a:gd name="connsiteX52" fmla="*/ 3934274 w 4048838"/>
              <a:gd name="connsiteY52" fmla="*/ 164346 h 5364921"/>
              <a:gd name="connsiteX53" fmla="*/ 4033837 w 4048838"/>
              <a:gd name="connsiteY53" fmla="*/ 211300 h 5364921"/>
              <a:gd name="connsiteX54" fmla="*/ 4047851 w 4048838"/>
              <a:gd name="connsiteY54" fmla="*/ 234398 h 5364921"/>
              <a:gd name="connsiteX55" fmla="*/ 4047851 w 4048838"/>
              <a:gd name="connsiteY55" fmla="*/ 2080334 h 5364921"/>
              <a:gd name="connsiteX56" fmla="*/ 4048838 w 4048838"/>
              <a:gd name="connsiteY56" fmla="*/ 2080334 h 5364921"/>
              <a:gd name="connsiteX57" fmla="*/ 4048838 w 4048838"/>
              <a:gd name="connsiteY57" fmla="*/ 3156804 h 5364921"/>
              <a:gd name="connsiteX58" fmla="*/ 3970035 w 4048838"/>
              <a:gd name="connsiteY58" fmla="*/ 3275692 h 5364921"/>
              <a:gd name="connsiteX59" fmla="*/ 3921965 w 4048838"/>
              <a:gd name="connsiteY59" fmla="*/ 3285396 h 5364921"/>
              <a:gd name="connsiteX60" fmla="*/ 3921965 w 4048838"/>
              <a:gd name="connsiteY60" fmla="*/ 3286134 h 5364921"/>
              <a:gd name="connsiteX61" fmla="*/ 3898485 w 4048838"/>
              <a:gd name="connsiteY61" fmla="*/ 3288501 h 5364921"/>
              <a:gd name="connsiteX62" fmla="*/ 3821421 w 4048838"/>
              <a:gd name="connsiteY62" fmla="*/ 3334945 h 5364921"/>
              <a:gd name="connsiteX63" fmla="*/ 3800256 w 4048838"/>
              <a:gd name="connsiteY63" fmla="*/ 3371836 h 5364921"/>
              <a:gd name="connsiteX64" fmla="*/ 3800256 w 4048838"/>
              <a:gd name="connsiteY64" fmla="*/ 3435150 h 5364921"/>
              <a:gd name="connsiteX65" fmla="*/ 3721453 w 4048838"/>
              <a:gd name="connsiteY65" fmla="*/ 3554038 h 5364921"/>
              <a:gd name="connsiteX66" fmla="*/ 3673383 w 4048838"/>
              <a:gd name="connsiteY66" fmla="*/ 3563742 h 5364921"/>
              <a:gd name="connsiteX67" fmla="*/ 3673383 w 4048838"/>
              <a:gd name="connsiteY67" fmla="*/ 3564480 h 5364921"/>
              <a:gd name="connsiteX68" fmla="*/ 3649903 w 4048838"/>
              <a:gd name="connsiteY68" fmla="*/ 3566847 h 5364921"/>
              <a:gd name="connsiteX69" fmla="*/ 3550174 w 4048838"/>
              <a:gd name="connsiteY69" fmla="*/ 3652796 h 5364921"/>
              <a:gd name="connsiteX70" fmla="*/ 3550154 w 4048838"/>
              <a:gd name="connsiteY70" fmla="*/ 3652909 h 5364921"/>
              <a:gd name="connsiteX71" fmla="*/ 3550154 w 4048838"/>
              <a:gd name="connsiteY71" fmla="*/ 4212702 h 5364921"/>
              <a:gd name="connsiteX72" fmla="*/ 3471351 w 4048838"/>
              <a:gd name="connsiteY72" fmla="*/ 4331590 h 5364921"/>
              <a:gd name="connsiteX73" fmla="*/ 3423281 w 4048838"/>
              <a:gd name="connsiteY73" fmla="*/ 4341294 h 5364921"/>
              <a:gd name="connsiteX74" fmla="*/ 3423281 w 4048838"/>
              <a:gd name="connsiteY74" fmla="*/ 4342032 h 5364921"/>
              <a:gd name="connsiteX75" fmla="*/ 3399801 w 4048838"/>
              <a:gd name="connsiteY75" fmla="*/ 4344399 h 5364921"/>
              <a:gd name="connsiteX76" fmla="*/ 3300072 w 4048838"/>
              <a:gd name="connsiteY76" fmla="*/ 4430348 h 5364921"/>
              <a:gd name="connsiteX77" fmla="*/ 3299821 w 4048838"/>
              <a:gd name="connsiteY77" fmla="*/ 4431771 h 5364921"/>
              <a:gd name="connsiteX78" fmla="*/ 3299821 w 4048838"/>
              <a:gd name="connsiteY78" fmla="*/ 4700096 h 5364921"/>
              <a:gd name="connsiteX79" fmla="*/ 3170794 w 4048838"/>
              <a:gd name="connsiteY79" fmla="*/ 4829123 h 5364921"/>
              <a:gd name="connsiteX80" fmla="*/ 3170795 w 4048838"/>
              <a:gd name="connsiteY80" fmla="*/ 4829122 h 5364921"/>
              <a:gd name="connsiteX81" fmla="*/ 3041768 w 4048838"/>
              <a:gd name="connsiteY81" fmla="*/ 4700095 h 5364921"/>
              <a:gd name="connsiteX82" fmla="*/ 3041768 w 4048838"/>
              <a:gd name="connsiteY82" fmla="*/ 4420076 h 5364921"/>
              <a:gd name="connsiteX83" fmla="*/ 3039765 w 4048838"/>
              <a:gd name="connsiteY83" fmla="*/ 4408725 h 5364921"/>
              <a:gd name="connsiteX84" fmla="*/ 2940036 w 4048838"/>
              <a:gd name="connsiteY84" fmla="*/ 4322776 h 5364921"/>
              <a:gd name="connsiteX85" fmla="*/ 2916556 w 4048838"/>
              <a:gd name="connsiteY85" fmla="*/ 4320409 h 5364921"/>
              <a:gd name="connsiteX86" fmla="*/ 2916556 w 4048838"/>
              <a:gd name="connsiteY86" fmla="*/ 4319671 h 5364921"/>
              <a:gd name="connsiteX87" fmla="*/ 2868486 w 4048838"/>
              <a:gd name="connsiteY87" fmla="*/ 4309967 h 5364921"/>
              <a:gd name="connsiteX88" fmla="*/ 2789683 w 4048838"/>
              <a:gd name="connsiteY88" fmla="*/ 4191079 h 5364921"/>
              <a:gd name="connsiteX89" fmla="*/ 2789683 w 4048838"/>
              <a:gd name="connsiteY89" fmla="*/ 4100949 h 5364921"/>
              <a:gd name="connsiteX90" fmla="*/ 2781294 w 4048838"/>
              <a:gd name="connsiteY90" fmla="*/ 4059399 h 5364921"/>
              <a:gd name="connsiteX91" fmla="*/ 2662407 w 4048838"/>
              <a:gd name="connsiteY91" fmla="*/ 3980595 h 5364921"/>
              <a:gd name="connsiteX92" fmla="*/ 2543520 w 4048838"/>
              <a:gd name="connsiteY92" fmla="*/ 4059399 h 5364921"/>
              <a:gd name="connsiteX93" fmla="*/ 2541330 w 4048838"/>
              <a:gd name="connsiteY93" fmla="*/ 4070243 h 5364921"/>
              <a:gd name="connsiteX94" fmla="*/ 2541330 w 4048838"/>
              <a:gd name="connsiteY94" fmla="*/ 4311113 h 5364921"/>
              <a:gd name="connsiteX95" fmla="*/ 2462527 w 4048838"/>
              <a:gd name="connsiteY95" fmla="*/ 4430001 h 5364921"/>
              <a:gd name="connsiteX96" fmla="*/ 2414457 w 4048838"/>
              <a:gd name="connsiteY96" fmla="*/ 4439705 h 5364921"/>
              <a:gd name="connsiteX97" fmla="*/ 2414457 w 4048838"/>
              <a:gd name="connsiteY97" fmla="*/ 4440443 h 5364921"/>
              <a:gd name="connsiteX98" fmla="*/ 2390977 w 4048838"/>
              <a:gd name="connsiteY98" fmla="*/ 4442810 h 5364921"/>
              <a:gd name="connsiteX99" fmla="*/ 2291248 w 4048838"/>
              <a:gd name="connsiteY99" fmla="*/ 4528759 h 5364921"/>
              <a:gd name="connsiteX100" fmla="*/ 2290996 w 4048838"/>
              <a:gd name="connsiteY100" fmla="*/ 4530188 h 5364921"/>
              <a:gd name="connsiteX101" fmla="*/ 2290996 w 4048838"/>
              <a:gd name="connsiteY101" fmla="*/ 4634829 h 5364921"/>
              <a:gd name="connsiteX102" fmla="*/ 2161969 w 4048838"/>
              <a:gd name="connsiteY102" fmla="*/ 4763856 h 5364921"/>
              <a:gd name="connsiteX103" fmla="*/ 2161970 w 4048838"/>
              <a:gd name="connsiteY103" fmla="*/ 4763855 h 5364921"/>
              <a:gd name="connsiteX104" fmla="*/ 2032943 w 4048838"/>
              <a:gd name="connsiteY104" fmla="*/ 4634828 h 5364921"/>
              <a:gd name="connsiteX105" fmla="*/ 2032943 w 4048838"/>
              <a:gd name="connsiteY105" fmla="*/ 2080334 h 5364921"/>
              <a:gd name="connsiteX106" fmla="*/ 2032942 w 4048838"/>
              <a:gd name="connsiteY106" fmla="*/ 4651351 h 5364921"/>
              <a:gd name="connsiteX107" fmla="*/ 2022804 w 4048838"/>
              <a:gd name="connsiteY107" fmla="*/ 4601132 h 5364921"/>
              <a:gd name="connsiteX108" fmla="*/ 1903916 w 4048838"/>
              <a:gd name="connsiteY108" fmla="*/ 4522328 h 5364921"/>
              <a:gd name="connsiteX109" fmla="*/ 1785029 w 4048838"/>
              <a:gd name="connsiteY109" fmla="*/ 4601132 h 5364921"/>
              <a:gd name="connsiteX110" fmla="*/ 1775265 w 4048838"/>
              <a:gd name="connsiteY110" fmla="*/ 4649492 h 5364921"/>
              <a:gd name="connsiteX111" fmla="*/ 1775265 w 4048838"/>
              <a:gd name="connsiteY111" fmla="*/ 5235894 h 5364921"/>
              <a:gd name="connsiteX112" fmla="*/ 1646238 w 4048838"/>
              <a:gd name="connsiteY112" fmla="*/ 5364921 h 5364921"/>
              <a:gd name="connsiteX113" fmla="*/ 1646239 w 4048838"/>
              <a:gd name="connsiteY113" fmla="*/ 5364920 h 5364921"/>
              <a:gd name="connsiteX114" fmla="*/ 1517212 w 4048838"/>
              <a:gd name="connsiteY114" fmla="*/ 5235893 h 5364921"/>
              <a:gd name="connsiteX115" fmla="*/ 1517212 w 4048838"/>
              <a:gd name="connsiteY115" fmla="*/ 2080334 h 5364921"/>
              <a:gd name="connsiteX116" fmla="*/ 1517211 w 4048838"/>
              <a:gd name="connsiteY116" fmla="*/ 4338931 h 5364921"/>
              <a:gd name="connsiteX117" fmla="*/ 1507073 w 4048838"/>
              <a:gd name="connsiteY117" fmla="*/ 4288712 h 5364921"/>
              <a:gd name="connsiteX118" fmla="*/ 1388185 w 4048838"/>
              <a:gd name="connsiteY118" fmla="*/ 4209908 h 5364921"/>
              <a:gd name="connsiteX119" fmla="*/ 1269298 w 4048838"/>
              <a:gd name="connsiteY119" fmla="*/ 4288712 h 5364921"/>
              <a:gd name="connsiteX120" fmla="*/ 1265700 w 4048838"/>
              <a:gd name="connsiteY120" fmla="*/ 4306531 h 5364921"/>
              <a:gd name="connsiteX121" fmla="*/ 1265700 w 4048838"/>
              <a:gd name="connsiteY121" fmla="*/ 4615477 h 5364921"/>
              <a:gd name="connsiteX122" fmla="*/ 1136673 w 4048838"/>
              <a:gd name="connsiteY122" fmla="*/ 4744504 h 5364921"/>
              <a:gd name="connsiteX123" fmla="*/ 1136674 w 4048838"/>
              <a:gd name="connsiteY123" fmla="*/ 4744503 h 5364921"/>
              <a:gd name="connsiteX124" fmla="*/ 1007647 w 4048838"/>
              <a:gd name="connsiteY124" fmla="*/ 4615476 h 5364921"/>
              <a:gd name="connsiteX125" fmla="*/ 1007647 w 4048838"/>
              <a:gd name="connsiteY125" fmla="*/ 4568738 h 5364921"/>
              <a:gd name="connsiteX126" fmla="*/ 988978 w 4048838"/>
              <a:gd name="connsiteY126" fmla="*/ 4536196 h 5364921"/>
              <a:gd name="connsiteX127" fmla="*/ 911913 w 4048838"/>
              <a:gd name="connsiteY127" fmla="*/ 4489752 h 5364921"/>
              <a:gd name="connsiteX128" fmla="*/ 888433 w 4048838"/>
              <a:gd name="connsiteY128" fmla="*/ 4487385 h 5364921"/>
              <a:gd name="connsiteX129" fmla="*/ 888433 w 4048838"/>
              <a:gd name="connsiteY129" fmla="*/ 4486647 h 5364921"/>
              <a:gd name="connsiteX130" fmla="*/ 840363 w 4048838"/>
              <a:gd name="connsiteY130" fmla="*/ 4476943 h 5364921"/>
              <a:gd name="connsiteX131" fmla="*/ 761560 w 4048838"/>
              <a:gd name="connsiteY131" fmla="*/ 4358055 h 5364921"/>
              <a:gd name="connsiteX132" fmla="*/ 761560 w 4048838"/>
              <a:gd name="connsiteY132" fmla="*/ 4244071 h 5364921"/>
              <a:gd name="connsiteX133" fmla="*/ 753171 w 4048838"/>
              <a:gd name="connsiteY133" fmla="*/ 4202521 h 5364921"/>
              <a:gd name="connsiteX134" fmla="*/ 634284 w 4048838"/>
              <a:gd name="connsiteY134" fmla="*/ 4123717 h 5364921"/>
              <a:gd name="connsiteX135" fmla="*/ 515397 w 4048838"/>
              <a:gd name="connsiteY135" fmla="*/ 4202521 h 5364921"/>
              <a:gd name="connsiteX136" fmla="*/ 513207 w 4048838"/>
              <a:gd name="connsiteY136" fmla="*/ 4213366 h 5364921"/>
              <a:gd name="connsiteX137" fmla="*/ 513207 w 4048838"/>
              <a:gd name="connsiteY137" fmla="*/ 4366769 h 5364921"/>
              <a:gd name="connsiteX138" fmla="*/ 434404 w 4048838"/>
              <a:gd name="connsiteY138" fmla="*/ 4485657 h 5364921"/>
              <a:gd name="connsiteX139" fmla="*/ 386334 w 4048838"/>
              <a:gd name="connsiteY139" fmla="*/ 4495361 h 5364921"/>
              <a:gd name="connsiteX140" fmla="*/ 386334 w 4048838"/>
              <a:gd name="connsiteY140" fmla="*/ 4496099 h 5364921"/>
              <a:gd name="connsiteX141" fmla="*/ 362854 w 4048838"/>
              <a:gd name="connsiteY141" fmla="*/ 4498466 h 5364921"/>
              <a:gd name="connsiteX142" fmla="*/ 263125 w 4048838"/>
              <a:gd name="connsiteY142" fmla="*/ 4584415 h 5364921"/>
              <a:gd name="connsiteX143" fmla="*/ 260921 w 4048838"/>
              <a:gd name="connsiteY143" fmla="*/ 4596905 h 5364921"/>
              <a:gd name="connsiteX144" fmla="*/ 260921 w 4048838"/>
              <a:gd name="connsiteY144" fmla="*/ 4730813 h 5364921"/>
              <a:gd name="connsiteX145" fmla="*/ 131894 w 4048838"/>
              <a:gd name="connsiteY145" fmla="*/ 4859840 h 5364921"/>
              <a:gd name="connsiteX146" fmla="*/ 131895 w 4048838"/>
              <a:gd name="connsiteY146" fmla="*/ 4859839 h 5364921"/>
              <a:gd name="connsiteX147" fmla="*/ 2868 w 4048838"/>
              <a:gd name="connsiteY147" fmla="*/ 4730812 h 5364921"/>
              <a:gd name="connsiteX148" fmla="*/ 2868 w 4048838"/>
              <a:gd name="connsiteY148" fmla="*/ 4365558 h 5364921"/>
              <a:gd name="connsiteX149" fmla="*/ 664 w 4048838"/>
              <a:gd name="connsiteY149" fmla="*/ 4353068 h 5364921"/>
              <a:gd name="connsiteX150" fmla="*/ 0 w 4048838"/>
              <a:gd name="connsiteY150" fmla="*/ 4351789 h 5364921"/>
              <a:gd name="connsiteX151" fmla="*/ 0 w 4048838"/>
              <a:gd name="connsiteY151" fmla="*/ 858029 h 5364921"/>
              <a:gd name="connsiteX152" fmla="*/ 90123 w 4048838"/>
              <a:gd name="connsiteY152" fmla="*/ 858029 h 5364921"/>
              <a:gd name="connsiteX153" fmla="*/ 134300 w 4048838"/>
              <a:gd name="connsiteY153" fmla="*/ 866947 h 5364921"/>
              <a:gd name="connsiteX154" fmla="*/ 134300 w 4048838"/>
              <a:gd name="connsiteY154" fmla="*/ 867685 h 5364921"/>
              <a:gd name="connsiteX155" fmla="*/ 157780 w 4048838"/>
              <a:gd name="connsiteY155" fmla="*/ 870052 h 5364921"/>
              <a:gd name="connsiteX156" fmla="*/ 257509 w 4048838"/>
              <a:gd name="connsiteY156" fmla="*/ 956001 h 5364921"/>
              <a:gd name="connsiteX157" fmla="*/ 257760 w 4048838"/>
              <a:gd name="connsiteY157" fmla="*/ 957424 h 5364921"/>
              <a:gd name="connsiteX158" fmla="*/ 257760 w 4048838"/>
              <a:gd name="connsiteY158" fmla="*/ 1225749 h 5364921"/>
              <a:gd name="connsiteX159" fmla="*/ 386787 w 4048838"/>
              <a:gd name="connsiteY159" fmla="*/ 1354776 h 5364921"/>
              <a:gd name="connsiteX160" fmla="*/ 386786 w 4048838"/>
              <a:gd name="connsiteY160" fmla="*/ 1354775 h 5364921"/>
              <a:gd name="connsiteX161" fmla="*/ 515813 w 4048838"/>
              <a:gd name="connsiteY161" fmla="*/ 1225748 h 5364921"/>
              <a:gd name="connsiteX162" fmla="*/ 515813 w 4048838"/>
              <a:gd name="connsiteY162" fmla="*/ 945729 h 5364921"/>
              <a:gd name="connsiteX163" fmla="*/ 517816 w 4048838"/>
              <a:gd name="connsiteY163" fmla="*/ 934378 h 5364921"/>
              <a:gd name="connsiteX164" fmla="*/ 617545 w 4048838"/>
              <a:gd name="connsiteY164" fmla="*/ 848429 h 5364921"/>
              <a:gd name="connsiteX165" fmla="*/ 641025 w 4048838"/>
              <a:gd name="connsiteY165" fmla="*/ 846062 h 5364921"/>
              <a:gd name="connsiteX166" fmla="*/ 641025 w 4048838"/>
              <a:gd name="connsiteY166" fmla="*/ 845324 h 5364921"/>
              <a:gd name="connsiteX167" fmla="*/ 689095 w 4048838"/>
              <a:gd name="connsiteY167" fmla="*/ 835620 h 5364921"/>
              <a:gd name="connsiteX168" fmla="*/ 767898 w 4048838"/>
              <a:gd name="connsiteY168" fmla="*/ 716732 h 5364921"/>
              <a:gd name="connsiteX169" fmla="*/ 767898 w 4048838"/>
              <a:gd name="connsiteY169" fmla="*/ 626602 h 5364921"/>
              <a:gd name="connsiteX170" fmla="*/ 776287 w 4048838"/>
              <a:gd name="connsiteY170" fmla="*/ 585052 h 5364921"/>
              <a:gd name="connsiteX171" fmla="*/ 895174 w 4048838"/>
              <a:gd name="connsiteY171" fmla="*/ 506248 h 5364921"/>
              <a:gd name="connsiteX172" fmla="*/ 1014061 w 4048838"/>
              <a:gd name="connsiteY172" fmla="*/ 585052 h 5364921"/>
              <a:gd name="connsiteX173" fmla="*/ 1016251 w 4048838"/>
              <a:gd name="connsiteY173" fmla="*/ 595896 h 5364921"/>
              <a:gd name="connsiteX174" fmla="*/ 1016251 w 4048838"/>
              <a:gd name="connsiteY174" fmla="*/ 836766 h 5364921"/>
              <a:gd name="connsiteX175" fmla="*/ 1095054 w 4048838"/>
              <a:gd name="connsiteY175" fmla="*/ 955654 h 5364921"/>
              <a:gd name="connsiteX176" fmla="*/ 1143124 w 4048838"/>
              <a:gd name="connsiteY176" fmla="*/ 965358 h 5364921"/>
              <a:gd name="connsiteX177" fmla="*/ 1143124 w 4048838"/>
              <a:gd name="connsiteY177" fmla="*/ 966096 h 5364921"/>
              <a:gd name="connsiteX178" fmla="*/ 1166604 w 4048838"/>
              <a:gd name="connsiteY178" fmla="*/ 968463 h 5364921"/>
              <a:gd name="connsiteX179" fmla="*/ 1266333 w 4048838"/>
              <a:gd name="connsiteY179" fmla="*/ 1054412 h 5364921"/>
              <a:gd name="connsiteX180" fmla="*/ 1266585 w 4048838"/>
              <a:gd name="connsiteY180" fmla="*/ 1055841 h 5364921"/>
              <a:gd name="connsiteX181" fmla="*/ 1266585 w 4048838"/>
              <a:gd name="connsiteY181" fmla="*/ 1160482 h 5364921"/>
              <a:gd name="connsiteX182" fmla="*/ 1395612 w 4048838"/>
              <a:gd name="connsiteY182" fmla="*/ 1289509 h 5364921"/>
              <a:gd name="connsiteX183" fmla="*/ 1395611 w 4048838"/>
              <a:gd name="connsiteY183" fmla="*/ 1289508 h 5364921"/>
              <a:gd name="connsiteX184" fmla="*/ 1524638 w 4048838"/>
              <a:gd name="connsiteY184" fmla="*/ 1160481 h 5364921"/>
              <a:gd name="connsiteX185" fmla="*/ 1524638 w 4048838"/>
              <a:gd name="connsiteY185" fmla="*/ 0 h 5364921"/>
              <a:gd name="connsiteX0" fmla="*/ 1524638 w 4048838"/>
              <a:gd name="connsiteY0" fmla="*/ 1160481 h 5364921"/>
              <a:gd name="connsiteX1" fmla="*/ 1524639 w 4048838"/>
              <a:gd name="connsiteY1" fmla="*/ 0 h 5364921"/>
              <a:gd name="connsiteX2" fmla="*/ 1524639 w 4048838"/>
              <a:gd name="connsiteY2" fmla="*/ 1177004 h 5364921"/>
              <a:gd name="connsiteX3" fmla="*/ 1534777 w 4048838"/>
              <a:gd name="connsiteY3" fmla="*/ 1126785 h 5364921"/>
              <a:gd name="connsiteX4" fmla="*/ 1653665 w 4048838"/>
              <a:gd name="connsiteY4" fmla="*/ 1047981 h 5364921"/>
              <a:gd name="connsiteX5" fmla="*/ 1772552 w 4048838"/>
              <a:gd name="connsiteY5" fmla="*/ 1126785 h 5364921"/>
              <a:gd name="connsiteX6" fmla="*/ 1782316 w 4048838"/>
              <a:gd name="connsiteY6" fmla="*/ 1175145 h 5364921"/>
              <a:gd name="connsiteX7" fmla="*/ 1782316 w 4048838"/>
              <a:gd name="connsiteY7" fmla="*/ 1761547 h 5364921"/>
              <a:gd name="connsiteX8" fmla="*/ 1911343 w 4048838"/>
              <a:gd name="connsiteY8" fmla="*/ 1890574 h 5364921"/>
              <a:gd name="connsiteX9" fmla="*/ 1911342 w 4048838"/>
              <a:gd name="connsiteY9" fmla="*/ 1890573 h 5364921"/>
              <a:gd name="connsiteX10" fmla="*/ 2040369 w 4048838"/>
              <a:gd name="connsiteY10" fmla="*/ 1761546 h 5364921"/>
              <a:gd name="connsiteX11" fmla="*/ 2040370 w 4048838"/>
              <a:gd name="connsiteY11" fmla="*/ 864584 h 5364921"/>
              <a:gd name="connsiteX12" fmla="*/ 2050508 w 4048838"/>
              <a:gd name="connsiteY12" fmla="*/ 814365 h 5364921"/>
              <a:gd name="connsiteX13" fmla="*/ 2169396 w 4048838"/>
              <a:gd name="connsiteY13" fmla="*/ 735561 h 5364921"/>
              <a:gd name="connsiteX14" fmla="*/ 2288283 w 4048838"/>
              <a:gd name="connsiteY14" fmla="*/ 814365 h 5364921"/>
              <a:gd name="connsiteX15" fmla="*/ 2291881 w 4048838"/>
              <a:gd name="connsiteY15" fmla="*/ 832184 h 5364921"/>
              <a:gd name="connsiteX16" fmla="*/ 2291881 w 4048838"/>
              <a:gd name="connsiteY16" fmla="*/ 1141130 h 5364921"/>
              <a:gd name="connsiteX17" fmla="*/ 2420908 w 4048838"/>
              <a:gd name="connsiteY17" fmla="*/ 1270157 h 5364921"/>
              <a:gd name="connsiteX18" fmla="*/ 2420907 w 4048838"/>
              <a:gd name="connsiteY18" fmla="*/ 1270156 h 5364921"/>
              <a:gd name="connsiteX19" fmla="*/ 2549934 w 4048838"/>
              <a:gd name="connsiteY19" fmla="*/ 1141129 h 5364921"/>
              <a:gd name="connsiteX20" fmla="*/ 2549934 w 4048838"/>
              <a:gd name="connsiteY20" fmla="*/ 1094391 h 5364921"/>
              <a:gd name="connsiteX21" fmla="*/ 2568603 w 4048838"/>
              <a:gd name="connsiteY21" fmla="*/ 1061849 h 5364921"/>
              <a:gd name="connsiteX22" fmla="*/ 2645668 w 4048838"/>
              <a:gd name="connsiteY22" fmla="*/ 1015405 h 5364921"/>
              <a:gd name="connsiteX23" fmla="*/ 2669148 w 4048838"/>
              <a:gd name="connsiteY23" fmla="*/ 1013038 h 5364921"/>
              <a:gd name="connsiteX24" fmla="*/ 2669148 w 4048838"/>
              <a:gd name="connsiteY24" fmla="*/ 1012300 h 5364921"/>
              <a:gd name="connsiteX25" fmla="*/ 2717218 w 4048838"/>
              <a:gd name="connsiteY25" fmla="*/ 1002596 h 5364921"/>
              <a:gd name="connsiteX26" fmla="*/ 2796021 w 4048838"/>
              <a:gd name="connsiteY26" fmla="*/ 883708 h 5364921"/>
              <a:gd name="connsiteX27" fmla="*/ 2796021 w 4048838"/>
              <a:gd name="connsiteY27" fmla="*/ 769724 h 5364921"/>
              <a:gd name="connsiteX28" fmla="*/ 2804410 w 4048838"/>
              <a:gd name="connsiteY28" fmla="*/ 728174 h 5364921"/>
              <a:gd name="connsiteX29" fmla="*/ 2923297 w 4048838"/>
              <a:gd name="connsiteY29" fmla="*/ 649370 h 5364921"/>
              <a:gd name="connsiteX30" fmla="*/ 3042184 w 4048838"/>
              <a:gd name="connsiteY30" fmla="*/ 728174 h 5364921"/>
              <a:gd name="connsiteX31" fmla="*/ 3044374 w 4048838"/>
              <a:gd name="connsiteY31" fmla="*/ 739019 h 5364921"/>
              <a:gd name="connsiteX32" fmla="*/ 3044374 w 4048838"/>
              <a:gd name="connsiteY32" fmla="*/ 892422 h 5364921"/>
              <a:gd name="connsiteX33" fmla="*/ 3123177 w 4048838"/>
              <a:gd name="connsiteY33" fmla="*/ 1011310 h 5364921"/>
              <a:gd name="connsiteX34" fmla="*/ 3171247 w 4048838"/>
              <a:gd name="connsiteY34" fmla="*/ 1021014 h 5364921"/>
              <a:gd name="connsiteX35" fmla="*/ 3171247 w 4048838"/>
              <a:gd name="connsiteY35" fmla="*/ 1021752 h 5364921"/>
              <a:gd name="connsiteX36" fmla="*/ 3194727 w 4048838"/>
              <a:gd name="connsiteY36" fmla="*/ 1024119 h 5364921"/>
              <a:gd name="connsiteX37" fmla="*/ 3294455 w 4048838"/>
              <a:gd name="connsiteY37" fmla="*/ 1110068 h 5364921"/>
              <a:gd name="connsiteX38" fmla="*/ 3296659 w 4048838"/>
              <a:gd name="connsiteY38" fmla="*/ 1122558 h 5364921"/>
              <a:gd name="connsiteX39" fmla="*/ 3296659 w 4048838"/>
              <a:gd name="connsiteY39" fmla="*/ 1256466 h 5364921"/>
              <a:gd name="connsiteX40" fmla="*/ 3425686 w 4048838"/>
              <a:gd name="connsiteY40" fmla="*/ 1385493 h 5364921"/>
              <a:gd name="connsiteX41" fmla="*/ 3425685 w 4048838"/>
              <a:gd name="connsiteY41" fmla="*/ 1385492 h 5364921"/>
              <a:gd name="connsiteX42" fmla="*/ 3554712 w 4048838"/>
              <a:gd name="connsiteY42" fmla="*/ 1256465 h 5364921"/>
              <a:gd name="connsiteX43" fmla="*/ 3554712 w 4048838"/>
              <a:gd name="connsiteY43" fmla="*/ 891211 h 5364921"/>
              <a:gd name="connsiteX44" fmla="*/ 3556916 w 4048838"/>
              <a:gd name="connsiteY44" fmla="*/ 878721 h 5364921"/>
              <a:gd name="connsiteX45" fmla="*/ 3656645 w 4048838"/>
              <a:gd name="connsiteY45" fmla="*/ 792772 h 5364921"/>
              <a:gd name="connsiteX46" fmla="*/ 3680125 w 4048838"/>
              <a:gd name="connsiteY46" fmla="*/ 790405 h 5364921"/>
              <a:gd name="connsiteX47" fmla="*/ 3680125 w 4048838"/>
              <a:gd name="connsiteY47" fmla="*/ 789667 h 5364921"/>
              <a:gd name="connsiteX48" fmla="*/ 3728195 w 4048838"/>
              <a:gd name="connsiteY48" fmla="*/ 779963 h 5364921"/>
              <a:gd name="connsiteX49" fmla="*/ 3806998 w 4048838"/>
              <a:gd name="connsiteY49" fmla="*/ 661075 h 5364921"/>
              <a:gd name="connsiteX50" fmla="*/ 3806998 w 4048838"/>
              <a:gd name="connsiteY50" fmla="*/ 284700 h 5364921"/>
              <a:gd name="connsiteX51" fmla="*/ 3815387 w 4048838"/>
              <a:gd name="connsiteY51" fmla="*/ 243150 h 5364921"/>
              <a:gd name="connsiteX52" fmla="*/ 3934274 w 4048838"/>
              <a:gd name="connsiteY52" fmla="*/ 164346 h 5364921"/>
              <a:gd name="connsiteX53" fmla="*/ 4033837 w 4048838"/>
              <a:gd name="connsiteY53" fmla="*/ 211300 h 5364921"/>
              <a:gd name="connsiteX54" fmla="*/ 4047851 w 4048838"/>
              <a:gd name="connsiteY54" fmla="*/ 234398 h 5364921"/>
              <a:gd name="connsiteX55" fmla="*/ 4047851 w 4048838"/>
              <a:gd name="connsiteY55" fmla="*/ 2080334 h 5364921"/>
              <a:gd name="connsiteX56" fmla="*/ 4048838 w 4048838"/>
              <a:gd name="connsiteY56" fmla="*/ 2080334 h 5364921"/>
              <a:gd name="connsiteX57" fmla="*/ 4048838 w 4048838"/>
              <a:gd name="connsiteY57" fmla="*/ 3156804 h 5364921"/>
              <a:gd name="connsiteX58" fmla="*/ 3970035 w 4048838"/>
              <a:gd name="connsiteY58" fmla="*/ 3275692 h 5364921"/>
              <a:gd name="connsiteX59" fmla="*/ 3921965 w 4048838"/>
              <a:gd name="connsiteY59" fmla="*/ 3285396 h 5364921"/>
              <a:gd name="connsiteX60" fmla="*/ 3921965 w 4048838"/>
              <a:gd name="connsiteY60" fmla="*/ 3286134 h 5364921"/>
              <a:gd name="connsiteX61" fmla="*/ 3898485 w 4048838"/>
              <a:gd name="connsiteY61" fmla="*/ 3288501 h 5364921"/>
              <a:gd name="connsiteX62" fmla="*/ 3821421 w 4048838"/>
              <a:gd name="connsiteY62" fmla="*/ 3334945 h 5364921"/>
              <a:gd name="connsiteX63" fmla="*/ 3800256 w 4048838"/>
              <a:gd name="connsiteY63" fmla="*/ 3371836 h 5364921"/>
              <a:gd name="connsiteX64" fmla="*/ 3800256 w 4048838"/>
              <a:gd name="connsiteY64" fmla="*/ 3435150 h 5364921"/>
              <a:gd name="connsiteX65" fmla="*/ 3721453 w 4048838"/>
              <a:gd name="connsiteY65" fmla="*/ 3554038 h 5364921"/>
              <a:gd name="connsiteX66" fmla="*/ 3673383 w 4048838"/>
              <a:gd name="connsiteY66" fmla="*/ 3563742 h 5364921"/>
              <a:gd name="connsiteX67" fmla="*/ 3673383 w 4048838"/>
              <a:gd name="connsiteY67" fmla="*/ 3564480 h 5364921"/>
              <a:gd name="connsiteX68" fmla="*/ 3649903 w 4048838"/>
              <a:gd name="connsiteY68" fmla="*/ 3566847 h 5364921"/>
              <a:gd name="connsiteX69" fmla="*/ 3550174 w 4048838"/>
              <a:gd name="connsiteY69" fmla="*/ 3652796 h 5364921"/>
              <a:gd name="connsiteX70" fmla="*/ 3550154 w 4048838"/>
              <a:gd name="connsiteY70" fmla="*/ 3652909 h 5364921"/>
              <a:gd name="connsiteX71" fmla="*/ 3550154 w 4048838"/>
              <a:gd name="connsiteY71" fmla="*/ 4212702 h 5364921"/>
              <a:gd name="connsiteX72" fmla="*/ 3471351 w 4048838"/>
              <a:gd name="connsiteY72" fmla="*/ 4331590 h 5364921"/>
              <a:gd name="connsiteX73" fmla="*/ 3423281 w 4048838"/>
              <a:gd name="connsiteY73" fmla="*/ 4341294 h 5364921"/>
              <a:gd name="connsiteX74" fmla="*/ 3423281 w 4048838"/>
              <a:gd name="connsiteY74" fmla="*/ 4342032 h 5364921"/>
              <a:gd name="connsiteX75" fmla="*/ 3399801 w 4048838"/>
              <a:gd name="connsiteY75" fmla="*/ 4344399 h 5364921"/>
              <a:gd name="connsiteX76" fmla="*/ 3300072 w 4048838"/>
              <a:gd name="connsiteY76" fmla="*/ 4430348 h 5364921"/>
              <a:gd name="connsiteX77" fmla="*/ 3299821 w 4048838"/>
              <a:gd name="connsiteY77" fmla="*/ 4431771 h 5364921"/>
              <a:gd name="connsiteX78" fmla="*/ 3299821 w 4048838"/>
              <a:gd name="connsiteY78" fmla="*/ 4700096 h 5364921"/>
              <a:gd name="connsiteX79" fmla="*/ 3170794 w 4048838"/>
              <a:gd name="connsiteY79" fmla="*/ 4829123 h 5364921"/>
              <a:gd name="connsiteX80" fmla="*/ 3170795 w 4048838"/>
              <a:gd name="connsiteY80" fmla="*/ 4829122 h 5364921"/>
              <a:gd name="connsiteX81" fmla="*/ 3041768 w 4048838"/>
              <a:gd name="connsiteY81" fmla="*/ 4700095 h 5364921"/>
              <a:gd name="connsiteX82" fmla="*/ 3041768 w 4048838"/>
              <a:gd name="connsiteY82" fmla="*/ 4420076 h 5364921"/>
              <a:gd name="connsiteX83" fmla="*/ 3039765 w 4048838"/>
              <a:gd name="connsiteY83" fmla="*/ 4408725 h 5364921"/>
              <a:gd name="connsiteX84" fmla="*/ 2940036 w 4048838"/>
              <a:gd name="connsiteY84" fmla="*/ 4322776 h 5364921"/>
              <a:gd name="connsiteX85" fmla="*/ 2916556 w 4048838"/>
              <a:gd name="connsiteY85" fmla="*/ 4320409 h 5364921"/>
              <a:gd name="connsiteX86" fmla="*/ 2916556 w 4048838"/>
              <a:gd name="connsiteY86" fmla="*/ 4319671 h 5364921"/>
              <a:gd name="connsiteX87" fmla="*/ 2868486 w 4048838"/>
              <a:gd name="connsiteY87" fmla="*/ 4309967 h 5364921"/>
              <a:gd name="connsiteX88" fmla="*/ 2789683 w 4048838"/>
              <a:gd name="connsiteY88" fmla="*/ 4191079 h 5364921"/>
              <a:gd name="connsiteX89" fmla="*/ 2789683 w 4048838"/>
              <a:gd name="connsiteY89" fmla="*/ 4100949 h 5364921"/>
              <a:gd name="connsiteX90" fmla="*/ 2781294 w 4048838"/>
              <a:gd name="connsiteY90" fmla="*/ 4059399 h 5364921"/>
              <a:gd name="connsiteX91" fmla="*/ 2662407 w 4048838"/>
              <a:gd name="connsiteY91" fmla="*/ 3980595 h 5364921"/>
              <a:gd name="connsiteX92" fmla="*/ 2543520 w 4048838"/>
              <a:gd name="connsiteY92" fmla="*/ 4059399 h 5364921"/>
              <a:gd name="connsiteX93" fmla="*/ 2541330 w 4048838"/>
              <a:gd name="connsiteY93" fmla="*/ 4070243 h 5364921"/>
              <a:gd name="connsiteX94" fmla="*/ 2541330 w 4048838"/>
              <a:gd name="connsiteY94" fmla="*/ 4311113 h 5364921"/>
              <a:gd name="connsiteX95" fmla="*/ 2462527 w 4048838"/>
              <a:gd name="connsiteY95" fmla="*/ 4430001 h 5364921"/>
              <a:gd name="connsiteX96" fmla="*/ 2414457 w 4048838"/>
              <a:gd name="connsiteY96" fmla="*/ 4439705 h 5364921"/>
              <a:gd name="connsiteX97" fmla="*/ 2414457 w 4048838"/>
              <a:gd name="connsiteY97" fmla="*/ 4440443 h 5364921"/>
              <a:gd name="connsiteX98" fmla="*/ 2390977 w 4048838"/>
              <a:gd name="connsiteY98" fmla="*/ 4442810 h 5364921"/>
              <a:gd name="connsiteX99" fmla="*/ 2291248 w 4048838"/>
              <a:gd name="connsiteY99" fmla="*/ 4528759 h 5364921"/>
              <a:gd name="connsiteX100" fmla="*/ 2290996 w 4048838"/>
              <a:gd name="connsiteY100" fmla="*/ 4530188 h 5364921"/>
              <a:gd name="connsiteX101" fmla="*/ 2290996 w 4048838"/>
              <a:gd name="connsiteY101" fmla="*/ 4634829 h 5364921"/>
              <a:gd name="connsiteX102" fmla="*/ 2161969 w 4048838"/>
              <a:gd name="connsiteY102" fmla="*/ 4763856 h 5364921"/>
              <a:gd name="connsiteX103" fmla="*/ 2161970 w 4048838"/>
              <a:gd name="connsiteY103" fmla="*/ 4763855 h 5364921"/>
              <a:gd name="connsiteX104" fmla="*/ 2032943 w 4048838"/>
              <a:gd name="connsiteY104" fmla="*/ 4634828 h 5364921"/>
              <a:gd name="connsiteX105" fmla="*/ 2032943 w 4048838"/>
              <a:gd name="connsiteY105" fmla="*/ 2080334 h 5364921"/>
              <a:gd name="connsiteX106" fmla="*/ 2032942 w 4048838"/>
              <a:gd name="connsiteY106" fmla="*/ 4651351 h 5364921"/>
              <a:gd name="connsiteX107" fmla="*/ 2022804 w 4048838"/>
              <a:gd name="connsiteY107" fmla="*/ 4601132 h 5364921"/>
              <a:gd name="connsiteX108" fmla="*/ 1903916 w 4048838"/>
              <a:gd name="connsiteY108" fmla="*/ 4522328 h 5364921"/>
              <a:gd name="connsiteX109" fmla="*/ 1785029 w 4048838"/>
              <a:gd name="connsiteY109" fmla="*/ 4601132 h 5364921"/>
              <a:gd name="connsiteX110" fmla="*/ 1775265 w 4048838"/>
              <a:gd name="connsiteY110" fmla="*/ 4649492 h 5364921"/>
              <a:gd name="connsiteX111" fmla="*/ 1775265 w 4048838"/>
              <a:gd name="connsiteY111" fmla="*/ 5235894 h 5364921"/>
              <a:gd name="connsiteX112" fmla="*/ 1646238 w 4048838"/>
              <a:gd name="connsiteY112" fmla="*/ 5364921 h 5364921"/>
              <a:gd name="connsiteX113" fmla="*/ 1646239 w 4048838"/>
              <a:gd name="connsiteY113" fmla="*/ 5364920 h 5364921"/>
              <a:gd name="connsiteX114" fmla="*/ 1517212 w 4048838"/>
              <a:gd name="connsiteY114" fmla="*/ 5235893 h 5364921"/>
              <a:gd name="connsiteX115" fmla="*/ 1517212 w 4048838"/>
              <a:gd name="connsiteY115" fmla="*/ 2080334 h 5364921"/>
              <a:gd name="connsiteX116" fmla="*/ 1517211 w 4048838"/>
              <a:gd name="connsiteY116" fmla="*/ 4338931 h 5364921"/>
              <a:gd name="connsiteX117" fmla="*/ 1507073 w 4048838"/>
              <a:gd name="connsiteY117" fmla="*/ 4288712 h 5364921"/>
              <a:gd name="connsiteX118" fmla="*/ 1388185 w 4048838"/>
              <a:gd name="connsiteY118" fmla="*/ 4209908 h 5364921"/>
              <a:gd name="connsiteX119" fmla="*/ 1269298 w 4048838"/>
              <a:gd name="connsiteY119" fmla="*/ 4288712 h 5364921"/>
              <a:gd name="connsiteX120" fmla="*/ 1265700 w 4048838"/>
              <a:gd name="connsiteY120" fmla="*/ 4306531 h 5364921"/>
              <a:gd name="connsiteX121" fmla="*/ 1265700 w 4048838"/>
              <a:gd name="connsiteY121" fmla="*/ 4615477 h 5364921"/>
              <a:gd name="connsiteX122" fmla="*/ 1136673 w 4048838"/>
              <a:gd name="connsiteY122" fmla="*/ 4744504 h 5364921"/>
              <a:gd name="connsiteX123" fmla="*/ 1136674 w 4048838"/>
              <a:gd name="connsiteY123" fmla="*/ 4744503 h 5364921"/>
              <a:gd name="connsiteX124" fmla="*/ 1007647 w 4048838"/>
              <a:gd name="connsiteY124" fmla="*/ 4615476 h 5364921"/>
              <a:gd name="connsiteX125" fmla="*/ 1007647 w 4048838"/>
              <a:gd name="connsiteY125" fmla="*/ 4568738 h 5364921"/>
              <a:gd name="connsiteX126" fmla="*/ 988978 w 4048838"/>
              <a:gd name="connsiteY126" fmla="*/ 4536196 h 5364921"/>
              <a:gd name="connsiteX127" fmla="*/ 911913 w 4048838"/>
              <a:gd name="connsiteY127" fmla="*/ 4489752 h 5364921"/>
              <a:gd name="connsiteX128" fmla="*/ 888433 w 4048838"/>
              <a:gd name="connsiteY128" fmla="*/ 4487385 h 5364921"/>
              <a:gd name="connsiteX129" fmla="*/ 888433 w 4048838"/>
              <a:gd name="connsiteY129" fmla="*/ 4486647 h 5364921"/>
              <a:gd name="connsiteX130" fmla="*/ 840363 w 4048838"/>
              <a:gd name="connsiteY130" fmla="*/ 4476943 h 5364921"/>
              <a:gd name="connsiteX131" fmla="*/ 761560 w 4048838"/>
              <a:gd name="connsiteY131" fmla="*/ 4358055 h 5364921"/>
              <a:gd name="connsiteX132" fmla="*/ 761560 w 4048838"/>
              <a:gd name="connsiteY132" fmla="*/ 4244071 h 5364921"/>
              <a:gd name="connsiteX133" fmla="*/ 753171 w 4048838"/>
              <a:gd name="connsiteY133" fmla="*/ 4202521 h 5364921"/>
              <a:gd name="connsiteX134" fmla="*/ 634284 w 4048838"/>
              <a:gd name="connsiteY134" fmla="*/ 4123717 h 5364921"/>
              <a:gd name="connsiteX135" fmla="*/ 515397 w 4048838"/>
              <a:gd name="connsiteY135" fmla="*/ 4202521 h 5364921"/>
              <a:gd name="connsiteX136" fmla="*/ 513207 w 4048838"/>
              <a:gd name="connsiteY136" fmla="*/ 4213366 h 5364921"/>
              <a:gd name="connsiteX137" fmla="*/ 513207 w 4048838"/>
              <a:gd name="connsiteY137" fmla="*/ 4366769 h 5364921"/>
              <a:gd name="connsiteX138" fmla="*/ 434404 w 4048838"/>
              <a:gd name="connsiteY138" fmla="*/ 4485657 h 5364921"/>
              <a:gd name="connsiteX139" fmla="*/ 386334 w 4048838"/>
              <a:gd name="connsiteY139" fmla="*/ 4495361 h 5364921"/>
              <a:gd name="connsiteX140" fmla="*/ 386334 w 4048838"/>
              <a:gd name="connsiteY140" fmla="*/ 4496099 h 5364921"/>
              <a:gd name="connsiteX141" fmla="*/ 362854 w 4048838"/>
              <a:gd name="connsiteY141" fmla="*/ 4498466 h 5364921"/>
              <a:gd name="connsiteX142" fmla="*/ 263125 w 4048838"/>
              <a:gd name="connsiteY142" fmla="*/ 4584415 h 5364921"/>
              <a:gd name="connsiteX143" fmla="*/ 260921 w 4048838"/>
              <a:gd name="connsiteY143" fmla="*/ 4596905 h 5364921"/>
              <a:gd name="connsiteX144" fmla="*/ 260921 w 4048838"/>
              <a:gd name="connsiteY144" fmla="*/ 4730813 h 5364921"/>
              <a:gd name="connsiteX145" fmla="*/ 131894 w 4048838"/>
              <a:gd name="connsiteY145" fmla="*/ 4859840 h 5364921"/>
              <a:gd name="connsiteX146" fmla="*/ 131895 w 4048838"/>
              <a:gd name="connsiteY146" fmla="*/ 4859839 h 5364921"/>
              <a:gd name="connsiteX147" fmla="*/ 2868 w 4048838"/>
              <a:gd name="connsiteY147" fmla="*/ 4730812 h 5364921"/>
              <a:gd name="connsiteX148" fmla="*/ 2868 w 4048838"/>
              <a:gd name="connsiteY148" fmla="*/ 4365558 h 5364921"/>
              <a:gd name="connsiteX149" fmla="*/ 664 w 4048838"/>
              <a:gd name="connsiteY149" fmla="*/ 4353068 h 5364921"/>
              <a:gd name="connsiteX150" fmla="*/ 0 w 4048838"/>
              <a:gd name="connsiteY150" fmla="*/ 4351789 h 5364921"/>
              <a:gd name="connsiteX151" fmla="*/ 0 w 4048838"/>
              <a:gd name="connsiteY151" fmla="*/ 858029 h 5364921"/>
              <a:gd name="connsiteX152" fmla="*/ 90123 w 4048838"/>
              <a:gd name="connsiteY152" fmla="*/ 858029 h 5364921"/>
              <a:gd name="connsiteX153" fmla="*/ 134300 w 4048838"/>
              <a:gd name="connsiteY153" fmla="*/ 866947 h 5364921"/>
              <a:gd name="connsiteX154" fmla="*/ 134300 w 4048838"/>
              <a:gd name="connsiteY154" fmla="*/ 867685 h 5364921"/>
              <a:gd name="connsiteX155" fmla="*/ 157780 w 4048838"/>
              <a:gd name="connsiteY155" fmla="*/ 870052 h 5364921"/>
              <a:gd name="connsiteX156" fmla="*/ 257509 w 4048838"/>
              <a:gd name="connsiteY156" fmla="*/ 956001 h 5364921"/>
              <a:gd name="connsiteX157" fmla="*/ 257760 w 4048838"/>
              <a:gd name="connsiteY157" fmla="*/ 957424 h 5364921"/>
              <a:gd name="connsiteX158" fmla="*/ 257760 w 4048838"/>
              <a:gd name="connsiteY158" fmla="*/ 1225749 h 5364921"/>
              <a:gd name="connsiteX159" fmla="*/ 386787 w 4048838"/>
              <a:gd name="connsiteY159" fmla="*/ 1354776 h 5364921"/>
              <a:gd name="connsiteX160" fmla="*/ 386786 w 4048838"/>
              <a:gd name="connsiteY160" fmla="*/ 1354775 h 5364921"/>
              <a:gd name="connsiteX161" fmla="*/ 515813 w 4048838"/>
              <a:gd name="connsiteY161" fmla="*/ 1225748 h 5364921"/>
              <a:gd name="connsiteX162" fmla="*/ 515813 w 4048838"/>
              <a:gd name="connsiteY162" fmla="*/ 945729 h 5364921"/>
              <a:gd name="connsiteX163" fmla="*/ 517816 w 4048838"/>
              <a:gd name="connsiteY163" fmla="*/ 934378 h 5364921"/>
              <a:gd name="connsiteX164" fmla="*/ 617545 w 4048838"/>
              <a:gd name="connsiteY164" fmla="*/ 848429 h 5364921"/>
              <a:gd name="connsiteX165" fmla="*/ 641025 w 4048838"/>
              <a:gd name="connsiteY165" fmla="*/ 846062 h 5364921"/>
              <a:gd name="connsiteX166" fmla="*/ 641025 w 4048838"/>
              <a:gd name="connsiteY166" fmla="*/ 845324 h 5364921"/>
              <a:gd name="connsiteX167" fmla="*/ 689095 w 4048838"/>
              <a:gd name="connsiteY167" fmla="*/ 835620 h 5364921"/>
              <a:gd name="connsiteX168" fmla="*/ 767898 w 4048838"/>
              <a:gd name="connsiteY168" fmla="*/ 716732 h 5364921"/>
              <a:gd name="connsiteX169" fmla="*/ 767898 w 4048838"/>
              <a:gd name="connsiteY169" fmla="*/ 626602 h 5364921"/>
              <a:gd name="connsiteX170" fmla="*/ 776287 w 4048838"/>
              <a:gd name="connsiteY170" fmla="*/ 585052 h 5364921"/>
              <a:gd name="connsiteX171" fmla="*/ 895174 w 4048838"/>
              <a:gd name="connsiteY171" fmla="*/ 506248 h 5364921"/>
              <a:gd name="connsiteX172" fmla="*/ 1014061 w 4048838"/>
              <a:gd name="connsiteY172" fmla="*/ 585052 h 5364921"/>
              <a:gd name="connsiteX173" fmla="*/ 1016251 w 4048838"/>
              <a:gd name="connsiteY173" fmla="*/ 595896 h 5364921"/>
              <a:gd name="connsiteX174" fmla="*/ 1016251 w 4048838"/>
              <a:gd name="connsiteY174" fmla="*/ 836766 h 5364921"/>
              <a:gd name="connsiteX175" fmla="*/ 1095054 w 4048838"/>
              <a:gd name="connsiteY175" fmla="*/ 955654 h 5364921"/>
              <a:gd name="connsiteX176" fmla="*/ 1143124 w 4048838"/>
              <a:gd name="connsiteY176" fmla="*/ 965358 h 5364921"/>
              <a:gd name="connsiteX177" fmla="*/ 1143124 w 4048838"/>
              <a:gd name="connsiteY177" fmla="*/ 966096 h 5364921"/>
              <a:gd name="connsiteX178" fmla="*/ 1166604 w 4048838"/>
              <a:gd name="connsiteY178" fmla="*/ 968463 h 5364921"/>
              <a:gd name="connsiteX179" fmla="*/ 1266333 w 4048838"/>
              <a:gd name="connsiteY179" fmla="*/ 1054412 h 5364921"/>
              <a:gd name="connsiteX180" fmla="*/ 1266585 w 4048838"/>
              <a:gd name="connsiteY180" fmla="*/ 1055841 h 5364921"/>
              <a:gd name="connsiteX181" fmla="*/ 1266585 w 4048838"/>
              <a:gd name="connsiteY181" fmla="*/ 1160482 h 5364921"/>
              <a:gd name="connsiteX182" fmla="*/ 1395612 w 4048838"/>
              <a:gd name="connsiteY182" fmla="*/ 1289509 h 5364921"/>
              <a:gd name="connsiteX183" fmla="*/ 1395611 w 4048838"/>
              <a:gd name="connsiteY183" fmla="*/ 1289508 h 5364921"/>
              <a:gd name="connsiteX184" fmla="*/ 1524638 w 4048838"/>
              <a:gd name="connsiteY184" fmla="*/ 1160481 h 5364921"/>
              <a:gd name="connsiteX0" fmla="*/ 1524638 w 4048838"/>
              <a:gd name="connsiteY0" fmla="*/ 996135 h 5200575"/>
              <a:gd name="connsiteX1" fmla="*/ 1524639 w 4048838"/>
              <a:gd name="connsiteY1" fmla="*/ 1012658 h 5200575"/>
              <a:gd name="connsiteX2" fmla="*/ 1534777 w 4048838"/>
              <a:gd name="connsiteY2" fmla="*/ 962439 h 5200575"/>
              <a:gd name="connsiteX3" fmla="*/ 1653665 w 4048838"/>
              <a:gd name="connsiteY3" fmla="*/ 883635 h 5200575"/>
              <a:gd name="connsiteX4" fmla="*/ 1772552 w 4048838"/>
              <a:gd name="connsiteY4" fmla="*/ 962439 h 5200575"/>
              <a:gd name="connsiteX5" fmla="*/ 1782316 w 4048838"/>
              <a:gd name="connsiteY5" fmla="*/ 1010799 h 5200575"/>
              <a:gd name="connsiteX6" fmla="*/ 1782316 w 4048838"/>
              <a:gd name="connsiteY6" fmla="*/ 1597201 h 5200575"/>
              <a:gd name="connsiteX7" fmla="*/ 1911343 w 4048838"/>
              <a:gd name="connsiteY7" fmla="*/ 1726228 h 5200575"/>
              <a:gd name="connsiteX8" fmla="*/ 1911342 w 4048838"/>
              <a:gd name="connsiteY8" fmla="*/ 1726227 h 5200575"/>
              <a:gd name="connsiteX9" fmla="*/ 2040369 w 4048838"/>
              <a:gd name="connsiteY9" fmla="*/ 1597200 h 5200575"/>
              <a:gd name="connsiteX10" fmla="*/ 2040370 w 4048838"/>
              <a:gd name="connsiteY10" fmla="*/ 700238 h 5200575"/>
              <a:gd name="connsiteX11" fmla="*/ 2050508 w 4048838"/>
              <a:gd name="connsiteY11" fmla="*/ 650019 h 5200575"/>
              <a:gd name="connsiteX12" fmla="*/ 2169396 w 4048838"/>
              <a:gd name="connsiteY12" fmla="*/ 571215 h 5200575"/>
              <a:gd name="connsiteX13" fmla="*/ 2288283 w 4048838"/>
              <a:gd name="connsiteY13" fmla="*/ 650019 h 5200575"/>
              <a:gd name="connsiteX14" fmla="*/ 2291881 w 4048838"/>
              <a:gd name="connsiteY14" fmla="*/ 667838 h 5200575"/>
              <a:gd name="connsiteX15" fmla="*/ 2291881 w 4048838"/>
              <a:gd name="connsiteY15" fmla="*/ 976784 h 5200575"/>
              <a:gd name="connsiteX16" fmla="*/ 2420908 w 4048838"/>
              <a:gd name="connsiteY16" fmla="*/ 1105811 h 5200575"/>
              <a:gd name="connsiteX17" fmla="*/ 2420907 w 4048838"/>
              <a:gd name="connsiteY17" fmla="*/ 1105810 h 5200575"/>
              <a:gd name="connsiteX18" fmla="*/ 2549934 w 4048838"/>
              <a:gd name="connsiteY18" fmla="*/ 976783 h 5200575"/>
              <a:gd name="connsiteX19" fmla="*/ 2549934 w 4048838"/>
              <a:gd name="connsiteY19" fmla="*/ 930045 h 5200575"/>
              <a:gd name="connsiteX20" fmla="*/ 2568603 w 4048838"/>
              <a:gd name="connsiteY20" fmla="*/ 897503 h 5200575"/>
              <a:gd name="connsiteX21" fmla="*/ 2645668 w 4048838"/>
              <a:gd name="connsiteY21" fmla="*/ 851059 h 5200575"/>
              <a:gd name="connsiteX22" fmla="*/ 2669148 w 4048838"/>
              <a:gd name="connsiteY22" fmla="*/ 848692 h 5200575"/>
              <a:gd name="connsiteX23" fmla="*/ 2669148 w 4048838"/>
              <a:gd name="connsiteY23" fmla="*/ 847954 h 5200575"/>
              <a:gd name="connsiteX24" fmla="*/ 2717218 w 4048838"/>
              <a:gd name="connsiteY24" fmla="*/ 838250 h 5200575"/>
              <a:gd name="connsiteX25" fmla="*/ 2796021 w 4048838"/>
              <a:gd name="connsiteY25" fmla="*/ 719362 h 5200575"/>
              <a:gd name="connsiteX26" fmla="*/ 2796021 w 4048838"/>
              <a:gd name="connsiteY26" fmla="*/ 605378 h 5200575"/>
              <a:gd name="connsiteX27" fmla="*/ 2804410 w 4048838"/>
              <a:gd name="connsiteY27" fmla="*/ 563828 h 5200575"/>
              <a:gd name="connsiteX28" fmla="*/ 2923297 w 4048838"/>
              <a:gd name="connsiteY28" fmla="*/ 485024 h 5200575"/>
              <a:gd name="connsiteX29" fmla="*/ 3042184 w 4048838"/>
              <a:gd name="connsiteY29" fmla="*/ 563828 h 5200575"/>
              <a:gd name="connsiteX30" fmla="*/ 3044374 w 4048838"/>
              <a:gd name="connsiteY30" fmla="*/ 574673 h 5200575"/>
              <a:gd name="connsiteX31" fmla="*/ 3044374 w 4048838"/>
              <a:gd name="connsiteY31" fmla="*/ 728076 h 5200575"/>
              <a:gd name="connsiteX32" fmla="*/ 3123177 w 4048838"/>
              <a:gd name="connsiteY32" fmla="*/ 846964 h 5200575"/>
              <a:gd name="connsiteX33" fmla="*/ 3171247 w 4048838"/>
              <a:gd name="connsiteY33" fmla="*/ 856668 h 5200575"/>
              <a:gd name="connsiteX34" fmla="*/ 3171247 w 4048838"/>
              <a:gd name="connsiteY34" fmla="*/ 857406 h 5200575"/>
              <a:gd name="connsiteX35" fmla="*/ 3194727 w 4048838"/>
              <a:gd name="connsiteY35" fmla="*/ 859773 h 5200575"/>
              <a:gd name="connsiteX36" fmla="*/ 3294455 w 4048838"/>
              <a:gd name="connsiteY36" fmla="*/ 945722 h 5200575"/>
              <a:gd name="connsiteX37" fmla="*/ 3296659 w 4048838"/>
              <a:gd name="connsiteY37" fmla="*/ 958212 h 5200575"/>
              <a:gd name="connsiteX38" fmla="*/ 3296659 w 4048838"/>
              <a:gd name="connsiteY38" fmla="*/ 1092120 h 5200575"/>
              <a:gd name="connsiteX39" fmla="*/ 3425686 w 4048838"/>
              <a:gd name="connsiteY39" fmla="*/ 1221147 h 5200575"/>
              <a:gd name="connsiteX40" fmla="*/ 3425685 w 4048838"/>
              <a:gd name="connsiteY40" fmla="*/ 1221146 h 5200575"/>
              <a:gd name="connsiteX41" fmla="*/ 3554712 w 4048838"/>
              <a:gd name="connsiteY41" fmla="*/ 1092119 h 5200575"/>
              <a:gd name="connsiteX42" fmla="*/ 3554712 w 4048838"/>
              <a:gd name="connsiteY42" fmla="*/ 726865 h 5200575"/>
              <a:gd name="connsiteX43" fmla="*/ 3556916 w 4048838"/>
              <a:gd name="connsiteY43" fmla="*/ 714375 h 5200575"/>
              <a:gd name="connsiteX44" fmla="*/ 3656645 w 4048838"/>
              <a:gd name="connsiteY44" fmla="*/ 628426 h 5200575"/>
              <a:gd name="connsiteX45" fmla="*/ 3680125 w 4048838"/>
              <a:gd name="connsiteY45" fmla="*/ 626059 h 5200575"/>
              <a:gd name="connsiteX46" fmla="*/ 3680125 w 4048838"/>
              <a:gd name="connsiteY46" fmla="*/ 625321 h 5200575"/>
              <a:gd name="connsiteX47" fmla="*/ 3728195 w 4048838"/>
              <a:gd name="connsiteY47" fmla="*/ 615617 h 5200575"/>
              <a:gd name="connsiteX48" fmla="*/ 3806998 w 4048838"/>
              <a:gd name="connsiteY48" fmla="*/ 496729 h 5200575"/>
              <a:gd name="connsiteX49" fmla="*/ 3806998 w 4048838"/>
              <a:gd name="connsiteY49" fmla="*/ 120354 h 5200575"/>
              <a:gd name="connsiteX50" fmla="*/ 3815387 w 4048838"/>
              <a:gd name="connsiteY50" fmla="*/ 78804 h 5200575"/>
              <a:gd name="connsiteX51" fmla="*/ 3934274 w 4048838"/>
              <a:gd name="connsiteY51" fmla="*/ 0 h 5200575"/>
              <a:gd name="connsiteX52" fmla="*/ 4033837 w 4048838"/>
              <a:gd name="connsiteY52" fmla="*/ 46954 h 5200575"/>
              <a:gd name="connsiteX53" fmla="*/ 4047851 w 4048838"/>
              <a:gd name="connsiteY53" fmla="*/ 70052 h 5200575"/>
              <a:gd name="connsiteX54" fmla="*/ 4047851 w 4048838"/>
              <a:gd name="connsiteY54" fmla="*/ 1915988 h 5200575"/>
              <a:gd name="connsiteX55" fmla="*/ 4048838 w 4048838"/>
              <a:gd name="connsiteY55" fmla="*/ 1915988 h 5200575"/>
              <a:gd name="connsiteX56" fmla="*/ 4048838 w 4048838"/>
              <a:gd name="connsiteY56" fmla="*/ 2992458 h 5200575"/>
              <a:gd name="connsiteX57" fmla="*/ 3970035 w 4048838"/>
              <a:gd name="connsiteY57" fmla="*/ 3111346 h 5200575"/>
              <a:gd name="connsiteX58" fmla="*/ 3921965 w 4048838"/>
              <a:gd name="connsiteY58" fmla="*/ 3121050 h 5200575"/>
              <a:gd name="connsiteX59" fmla="*/ 3921965 w 4048838"/>
              <a:gd name="connsiteY59" fmla="*/ 3121788 h 5200575"/>
              <a:gd name="connsiteX60" fmla="*/ 3898485 w 4048838"/>
              <a:gd name="connsiteY60" fmla="*/ 3124155 h 5200575"/>
              <a:gd name="connsiteX61" fmla="*/ 3821421 w 4048838"/>
              <a:gd name="connsiteY61" fmla="*/ 3170599 h 5200575"/>
              <a:gd name="connsiteX62" fmla="*/ 3800256 w 4048838"/>
              <a:gd name="connsiteY62" fmla="*/ 3207490 h 5200575"/>
              <a:gd name="connsiteX63" fmla="*/ 3800256 w 4048838"/>
              <a:gd name="connsiteY63" fmla="*/ 3270804 h 5200575"/>
              <a:gd name="connsiteX64" fmla="*/ 3721453 w 4048838"/>
              <a:gd name="connsiteY64" fmla="*/ 3389692 h 5200575"/>
              <a:gd name="connsiteX65" fmla="*/ 3673383 w 4048838"/>
              <a:gd name="connsiteY65" fmla="*/ 3399396 h 5200575"/>
              <a:gd name="connsiteX66" fmla="*/ 3673383 w 4048838"/>
              <a:gd name="connsiteY66" fmla="*/ 3400134 h 5200575"/>
              <a:gd name="connsiteX67" fmla="*/ 3649903 w 4048838"/>
              <a:gd name="connsiteY67" fmla="*/ 3402501 h 5200575"/>
              <a:gd name="connsiteX68" fmla="*/ 3550174 w 4048838"/>
              <a:gd name="connsiteY68" fmla="*/ 3488450 h 5200575"/>
              <a:gd name="connsiteX69" fmla="*/ 3550154 w 4048838"/>
              <a:gd name="connsiteY69" fmla="*/ 3488563 h 5200575"/>
              <a:gd name="connsiteX70" fmla="*/ 3550154 w 4048838"/>
              <a:gd name="connsiteY70" fmla="*/ 4048356 h 5200575"/>
              <a:gd name="connsiteX71" fmla="*/ 3471351 w 4048838"/>
              <a:gd name="connsiteY71" fmla="*/ 4167244 h 5200575"/>
              <a:gd name="connsiteX72" fmla="*/ 3423281 w 4048838"/>
              <a:gd name="connsiteY72" fmla="*/ 4176948 h 5200575"/>
              <a:gd name="connsiteX73" fmla="*/ 3423281 w 4048838"/>
              <a:gd name="connsiteY73" fmla="*/ 4177686 h 5200575"/>
              <a:gd name="connsiteX74" fmla="*/ 3399801 w 4048838"/>
              <a:gd name="connsiteY74" fmla="*/ 4180053 h 5200575"/>
              <a:gd name="connsiteX75" fmla="*/ 3300072 w 4048838"/>
              <a:gd name="connsiteY75" fmla="*/ 4266002 h 5200575"/>
              <a:gd name="connsiteX76" fmla="*/ 3299821 w 4048838"/>
              <a:gd name="connsiteY76" fmla="*/ 4267425 h 5200575"/>
              <a:gd name="connsiteX77" fmla="*/ 3299821 w 4048838"/>
              <a:gd name="connsiteY77" fmla="*/ 4535750 h 5200575"/>
              <a:gd name="connsiteX78" fmla="*/ 3170794 w 4048838"/>
              <a:gd name="connsiteY78" fmla="*/ 4664777 h 5200575"/>
              <a:gd name="connsiteX79" fmla="*/ 3170795 w 4048838"/>
              <a:gd name="connsiteY79" fmla="*/ 4664776 h 5200575"/>
              <a:gd name="connsiteX80" fmla="*/ 3041768 w 4048838"/>
              <a:gd name="connsiteY80" fmla="*/ 4535749 h 5200575"/>
              <a:gd name="connsiteX81" fmla="*/ 3041768 w 4048838"/>
              <a:gd name="connsiteY81" fmla="*/ 4255730 h 5200575"/>
              <a:gd name="connsiteX82" fmla="*/ 3039765 w 4048838"/>
              <a:gd name="connsiteY82" fmla="*/ 4244379 h 5200575"/>
              <a:gd name="connsiteX83" fmla="*/ 2940036 w 4048838"/>
              <a:gd name="connsiteY83" fmla="*/ 4158430 h 5200575"/>
              <a:gd name="connsiteX84" fmla="*/ 2916556 w 4048838"/>
              <a:gd name="connsiteY84" fmla="*/ 4156063 h 5200575"/>
              <a:gd name="connsiteX85" fmla="*/ 2916556 w 4048838"/>
              <a:gd name="connsiteY85" fmla="*/ 4155325 h 5200575"/>
              <a:gd name="connsiteX86" fmla="*/ 2868486 w 4048838"/>
              <a:gd name="connsiteY86" fmla="*/ 4145621 h 5200575"/>
              <a:gd name="connsiteX87" fmla="*/ 2789683 w 4048838"/>
              <a:gd name="connsiteY87" fmla="*/ 4026733 h 5200575"/>
              <a:gd name="connsiteX88" fmla="*/ 2789683 w 4048838"/>
              <a:gd name="connsiteY88" fmla="*/ 3936603 h 5200575"/>
              <a:gd name="connsiteX89" fmla="*/ 2781294 w 4048838"/>
              <a:gd name="connsiteY89" fmla="*/ 3895053 h 5200575"/>
              <a:gd name="connsiteX90" fmla="*/ 2662407 w 4048838"/>
              <a:gd name="connsiteY90" fmla="*/ 3816249 h 5200575"/>
              <a:gd name="connsiteX91" fmla="*/ 2543520 w 4048838"/>
              <a:gd name="connsiteY91" fmla="*/ 3895053 h 5200575"/>
              <a:gd name="connsiteX92" fmla="*/ 2541330 w 4048838"/>
              <a:gd name="connsiteY92" fmla="*/ 3905897 h 5200575"/>
              <a:gd name="connsiteX93" fmla="*/ 2541330 w 4048838"/>
              <a:gd name="connsiteY93" fmla="*/ 4146767 h 5200575"/>
              <a:gd name="connsiteX94" fmla="*/ 2462527 w 4048838"/>
              <a:gd name="connsiteY94" fmla="*/ 4265655 h 5200575"/>
              <a:gd name="connsiteX95" fmla="*/ 2414457 w 4048838"/>
              <a:gd name="connsiteY95" fmla="*/ 4275359 h 5200575"/>
              <a:gd name="connsiteX96" fmla="*/ 2414457 w 4048838"/>
              <a:gd name="connsiteY96" fmla="*/ 4276097 h 5200575"/>
              <a:gd name="connsiteX97" fmla="*/ 2390977 w 4048838"/>
              <a:gd name="connsiteY97" fmla="*/ 4278464 h 5200575"/>
              <a:gd name="connsiteX98" fmla="*/ 2291248 w 4048838"/>
              <a:gd name="connsiteY98" fmla="*/ 4364413 h 5200575"/>
              <a:gd name="connsiteX99" fmla="*/ 2290996 w 4048838"/>
              <a:gd name="connsiteY99" fmla="*/ 4365842 h 5200575"/>
              <a:gd name="connsiteX100" fmla="*/ 2290996 w 4048838"/>
              <a:gd name="connsiteY100" fmla="*/ 4470483 h 5200575"/>
              <a:gd name="connsiteX101" fmla="*/ 2161969 w 4048838"/>
              <a:gd name="connsiteY101" fmla="*/ 4599510 h 5200575"/>
              <a:gd name="connsiteX102" fmla="*/ 2161970 w 4048838"/>
              <a:gd name="connsiteY102" fmla="*/ 4599509 h 5200575"/>
              <a:gd name="connsiteX103" fmla="*/ 2032943 w 4048838"/>
              <a:gd name="connsiteY103" fmla="*/ 4470482 h 5200575"/>
              <a:gd name="connsiteX104" fmla="*/ 2032943 w 4048838"/>
              <a:gd name="connsiteY104" fmla="*/ 1915988 h 5200575"/>
              <a:gd name="connsiteX105" fmla="*/ 2032942 w 4048838"/>
              <a:gd name="connsiteY105" fmla="*/ 4487005 h 5200575"/>
              <a:gd name="connsiteX106" fmla="*/ 2022804 w 4048838"/>
              <a:gd name="connsiteY106" fmla="*/ 4436786 h 5200575"/>
              <a:gd name="connsiteX107" fmla="*/ 1903916 w 4048838"/>
              <a:gd name="connsiteY107" fmla="*/ 4357982 h 5200575"/>
              <a:gd name="connsiteX108" fmla="*/ 1785029 w 4048838"/>
              <a:gd name="connsiteY108" fmla="*/ 4436786 h 5200575"/>
              <a:gd name="connsiteX109" fmla="*/ 1775265 w 4048838"/>
              <a:gd name="connsiteY109" fmla="*/ 4485146 h 5200575"/>
              <a:gd name="connsiteX110" fmla="*/ 1775265 w 4048838"/>
              <a:gd name="connsiteY110" fmla="*/ 5071548 h 5200575"/>
              <a:gd name="connsiteX111" fmla="*/ 1646238 w 4048838"/>
              <a:gd name="connsiteY111" fmla="*/ 5200575 h 5200575"/>
              <a:gd name="connsiteX112" fmla="*/ 1646239 w 4048838"/>
              <a:gd name="connsiteY112" fmla="*/ 5200574 h 5200575"/>
              <a:gd name="connsiteX113" fmla="*/ 1517212 w 4048838"/>
              <a:gd name="connsiteY113" fmla="*/ 5071547 h 5200575"/>
              <a:gd name="connsiteX114" fmla="*/ 1517212 w 4048838"/>
              <a:gd name="connsiteY114" fmla="*/ 1915988 h 5200575"/>
              <a:gd name="connsiteX115" fmla="*/ 1517211 w 4048838"/>
              <a:gd name="connsiteY115" fmla="*/ 4174585 h 5200575"/>
              <a:gd name="connsiteX116" fmla="*/ 1507073 w 4048838"/>
              <a:gd name="connsiteY116" fmla="*/ 4124366 h 5200575"/>
              <a:gd name="connsiteX117" fmla="*/ 1388185 w 4048838"/>
              <a:gd name="connsiteY117" fmla="*/ 4045562 h 5200575"/>
              <a:gd name="connsiteX118" fmla="*/ 1269298 w 4048838"/>
              <a:gd name="connsiteY118" fmla="*/ 4124366 h 5200575"/>
              <a:gd name="connsiteX119" fmla="*/ 1265700 w 4048838"/>
              <a:gd name="connsiteY119" fmla="*/ 4142185 h 5200575"/>
              <a:gd name="connsiteX120" fmla="*/ 1265700 w 4048838"/>
              <a:gd name="connsiteY120" fmla="*/ 4451131 h 5200575"/>
              <a:gd name="connsiteX121" fmla="*/ 1136673 w 4048838"/>
              <a:gd name="connsiteY121" fmla="*/ 4580158 h 5200575"/>
              <a:gd name="connsiteX122" fmla="*/ 1136674 w 4048838"/>
              <a:gd name="connsiteY122" fmla="*/ 4580157 h 5200575"/>
              <a:gd name="connsiteX123" fmla="*/ 1007647 w 4048838"/>
              <a:gd name="connsiteY123" fmla="*/ 4451130 h 5200575"/>
              <a:gd name="connsiteX124" fmla="*/ 1007647 w 4048838"/>
              <a:gd name="connsiteY124" fmla="*/ 4404392 h 5200575"/>
              <a:gd name="connsiteX125" fmla="*/ 988978 w 4048838"/>
              <a:gd name="connsiteY125" fmla="*/ 4371850 h 5200575"/>
              <a:gd name="connsiteX126" fmla="*/ 911913 w 4048838"/>
              <a:gd name="connsiteY126" fmla="*/ 4325406 h 5200575"/>
              <a:gd name="connsiteX127" fmla="*/ 888433 w 4048838"/>
              <a:gd name="connsiteY127" fmla="*/ 4323039 h 5200575"/>
              <a:gd name="connsiteX128" fmla="*/ 888433 w 4048838"/>
              <a:gd name="connsiteY128" fmla="*/ 4322301 h 5200575"/>
              <a:gd name="connsiteX129" fmla="*/ 840363 w 4048838"/>
              <a:gd name="connsiteY129" fmla="*/ 4312597 h 5200575"/>
              <a:gd name="connsiteX130" fmla="*/ 761560 w 4048838"/>
              <a:gd name="connsiteY130" fmla="*/ 4193709 h 5200575"/>
              <a:gd name="connsiteX131" fmla="*/ 761560 w 4048838"/>
              <a:gd name="connsiteY131" fmla="*/ 4079725 h 5200575"/>
              <a:gd name="connsiteX132" fmla="*/ 753171 w 4048838"/>
              <a:gd name="connsiteY132" fmla="*/ 4038175 h 5200575"/>
              <a:gd name="connsiteX133" fmla="*/ 634284 w 4048838"/>
              <a:gd name="connsiteY133" fmla="*/ 3959371 h 5200575"/>
              <a:gd name="connsiteX134" fmla="*/ 515397 w 4048838"/>
              <a:gd name="connsiteY134" fmla="*/ 4038175 h 5200575"/>
              <a:gd name="connsiteX135" fmla="*/ 513207 w 4048838"/>
              <a:gd name="connsiteY135" fmla="*/ 4049020 h 5200575"/>
              <a:gd name="connsiteX136" fmla="*/ 513207 w 4048838"/>
              <a:gd name="connsiteY136" fmla="*/ 4202423 h 5200575"/>
              <a:gd name="connsiteX137" fmla="*/ 434404 w 4048838"/>
              <a:gd name="connsiteY137" fmla="*/ 4321311 h 5200575"/>
              <a:gd name="connsiteX138" fmla="*/ 386334 w 4048838"/>
              <a:gd name="connsiteY138" fmla="*/ 4331015 h 5200575"/>
              <a:gd name="connsiteX139" fmla="*/ 386334 w 4048838"/>
              <a:gd name="connsiteY139" fmla="*/ 4331753 h 5200575"/>
              <a:gd name="connsiteX140" fmla="*/ 362854 w 4048838"/>
              <a:gd name="connsiteY140" fmla="*/ 4334120 h 5200575"/>
              <a:gd name="connsiteX141" fmla="*/ 263125 w 4048838"/>
              <a:gd name="connsiteY141" fmla="*/ 4420069 h 5200575"/>
              <a:gd name="connsiteX142" fmla="*/ 260921 w 4048838"/>
              <a:gd name="connsiteY142" fmla="*/ 4432559 h 5200575"/>
              <a:gd name="connsiteX143" fmla="*/ 260921 w 4048838"/>
              <a:gd name="connsiteY143" fmla="*/ 4566467 h 5200575"/>
              <a:gd name="connsiteX144" fmla="*/ 131894 w 4048838"/>
              <a:gd name="connsiteY144" fmla="*/ 4695494 h 5200575"/>
              <a:gd name="connsiteX145" fmla="*/ 131895 w 4048838"/>
              <a:gd name="connsiteY145" fmla="*/ 4695493 h 5200575"/>
              <a:gd name="connsiteX146" fmla="*/ 2868 w 4048838"/>
              <a:gd name="connsiteY146" fmla="*/ 4566466 h 5200575"/>
              <a:gd name="connsiteX147" fmla="*/ 2868 w 4048838"/>
              <a:gd name="connsiteY147" fmla="*/ 4201212 h 5200575"/>
              <a:gd name="connsiteX148" fmla="*/ 664 w 4048838"/>
              <a:gd name="connsiteY148" fmla="*/ 4188722 h 5200575"/>
              <a:gd name="connsiteX149" fmla="*/ 0 w 4048838"/>
              <a:gd name="connsiteY149" fmla="*/ 4187443 h 5200575"/>
              <a:gd name="connsiteX150" fmla="*/ 0 w 4048838"/>
              <a:gd name="connsiteY150" fmla="*/ 693683 h 5200575"/>
              <a:gd name="connsiteX151" fmla="*/ 90123 w 4048838"/>
              <a:gd name="connsiteY151" fmla="*/ 693683 h 5200575"/>
              <a:gd name="connsiteX152" fmla="*/ 134300 w 4048838"/>
              <a:gd name="connsiteY152" fmla="*/ 702601 h 5200575"/>
              <a:gd name="connsiteX153" fmla="*/ 134300 w 4048838"/>
              <a:gd name="connsiteY153" fmla="*/ 703339 h 5200575"/>
              <a:gd name="connsiteX154" fmla="*/ 157780 w 4048838"/>
              <a:gd name="connsiteY154" fmla="*/ 705706 h 5200575"/>
              <a:gd name="connsiteX155" fmla="*/ 257509 w 4048838"/>
              <a:gd name="connsiteY155" fmla="*/ 791655 h 5200575"/>
              <a:gd name="connsiteX156" fmla="*/ 257760 w 4048838"/>
              <a:gd name="connsiteY156" fmla="*/ 793078 h 5200575"/>
              <a:gd name="connsiteX157" fmla="*/ 257760 w 4048838"/>
              <a:gd name="connsiteY157" fmla="*/ 1061403 h 5200575"/>
              <a:gd name="connsiteX158" fmla="*/ 386787 w 4048838"/>
              <a:gd name="connsiteY158" fmla="*/ 1190430 h 5200575"/>
              <a:gd name="connsiteX159" fmla="*/ 386786 w 4048838"/>
              <a:gd name="connsiteY159" fmla="*/ 1190429 h 5200575"/>
              <a:gd name="connsiteX160" fmla="*/ 515813 w 4048838"/>
              <a:gd name="connsiteY160" fmla="*/ 1061402 h 5200575"/>
              <a:gd name="connsiteX161" fmla="*/ 515813 w 4048838"/>
              <a:gd name="connsiteY161" fmla="*/ 781383 h 5200575"/>
              <a:gd name="connsiteX162" fmla="*/ 517816 w 4048838"/>
              <a:gd name="connsiteY162" fmla="*/ 770032 h 5200575"/>
              <a:gd name="connsiteX163" fmla="*/ 617545 w 4048838"/>
              <a:gd name="connsiteY163" fmla="*/ 684083 h 5200575"/>
              <a:gd name="connsiteX164" fmla="*/ 641025 w 4048838"/>
              <a:gd name="connsiteY164" fmla="*/ 681716 h 5200575"/>
              <a:gd name="connsiteX165" fmla="*/ 641025 w 4048838"/>
              <a:gd name="connsiteY165" fmla="*/ 680978 h 5200575"/>
              <a:gd name="connsiteX166" fmla="*/ 689095 w 4048838"/>
              <a:gd name="connsiteY166" fmla="*/ 671274 h 5200575"/>
              <a:gd name="connsiteX167" fmla="*/ 767898 w 4048838"/>
              <a:gd name="connsiteY167" fmla="*/ 552386 h 5200575"/>
              <a:gd name="connsiteX168" fmla="*/ 767898 w 4048838"/>
              <a:gd name="connsiteY168" fmla="*/ 462256 h 5200575"/>
              <a:gd name="connsiteX169" fmla="*/ 776287 w 4048838"/>
              <a:gd name="connsiteY169" fmla="*/ 420706 h 5200575"/>
              <a:gd name="connsiteX170" fmla="*/ 895174 w 4048838"/>
              <a:gd name="connsiteY170" fmla="*/ 341902 h 5200575"/>
              <a:gd name="connsiteX171" fmla="*/ 1014061 w 4048838"/>
              <a:gd name="connsiteY171" fmla="*/ 420706 h 5200575"/>
              <a:gd name="connsiteX172" fmla="*/ 1016251 w 4048838"/>
              <a:gd name="connsiteY172" fmla="*/ 431550 h 5200575"/>
              <a:gd name="connsiteX173" fmla="*/ 1016251 w 4048838"/>
              <a:gd name="connsiteY173" fmla="*/ 672420 h 5200575"/>
              <a:gd name="connsiteX174" fmla="*/ 1095054 w 4048838"/>
              <a:gd name="connsiteY174" fmla="*/ 791308 h 5200575"/>
              <a:gd name="connsiteX175" fmla="*/ 1143124 w 4048838"/>
              <a:gd name="connsiteY175" fmla="*/ 801012 h 5200575"/>
              <a:gd name="connsiteX176" fmla="*/ 1143124 w 4048838"/>
              <a:gd name="connsiteY176" fmla="*/ 801750 h 5200575"/>
              <a:gd name="connsiteX177" fmla="*/ 1166604 w 4048838"/>
              <a:gd name="connsiteY177" fmla="*/ 804117 h 5200575"/>
              <a:gd name="connsiteX178" fmla="*/ 1266333 w 4048838"/>
              <a:gd name="connsiteY178" fmla="*/ 890066 h 5200575"/>
              <a:gd name="connsiteX179" fmla="*/ 1266585 w 4048838"/>
              <a:gd name="connsiteY179" fmla="*/ 891495 h 5200575"/>
              <a:gd name="connsiteX180" fmla="*/ 1266585 w 4048838"/>
              <a:gd name="connsiteY180" fmla="*/ 996136 h 5200575"/>
              <a:gd name="connsiteX181" fmla="*/ 1395612 w 4048838"/>
              <a:gd name="connsiteY181" fmla="*/ 1125163 h 5200575"/>
              <a:gd name="connsiteX182" fmla="*/ 1395611 w 4048838"/>
              <a:gd name="connsiteY182" fmla="*/ 1125162 h 5200575"/>
              <a:gd name="connsiteX183" fmla="*/ 1524638 w 4048838"/>
              <a:gd name="connsiteY183" fmla="*/ 996135 h 5200575"/>
              <a:gd name="connsiteX0" fmla="*/ 1524638 w 4048838"/>
              <a:gd name="connsiteY0" fmla="*/ 996135 h 5200575"/>
              <a:gd name="connsiteX1" fmla="*/ 1524639 w 4048838"/>
              <a:gd name="connsiteY1" fmla="*/ 1012658 h 5200575"/>
              <a:gd name="connsiteX2" fmla="*/ 1534777 w 4048838"/>
              <a:gd name="connsiteY2" fmla="*/ 962439 h 5200575"/>
              <a:gd name="connsiteX3" fmla="*/ 1653665 w 4048838"/>
              <a:gd name="connsiteY3" fmla="*/ 883635 h 5200575"/>
              <a:gd name="connsiteX4" fmla="*/ 1772552 w 4048838"/>
              <a:gd name="connsiteY4" fmla="*/ 962439 h 5200575"/>
              <a:gd name="connsiteX5" fmla="*/ 1782316 w 4048838"/>
              <a:gd name="connsiteY5" fmla="*/ 1010799 h 5200575"/>
              <a:gd name="connsiteX6" fmla="*/ 1782316 w 4048838"/>
              <a:gd name="connsiteY6" fmla="*/ 1597201 h 5200575"/>
              <a:gd name="connsiteX7" fmla="*/ 1911343 w 4048838"/>
              <a:gd name="connsiteY7" fmla="*/ 1726228 h 5200575"/>
              <a:gd name="connsiteX8" fmla="*/ 1911342 w 4048838"/>
              <a:gd name="connsiteY8" fmla="*/ 1726227 h 5200575"/>
              <a:gd name="connsiteX9" fmla="*/ 2040369 w 4048838"/>
              <a:gd name="connsiteY9" fmla="*/ 1597200 h 5200575"/>
              <a:gd name="connsiteX10" fmla="*/ 2040370 w 4048838"/>
              <a:gd name="connsiteY10" fmla="*/ 700238 h 5200575"/>
              <a:gd name="connsiteX11" fmla="*/ 2050508 w 4048838"/>
              <a:gd name="connsiteY11" fmla="*/ 650019 h 5200575"/>
              <a:gd name="connsiteX12" fmla="*/ 2169396 w 4048838"/>
              <a:gd name="connsiteY12" fmla="*/ 571215 h 5200575"/>
              <a:gd name="connsiteX13" fmla="*/ 2288283 w 4048838"/>
              <a:gd name="connsiteY13" fmla="*/ 650019 h 5200575"/>
              <a:gd name="connsiteX14" fmla="*/ 2291881 w 4048838"/>
              <a:gd name="connsiteY14" fmla="*/ 667838 h 5200575"/>
              <a:gd name="connsiteX15" fmla="*/ 2291881 w 4048838"/>
              <a:gd name="connsiteY15" fmla="*/ 976784 h 5200575"/>
              <a:gd name="connsiteX16" fmla="*/ 2420908 w 4048838"/>
              <a:gd name="connsiteY16" fmla="*/ 1105811 h 5200575"/>
              <a:gd name="connsiteX17" fmla="*/ 2420907 w 4048838"/>
              <a:gd name="connsiteY17" fmla="*/ 1105810 h 5200575"/>
              <a:gd name="connsiteX18" fmla="*/ 2549934 w 4048838"/>
              <a:gd name="connsiteY18" fmla="*/ 976783 h 5200575"/>
              <a:gd name="connsiteX19" fmla="*/ 2549934 w 4048838"/>
              <a:gd name="connsiteY19" fmla="*/ 930045 h 5200575"/>
              <a:gd name="connsiteX20" fmla="*/ 2568603 w 4048838"/>
              <a:gd name="connsiteY20" fmla="*/ 897503 h 5200575"/>
              <a:gd name="connsiteX21" fmla="*/ 2645668 w 4048838"/>
              <a:gd name="connsiteY21" fmla="*/ 851059 h 5200575"/>
              <a:gd name="connsiteX22" fmla="*/ 2669148 w 4048838"/>
              <a:gd name="connsiteY22" fmla="*/ 848692 h 5200575"/>
              <a:gd name="connsiteX23" fmla="*/ 2669148 w 4048838"/>
              <a:gd name="connsiteY23" fmla="*/ 847954 h 5200575"/>
              <a:gd name="connsiteX24" fmla="*/ 2717218 w 4048838"/>
              <a:gd name="connsiteY24" fmla="*/ 838250 h 5200575"/>
              <a:gd name="connsiteX25" fmla="*/ 2796021 w 4048838"/>
              <a:gd name="connsiteY25" fmla="*/ 719362 h 5200575"/>
              <a:gd name="connsiteX26" fmla="*/ 2796021 w 4048838"/>
              <a:gd name="connsiteY26" fmla="*/ 605378 h 5200575"/>
              <a:gd name="connsiteX27" fmla="*/ 2804410 w 4048838"/>
              <a:gd name="connsiteY27" fmla="*/ 563828 h 5200575"/>
              <a:gd name="connsiteX28" fmla="*/ 2923297 w 4048838"/>
              <a:gd name="connsiteY28" fmla="*/ 485024 h 5200575"/>
              <a:gd name="connsiteX29" fmla="*/ 3042184 w 4048838"/>
              <a:gd name="connsiteY29" fmla="*/ 563828 h 5200575"/>
              <a:gd name="connsiteX30" fmla="*/ 3044374 w 4048838"/>
              <a:gd name="connsiteY30" fmla="*/ 574673 h 5200575"/>
              <a:gd name="connsiteX31" fmla="*/ 3044374 w 4048838"/>
              <a:gd name="connsiteY31" fmla="*/ 728076 h 5200575"/>
              <a:gd name="connsiteX32" fmla="*/ 3123177 w 4048838"/>
              <a:gd name="connsiteY32" fmla="*/ 846964 h 5200575"/>
              <a:gd name="connsiteX33" fmla="*/ 3171247 w 4048838"/>
              <a:gd name="connsiteY33" fmla="*/ 856668 h 5200575"/>
              <a:gd name="connsiteX34" fmla="*/ 3171247 w 4048838"/>
              <a:gd name="connsiteY34" fmla="*/ 857406 h 5200575"/>
              <a:gd name="connsiteX35" fmla="*/ 3194727 w 4048838"/>
              <a:gd name="connsiteY35" fmla="*/ 859773 h 5200575"/>
              <a:gd name="connsiteX36" fmla="*/ 3294455 w 4048838"/>
              <a:gd name="connsiteY36" fmla="*/ 945722 h 5200575"/>
              <a:gd name="connsiteX37" fmla="*/ 3296659 w 4048838"/>
              <a:gd name="connsiteY37" fmla="*/ 958212 h 5200575"/>
              <a:gd name="connsiteX38" fmla="*/ 3296659 w 4048838"/>
              <a:gd name="connsiteY38" fmla="*/ 1092120 h 5200575"/>
              <a:gd name="connsiteX39" fmla="*/ 3425686 w 4048838"/>
              <a:gd name="connsiteY39" fmla="*/ 1221147 h 5200575"/>
              <a:gd name="connsiteX40" fmla="*/ 3425685 w 4048838"/>
              <a:gd name="connsiteY40" fmla="*/ 1221146 h 5200575"/>
              <a:gd name="connsiteX41" fmla="*/ 3554712 w 4048838"/>
              <a:gd name="connsiteY41" fmla="*/ 1092119 h 5200575"/>
              <a:gd name="connsiteX42" fmla="*/ 3554712 w 4048838"/>
              <a:gd name="connsiteY42" fmla="*/ 726865 h 5200575"/>
              <a:gd name="connsiteX43" fmla="*/ 3556916 w 4048838"/>
              <a:gd name="connsiteY43" fmla="*/ 714375 h 5200575"/>
              <a:gd name="connsiteX44" fmla="*/ 3656645 w 4048838"/>
              <a:gd name="connsiteY44" fmla="*/ 628426 h 5200575"/>
              <a:gd name="connsiteX45" fmla="*/ 3680125 w 4048838"/>
              <a:gd name="connsiteY45" fmla="*/ 626059 h 5200575"/>
              <a:gd name="connsiteX46" fmla="*/ 3680125 w 4048838"/>
              <a:gd name="connsiteY46" fmla="*/ 625321 h 5200575"/>
              <a:gd name="connsiteX47" fmla="*/ 3728195 w 4048838"/>
              <a:gd name="connsiteY47" fmla="*/ 615617 h 5200575"/>
              <a:gd name="connsiteX48" fmla="*/ 3806998 w 4048838"/>
              <a:gd name="connsiteY48" fmla="*/ 496729 h 5200575"/>
              <a:gd name="connsiteX49" fmla="*/ 3806998 w 4048838"/>
              <a:gd name="connsiteY49" fmla="*/ 120354 h 5200575"/>
              <a:gd name="connsiteX50" fmla="*/ 3815387 w 4048838"/>
              <a:gd name="connsiteY50" fmla="*/ 78804 h 5200575"/>
              <a:gd name="connsiteX51" fmla="*/ 3934274 w 4048838"/>
              <a:gd name="connsiteY51" fmla="*/ 0 h 5200575"/>
              <a:gd name="connsiteX52" fmla="*/ 4033837 w 4048838"/>
              <a:gd name="connsiteY52" fmla="*/ 46954 h 5200575"/>
              <a:gd name="connsiteX53" fmla="*/ 4047851 w 4048838"/>
              <a:gd name="connsiteY53" fmla="*/ 70052 h 5200575"/>
              <a:gd name="connsiteX54" fmla="*/ 4047851 w 4048838"/>
              <a:gd name="connsiteY54" fmla="*/ 1915988 h 5200575"/>
              <a:gd name="connsiteX55" fmla="*/ 4048838 w 4048838"/>
              <a:gd name="connsiteY55" fmla="*/ 1915988 h 5200575"/>
              <a:gd name="connsiteX56" fmla="*/ 4048838 w 4048838"/>
              <a:gd name="connsiteY56" fmla="*/ 2992458 h 5200575"/>
              <a:gd name="connsiteX57" fmla="*/ 3970035 w 4048838"/>
              <a:gd name="connsiteY57" fmla="*/ 3111346 h 5200575"/>
              <a:gd name="connsiteX58" fmla="*/ 3921965 w 4048838"/>
              <a:gd name="connsiteY58" fmla="*/ 3121050 h 5200575"/>
              <a:gd name="connsiteX59" fmla="*/ 3921965 w 4048838"/>
              <a:gd name="connsiteY59" fmla="*/ 3121788 h 5200575"/>
              <a:gd name="connsiteX60" fmla="*/ 3898485 w 4048838"/>
              <a:gd name="connsiteY60" fmla="*/ 3124155 h 5200575"/>
              <a:gd name="connsiteX61" fmla="*/ 3821421 w 4048838"/>
              <a:gd name="connsiteY61" fmla="*/ 3170599 h 5200575"/>
              <a:gd name="connsiteX62" fmla="*/ 3800256 w 4048838"/>
              <a:gd name="connsiteY62" fmla="*/ 3207490 h 5200575"/>
              <a:gd name="connsiteX63" fmla="*/ 3800256 w 4048838"/>
              <a:gd name="connsiteY63" fmla="*/ 3270804 h 5200575"/>
              <a:gd name="connsiteX64" fmla="*/ 3721453 w 4048838"/>
              <a:gd name="connsiteY64" fmla="*/ 3389692 h 5200575"/>
              <a:gd name="connsiteX65" fmla="*/ 3673383 w 4048838"/>
              <a:gd name="connsiteY65" fmla="*/ 3399396 h 5200575"/>
              <a:gd name="connsiteX66" fmla="*/ 3673383 w 4048838"/>
              <a:gd name="connsiteY66" fmla="*/ 3400134 h 5200575"/>
              <a:gd name="connsiteX67" fmla="*/ 3649903 w 4048838"/>
              <a:gd name="connsiteY67" fmla="*/ 3402501 h 5200575"/>
              <a:gd name="connsiteX68" fmla="*/ 3550174 w 4048838"/>
              <a:gd name="connsiteY68" fmla="*/ 3488450 h 5200575"/>
              <a:gd name="connsiteX69" fmla="*/ 3550154 w 4048838"/>
              <a:gd name="connsiteY69" fmla="*/ 3488563 h 5200575"/>
              <a:gd name="connsiteX70" fmla="*/ 3550154 w 4048838"/>
              <a:gd name="connsiteY70" fmla="*/ 4048356 h 5200575"/>
              <a:gd name="connsiteX71" fmla="*/ 3471351 w 4048838"/>
              <a:gd name="connsiteY71" fmla="*/ 4167244 h 5200575"/>
              <a:gd name="connsiteX72" fmla="*/ 3423281 w 4048838"/>
              <a:gd name="connsiteY72" fmla="*/ 4176948 h 5200575"/>
              <a:gd name="connsiteX73" fmla="*/ 3423281 w 4048838"/>
              <a:gd name="connsiteY73" fmla="*/ 4177686 h 5200575"/>
              <a:gd name="connsiteX74" fmla="*/ 3399801 w 4048838"/>
              <a:gd name="connsiteY74" fmla="*/ 4180053 h 5200575"/>
              <a:gd name="connsiteX75" fmla="*/ 3300072 w 4048838"/>
              <a:gd name="connsiteY75" fmla="*/ 4266002 h 5200575"/>
              <a:gd name="connsiteX76" fmla="*/ 3299821 w 4048838"/>
              <a:gd name="connsiteY76" fmla="*/ 4267425 h 5200575"/>
              <a:gd name="connsiteX77" fmla="*/ 3299821 w 4048838"/>
              <a:gd name="connsiteY77" fmla="*/ 4535750 h 5200575"/>
              <a:gd name="connsiteX78" fmla="*/ 3170794 w 4048838"/>
              <a:gd name="connsiteY78" fmla="*/ 4664777 h 5200575"/>
              <a:gd name="connsiteX79" fmla="*/ 3170795 w 4048838"/>
              <a:gd name="connsiteY79" fmla="*/ 4664776 h 5200575"/>
              <a:gd name="connsiteX80" fmla="*/ 3041768 w 4048838"/>
              <a:gd name="connsiteY80" fmla="*/ 4535749 h 5200575"/>
              <a:gd name="connsiteX81" fmla="*/ 3041768 w 4048838"/>
              <a:gd name="connsiteY81" fmla="*/ 4255730 h 5200575"/>
              <a:gd name="connsiteX82" fmla="*/ 3039765 w 4048838"/>
              <a:gd name="connsiteY82" fmla="*/ 4244379 h 5200575"/>
              <a:gd name="connsiteX83" fmla="*/ 2940036 w 4048838"/>
              <a:gd name="connsiteY83" fmla="*/ 4158430 h 5200575"/>
              <a:gd name="connsiteX84" fmla="*/ 2916556 w 4048838"/>
              <a:gd name="connsiteY84" fmla="*/ 4156063 h 5200575"/>
              <a:gd name="connsiteX85" fmla="*/ 2916556 w 4048838"/>
              <a:gd name="connsiteY85" fmla="*/ 4155325 h 5200575"/>
              <a:gd name="connsiteX86" fmla="*/ 2868486 w 4048838"/>
              <a:gd name="connsiteY86" fmla="*/ 4145621 h 5200575"/>
              <a:gd name="connsiteX87" fmla="*/ 2789683 w 4048838"/>
              <a:gd name="connsiteY87" fmla="*/ 4026733 h 5200575"/>
              <a:gd name="connsiteX88" fmla="*/ 2789683 w 4048838"/>
              <a:gd name="connsiteY88" fmla="*/ 3936603 h 5200575"/>
              <a:gd name="connsiteX89" fmla="*/ 2781294 w 4048838"/>
              <a:gd name="connsiteY89" fmla="*/ 3895053 h 5200575"/>
              <a:gd name="connsiteX90" fmla="*/ 2662407 w 4048838"/>
              <a:gd name="connsiteY90" fmla="*/ 3816249 h 5200575"/>
              <a:gd name="connsiteX91" fmla="*/ 2543520 w 4048838"/>
              <a:gd name="connsiteY91" fmla="*/ 3895053 h 5200575"/>
              <a:gd name="connsiteX92" fmla="*/ 2541330 w 4048838"/>
              <a:gd name="connsiteY92" fmla="*/ 3905897 h 5200575"/>
              <a:gd name="connsiteX93" fmla="*/ 2541330 w 4048838"/>
              <a:gd name="connsiteY93" fmla="*/ 4146767 h 5200575"/>
              <a:gd name="connsiteX94" fmla="*/ 2462527 w 4048838"/>
              <a:gd name="connsiteY94" fmla="*/ 4265655 h 5200575"/>
              <a:gd name="connsiteX95" fmla="*/ 2414457 w 4048838"/>
              <a:gd name="connsiteY95" fmla="*/ 4275359 h 5200575"/>
              <a:gd name="connsiteX96" fmla="*/ 2414457 w 4048838"/>
              <a:gd name="connsiteY96" fmla="*/ 4276097 h 5200575"/>
              <a:gd name="connsiteX97" fmla="*/ 2390977 w 4048838"/>
              <a:gd name="connsiteY97" fmla="*/ 4278464 h 5200575"/>
              <a:gd name="connsiteX98" fmla="*/ 2291248 w 4048838"/>
              <a:gd name="connsiteY98" fmla="*/ 4364413 h 5200575"/>
              <a:gd name="connsiteX99" fmla="*/ 2290996 w 4048838"/>
              <a:gd name="connsiteY99" fmla="*/ 4365842 h 5200575"/>
              <a:gd name="connsiteX100" fmla="*/ 2290996 w 4048838"/>
              <a:gd name="connsiteY100" fmla="*/ 4470483 h 5200575"/>
              <a:gd name="connsiteX101" fmla="*/ 2161969 w 4048838"/>
              <a:gd name="connsiteY101" fmla="*/ 4599510 h 5200575"/>
              <a:gd name="connsiteX102" fmla="*/ 2161970 w 4048838"/>
              <a:gd name="connsiteY102" fmla="*/ 4599509 h 5200575"/>
              <a:gd name="connsiteX103" fmla="*/ 2032943 w 4048838"/>
              <a:gd name="connsiteY103" fmla="*/ 4470482 h 5200575"/>
              <a:gd name="connsiteX104" fmla="*/ 2032942 w 4048838"/>
              <a:gd name="connsiteY104" fmla="*/ 4487005 h 5200575"/>
              <a:gd name="connsiteX105" fmla="*/ 2022804 w 4048838"/>
              <a:gd name="connsiteY105" fmla="*/ 4436786 h 5200575"/>
              <a:gd name="connsiteX106" fmla="*/ 1903916 w 4048838"/>
              <a:gd name="connsiteY106" fmla="*/ 4357982 h 5200575"/>
              <a:gd name="connsiteX107" fmla="*/ 1785029 w 4048838"/>
              <a:gd name="connsiteY107" fmla="*/ 4436786 h 5200575"/>
              <a:gd name="connsiteX108" fmla="*/ 1775265 w 4048838"/>
              <a:gd name="connsiteY108" fmla="*/ 4485146 h 5200575"/>
              <a:gd name="connsiteX109" fmla="*/ 1775265 w 4048838"/>
              <a:gd name="connsiteY109" fmla="*/ 5071548 h 5200575"/>
              <a:gd name="connsiteX110" fmla="*/ 1646238 w 4048838"/>
              <a:gd name="connsiteY110" fmla="*/ 5200575 h 5200575"/>
              <a:gd name="connsiteX111" fmla="*/ 1646239 w 4048838"/>
              <a:gd name="connsiteY111" fmla="*/ 5200574 h 5200575"/>
              <a:gd name="connsiteX112" fmla="*/ 1517212 w 4048838"/>
              <a:gd name="connsiteY112" fmla="*/ 5071547 h 5200575"/>
              <a:gd name="connsiteX113" fmla="*/ 1517212 w 4048838"/>
              <a:gd name="connsiteY113" fmla="*/ 1915988 h 5200575"/>
              <a:gd name="connsiteX114" fmla="*/ 1517211 w 4048838"/>
              <a:gd name="connsiteY114" fmla="*/ 4174585 h 5200575"/>
              <a:gd name="connsiteX115" fmla="*/ 1507073 w 4048838"/>
              <a:gd name="connsiteY115" fmla="*/ 4124366 h 5200575"/>
              <a:gd name="connsiteX116" fmla="*/ 1388185 w 4048838"/>
              <a:gd name="connsiteY116" fmla="*/ 4045562 h 5200575"/>
              <a:gd name="connsiteX117" fmla="*/ 1269298 w 4048838"/>
              <a:gd name="connsiteY117" fmla="*/ 4124366 h 5200575"/>
              <a:gd name="connsiteX118" fmla="*/ 1265700 w 4048838"/>
              <a:gd name="connsiteY118" fmla="*/ 4142185 h 5200575"/>
              <a:gd name="connsiteX119" fmla="*/ 1265700 w 4048838"/>
              <a:gd name="connsiteY119" fmla="*/ 4451131 h 5200575"/>
              <a:gd name="connsiteX120" fmla="*/ 1136673 w 4048838"/>
              <a:gd name="connsiteY120" fmla="*/ 4580158 h 5200575"/>
              <a:gd name="connsiteX121" fmla="*/ 1136674 w 4048838"/>
              <a:gd name="connsiteY121" fmla="*/ 4580157 h 5200575"/>
              <a:gd name="connsiteX122" fmla="*/ 1007647 w 4048838"/>
              <a:gd name="connsiteY122" fmla="*/ 4451130 h 5200575"/>
              <a:gd name="connsiteX123" fmla="*/ 1007647 w 4048838"/>
              <a:gd name="connsiteY123" fmla="*/ 4404392 h 5200575"/>
              <a:gd name="connsiteX124" fmla="*/ 988978 w 4048838"/>
              <a:gd name="connsiteY124" fmla="*/ 4371850 h 5200575"/>
              <a:gd name="connsiteX125" fmla="*/ 911913 w 4048838"/>
              <a:gd name="connsiteY125" fmla="*/ 4325406 h 5200575"/>
              <a:gd name="connsiteX126" fmla="*/ 888433 w 4048838"/>
              <a:gd name="connsiteY126" fmla="*/ 4323039 h 5200575"/>
              <a:gd name="connsiteX127" fmla="*/ 888433 w 4048838"/>
              <a:gd name="connsiteY127" fmla="*/ 4322301 h 5200575"/>
              <a:gd name="connsiteX128" fmla="*/ 840363 w 4048838"/>
              <a:gd name="connsiteY128" fmla="*/ 4312597 h 5200575"/>
              <a:gd name="connsiteX129" fmla="*/ 761560 w 4048838"/>
              <a:gd name="connsiteY129" fmla="*/ 4193709 h 5200575"/>
              <a:gd name="connsiteX130" fmla="*/ 761560 w 4048838"/>
              <a:gd name="connsiteY130" fmla="*/ 4079725 h 5200575"/>
              <a:gd name="connsiteX131" fmla="*/ 753171 w 4048838"/>
              <a:gd name="connsiteY131" fmla="*/ 4038175 h 5200575"/>
              <a:gd name="connsiteX132" fmla="*/ 634284 w 4048838"/>
              <a:gd name="connsiteY132" fmla="*/ 3959371 h 5200575"/>
              <a:gd name="connsiteX133" fmla="*/ 515397 w 4048838"/>
              <a:gd name="connsiteY133" fmla="*/ 4038175 h 5200575"/>
              <a:gd name="connsiteX134" fmla="*/ 513207 w 4048838"/>
              <a:gd name="connsiteY134" fmla="*/ 4049020 h 5200575"/>
              <a:gd name="connsiteX135" fmla="*/ 513207 w 4048838"/>
              <a:gd name="connsiteY135" fmla="*/ 4202423 h 5200575"/>
              <a:gd name="connsiteX136" fmla="*/ 434404 w 4048838"/>
              <a:gd name="connsiteY136" fmla="*/ 4321311 h 5200575"/>
              <a:gd name="connsiteX137" fmla="*/ 386334 w 4048838"/>
              <a:gd name="connsiteY137" fmla="*/ 4331015 h 5200575"/>
              <a:gd name="connsiteX138" fmla="*/ 386334 w 4048838"/>
              <a:gd name="connsiteY138" fmla="*/ 4331753 h 5200575"/>
              <a:gd name="connsiteX139" fmla="*/ 362854 w 4048838"/>
              <a:gd name="connsiteY139" fmla="*/ 4334120 h 5200575"/>
              <a:gd name="connsiteX140" fmla="*/ 263125 w 4048838"/>
              <a:gd name="connsiteY140" fmla="*/ 4420069 h 5200575"/>
              <a:gd name="connsiteX141" fmla="*/ 260921 w 4048838"/>
              <a:gd name="connsiteY141" fmla="*/ 4432559 h 5200575"/>
              <a:gd name="connsiteX142" fmla="*/ 260921 w 4048838"/>
              <a:gd name="connsiteY142" fmla="*/ 4566467 h 5200575"/>
              <a:gd name="connsiteX143" fmla="*/ 131894 w 4048838"/>
              <a:gd name="connsiteY143" fmla="*/ 4695494 h 5200575"/>
              <a:gd name="connsiteX144" fmla="*/ 131895 w 4048838"/>
              <a:gd name="connsiteY144" fmla="*/ 4695493 h 5200575"/>
              <a:gd name="connsiteX145" fmla="*/ 2868 w 4048838"/>
              <a:gd name="connsiteY145" fmla="*/ 4566466 h 5200575"/>
              <a:gd name="connsiteX146" fmla="*/ 2868 w 4048838"/>
              <a:gd name="connsiteY146" fmla="*/ 4201212 h 5200575"/>
              <a:gd name="connsiteX147" fmla="*/ 664 w 4048838"/>
              <a:gd name="connsiteY147" fmla="*/ 4188722 h 5200575"/>
              <a:gd name="connsiteX148" fmla="*/ 0 w 4048838"/>
              <a:gd name="connsiteY148" fmla="*/ 4187443 h 5200575"/>
              <a:gd name="connsiteX149" fmla="*/ 0 w 4048838"/>
              <a:gd name="connsiteY149" fmla="*/ 693683 h 5200575"/>
              <a:gd name="connsiteX150" fmla="*/ 90123 w 4048838"/>
              <a:gd name="connsiteY150" fmla="*/ 693683 h 5200575"/>
              <a:gd name="connsiteX151" fmla="*/ 134300 w 4048838"/>
              <a:gd name="connsiteY151" fmla="*/ 702601 h 5200575"/>
              <a:gd name="connsiteX152" fmla="*/ 134300 w 4048838"/>
              <a:gd name="connsiteY152" fmla="*/ 703339 h 5200575"/>
              <a:gd name="connsiteX153" fmla="*/ 157780 w 4048838"/>
              <a:gd name="connsiteY153" fmla="*/ 705706 h 5200575"/>
              <a:gd name="connsiteX154" fmla="*/ 257509 w 4048838"/>
              <a:gd name="connsiteY154" fmla="*/ 791655 h 5200575"/>
              <a:gd name="connsiteX155" fmla="*/ 257760 w 4048838"/>
              <a:gd name="connsiteY155" fmla="*/ 793078 h 5200575"/>
              <a:gd name="connsiteX156" fmla="*/ 257760 w 4048838"/>
              <a:gd name="connsiteY156" fmla="*/ 1061403 h 5200575"/>
              <a:gd name="connsiteX157" fmla="*/ 386787 w 4048838"/>
              <a:gd name="connsiteY157" fmla="*/ 1190430 h 5200575"/>
              <a:gd name="connsiteX158" fmla="*/ 386786 w 4048838"/>
              <a:gd name="connsiteY158" fmla="*/ 1190429 h 5200575"/>
              <a:gd name="connsiteX159" fmla="*/ 515813 w 4048838"/>
              <a:gd name="connsiteY159" fmla="*/ 1061402 h 5200575"/>
              <a:gd name="connsiteX160" fmla="*/ 515813 w 4048838"/>
              <a:gd name="connsiteY160" fmla="*/ 781383 h 5200575"/>
              <a:gd name="connsiteX161" fmla="*/ 517816 w 4048838"/>
              <a:gd name="connsiteY161" fmla="*/ 770032 h 5200575"/>
              <a:gd name="connsiteX162" fmla="*/ 617545 w 4048838"/>
              <a:gd name="connsiteY162" fmla="*/ 684083 h 5200575"/>
              <a:gd name="connsiteX163" fmla="*/ 641025 w 4048838"/>
              <a:gd name="connsiteY163" fmla="*/ 681716 h 5200575"/>
              <a:gd name="connsiteX164" fmla="*/ 641025 w 4048838"/>
              <a:gd name="connsiteY164" fmla="*/ 680978 h 5200575"/>
              <a:gd name="connsiteX165" fmla="*/ 689095 w 4048838"/>
              <a:gd name="connsiteY165" fmla="*/ 671274 h 5200575"/>
              <a:gd name="connsiteX166" fmla="*/ 767898 w 4048838"/>
              <a:gd name="connsiteY166" fmla="*/ 552386 h 5200575"/>
              <a:gd name="connsiteX167" fmla="*/ 767898 w 4048838"/>
              <a:gd name="connsiteY167" fmla="*/ 462256 h 5200575"/>
              <a:gd name="connsiteX168" fmla="*/ 776287 w 4048838"/>
              <a:gd name="connsiteY168" fmla="*/ 420706 h 5200575"/>
              <a:gd name="connsiteX169" fmla="*/ 895174 w 4048838"/>
              <a:gd name="connsiteY169" fmla="*/ 341902 h 5200575"/>
              <a:gd name="connsiteX170" fmla="*/ 1014061 w 4048838"/>
              <a:gd name="connsiteY170" fmla="*/ 420706 h 5200575"/>
              <a:gd name="connsiteX171" fmla="*/ 1016251 w 4048838"/>
              <a:gd name="connsiteY171" fmla="*/ 431550 h 5200575"/>
              <a:gd name="connsiteX172" fmla="*/ 1016251 w 4048838"/>
              <a:gd name="connsiteY172" fmla="*/ 672420 h 5200575"/>
              <a:gd name="connsiteX173" fmla="*/ 1095054 w 4048838"/>
              <a:gd name="connsiteY173" fmla="*/ 791308 h 5200575"/>
              <a:gd name="connsiteX174" fmla="*/ 1143124 w 4048838"/>
              <a:gd name="connsiteY174" fmla="*/ 801012 h 5200575"/>
              <a:gd name="connsiteX175" fmla="*/ 1143124 w 4048838"/>
              <a:gd name="connsiteY175" fmla="*/ 801750 h 5200575"/>
              <a:gd name="connsiteX176" fmla="*/ 1166604 w 4048838"/>
              <a:gd name="connsiteY176" fmla="*/ 804117 h 5200575"/>
              <a:gd name="connsiteX177" fmla="*/ 1266333 w 4048838"/>
              <a:gd name="connsiteY177" fmla="*/ 890066 h 5200575"/>
              <a:gd name="connsiteX178" fmla="*/ 1266585 w 4048838"/>
              <a:gd name="connsiteY178" fmla="*/ 891495 h 5200575"/>
              <a:gd name="connsiteX179" fmla="*/ 1266585 w 4048838"/>
              <a:gd name="connsiteY179" fmla="*/ 996136 h 5200575"/>
              <a:gd name="connsiteX180" fmla="*/ 1395612 w 4048838"/>
              <a:gd name="connsiteY180" fmla="*/ 1125163 h 5200575"/>
              <a:gd name="connsiteX181" fmla="*/ 1395611 w 4048838"/>
              <a:gd name="connsiteY181" fmla="*/ 1125162 h 5200575"/>
              <a:gd name="connsiteX182" fmla="*/ 1524638 w 4048838"/>
              <a:gd name="connsiteY182" fmla="*/ 996135 h 5200575"/>
              <a:gd name="connsiteX0" fmla="*/ 1524638 w 4048838"/>
              <a:gd name="connsiteY0" fmla="*/ 996135 h 5200575"/>
              <a:gd name="connsiteX1" fmla="*/ 1524639 w 4048838"/>
              <a:gd name="connsiteY1" fmla="*/ 1012658 h 5200575"/>
              <a:gd name="connsiteX2" fmla="*/ 1534777 w 4048838"/>
              <a:gd name="connsiteY2" fmla="*/ 962439 h 5200575"/>
              <a:gd name="connsiteX3" fmla="*/ 1653665 w 4048838"/>
              <a:gd name="connsiteY3" fmla="*/ 883635 h 5200575"/>
              <a:gd name="connsiteX4" fmla="*/ 1772552 w 4048838"/>
              <a:gd name="connsiteY4" fmla="*/ 962439 h 5200575"/>
              <a:gd name="connsiteX5" fmla="*/ 1782316 w 4048838"/>
              <a:gd name="connsiteY5" fmla="*/ 1010799 h 5200575"/>
              <a:gd name="connsiteX6" fmla="*/ 1782316 w 4048838"/>
              <a:gd name="connsiteY6" fmla="*/ 1597201 h 5200575"/>
              <a:gd name="connsiteX7" fmla="*/ 1911343 w 4048838"/>
              <a:gd name="connsiteY7" fmla="*/ 1726228 h 5200575"/>
              <a:gd name="connsiteX8" fmla="*/ 1911342 w 4048838"/>
              <a:gd name="connsiteY8" fmla="*/ 1726227 h 5200575"/>
              <a:gd name="connsiteX9" fmla="*/ 2040369 w 4048838"/>
              <a:gd name="connsiteY9" fmla="*/ 1597200 h 5200575"/>
              <a:gd name="connsiteX10" fmla="*/ 2040370 w 4048838"/>
              <a:gd name="connsiteY10" fmla="*/ 700238 h 5200575"/>
              <a:gd name="connsiteX11" fmla="*/ 2050508 w 4048838"/>
              <a:gd name="connsiteY11" fmla="*/ 650019 h 5200575"/>
              <a:gd name="connsiteX12" fmla="*/ 2169396 w 4048838"/>
              <a:gd name="connsiteY12" fmla="*/ 571215 h 5200575"/>
              <a:gd name="connsiteX13" fmla="*/ 2288283 w 4048838"/>
              <a:gd name="connsiteY13" fmla="*/ 650019 h 5200575"/>
              <a:gd name="connsiteX14" fmla="*/ 2291881 w 4048838"/>
              <a:gd name="connsiteY14" fmla="*/ 667838 h 5200575"/>
              <a:gd name="connsiteX15" fmla="*/ 2291881 w 4048838"/>
              <a:gd name="connsiteY15" fmla="*/ 976784 h 5200575"/>
              <a:gd name="connsiteX16" fmla="*/ 2420908 w 4048838"/>
              <a:gd name="connsiteY16" fmla="*/ 1105811 h 5200575"/>
              <a:gd name="connsiteX17" fmla="*/ 2420907 w 4048838"/>
              <a:gd name="connsiteY17" fmla="*/ 1105810 h 5200575"/>
              <a:gd name="connsiteX18" fmla="*/ 2549934 w 4048838"/>
              <a:gd name="connsiteY18" fmla="*/ 976783 h 5200575"/>
              <a:gd name="connsiteX19" fmla="*/ 2549934 w 4048838"/>
              <a:gd name="connsiteY19" fmla="*/ 930045 h 5200575"/>
              <a:gd name="connsiteX20" fmla="*/ 2568603 w 4048838"/>
              <a:gd name="connsiteY20" fmla="*/ 897503 h 5200575"/>
              <a:gd name="connsiteX21" fmla="*/ 2645668 w 4048838"/>
              <a:gd name="connsiteY21" fmla="*/ 851059 h 5200575"/>
              <a:gd name="connsiteX22" fmla="*/ 2669148 w 4048838"/>
              <a:gd name="connsiteY22" fmla="*/ 848692 h 5200575"/>
              <a:gd name="connsiteX23" fmla="*/ 2669148 w 4048838"/>
              <a:gd name="connsiteY23" fmla="*/ 847954 h 5200575"/>
              <a:gd name="connsiteX24" fmla="*/ 2717218 w 4048838"/>
              <a:gd name="connsiteY24" fmla="*/ 838250 h 5200575"/>
              <a:gd name="connsiteX25" fmla="*/ 2796021 w 4048838"/>
              <a:gd name="connsiteY25" fmla="*/ 719362 h 5200575"/>
              <a:gd name="connsiteX26" fmla="*/ 2796021 w 4048838"/>
              <a:gd name="connsiteY26" fmla="*/ 605378 h 5200575"/>
              <a:gd name="connsiteX27" fmla="*/ 2804410 w 4048838"/>
              <a:gd name="connsiteY27" fmla="*/ 563828 h 5200575"/>
              <a:gd name="connsiteX28" fmla="*/ 2923297 w 4048838"/>
              <a:gd name="connsiteY28" fmla="*/ 485024 h 5200575"/>
              <a:gd name="connsiteX29" fmla="*/ 3042184 w 4048838"/>
              <a:gd name="connsiteY29" fmla="*/ 563828 h 5200575"/>
              <a:gd name="connsiteX30" fmla="*/ 3044374 w 4048838"/>
              <a:gd name="connsiteY30" fmla="*/ 574673 h 5200575"/>
              <a:gd name="connsiteX31" fmla="*/ 3044374 w 4048838"/>
              <a:gd name="connsiteY31" fmla="*/ 728076 h 5200575"/>
              <a:gd name="connsiteX32" fmla="*/ 3123177 w 4048838"/>
              <a:gd name="connsiteY32" fmla="*/ 846964 h 5200575"/>
              <a:gd name="connsiteX33" fmla="*/ 3171247 w 4048838"/>
              <a:gd name="connsiteY33" fmla="*/ 856668 h 5200575"/>
              <a:gd name="connsiteX34" fmla="*/ 3171247 w 4048838"/>
              <a:gd name="connsiteY34" fmla="*/ 857406 h 5200575"/>
              <a:gd name="connsiteX35" fmla="*/ 3194727 w 4048838"/>
              <a:gd name="connsiteY35" fmla="*/ 859773 h 5200575"/>
              <a:gd name="connsiteX36" fmla="*/ 3294455 w 4048838"/>
              <a:gd name="connsiteY36" fmla="*/ 945722 h 5200575"/>
              <a:gd name="connsiteX37" fmla="*/ 3296659 w 4048838"/>
              <a:gd name="connsiteY37" fmla="*/ 958212 h 5200575"/>
              <a:gd name="connsiteX38" fmla="*/ 3296659 w 4048838"/>
              <a:gd name="connsiteY38" fmla="*/ 1092120 h 5200575"/>
              <a:gd name="connsiteX39" fmla="*/ 3425686 w 4048838"/>
              <a:gd name="connsiteY39" fmla="*/ 1221147 h 5200575"/>
              <a:gd name="connsiteX40" fmla="*/ 3425685 w 4048838"/>
              <a:gd name="connsiteY40" fmla="*/ 1221146 h 5200575"/>
              <a:gd name="connsiteX41" fmla="*/ 3554712 w 4048838"/>
              <a:gd name="connsiteY41" fmla="*/ 1092119 h 5200575"/>
              <a:gd name="connsiteX42" fmla="*/ 3554712 w 4048838"/>
              <a:gd name="connsiteY42" fmla="*/ 726865 h 5200575"/>
              <a:gd name="connsiteX43" fmla="*/ 3556916 w 4048838"/>
              <a:gd name="connsiteY43" fmla="*/ 714375 h 5200575"/>
              <a:gd name="connsiteX44" fmla="*/ 3656645 w 4048838"/>
              <a:gd name="connsiteY44" fmla="*/ 628426 h 5200575"/>
              <a:gd name="connsiteX45" fmla="*/ 3680125 w 4048838"/>
              <a:gd name="connsiteY45" fmla="*/ 626059 h 5200575"/>
              <a:gd name="connsiteX46" fmla="*/ 3680125 w 4048838"/>
              <a:gd name="connsiteY46" fmla="*/ 625321 h 5200575"/>
              <a:gd name="connsiteX47" fmla="*/ 3728195 w 4048838"/>
              <a:gd name="connsiteY47" fmla="*/ 615617 h 5200575"/>
              <a:gd name="connsiteX48" fmla="*/ 3806998 w 4048838"/>
              <a:gd name="connsiteY48" fmla="*/ 496729 h 5200575"/>
              <a:gd name="connsiteX49" fmla="*/ 3806998 w 4048838"/>
              <a:gd name="connsiteY49" fmla="*/ 120354 h 5200575"/>
              <a:gd name="connsiteX50" fmla="*/ 3815387 w 4048838"/>
              <a:gd name="connsiteY50" fmla="*/ 78804 h 5200575"/>
              <a:gd name="connsiteX51" fmla="*/ 3934274 w 4048838"/>
              <a:gd name="connsiteY51" fmla="*/ 0 h 5200575"/>
              <a:gd name="connsiteX52" fmla="*/ 4033837 w 4048838"/>
              <a:gd name="connsiteY52" fmla="*/ 46954 h 5200575"/>
              <a:gd name="connsiteX53" fmla="*/ 4047851 w 4048838"/>
              <a:gd name="connsiteY53" fmla="*/ 70052 h 5200575"/>
              <a:gd name="connsiteX54" fmla="*/ 4047851 w 4048838"/>
              <a:gd name="connsiteY54" fmla="*/ 1915988 h 5200575"/>
              <a:gd name="connsiteX55" fmla="*/ 4048838 w 4048838"/>
              <a:gd name="connsiteY55" fmla="*/ 1915988 h 5200575"/>
              <a:gd name="connsiteX56" fmla="*/ 4048838 w 4048838"/>
              <a:gd name="connsiteY56" fmla="*/ 2992458 h 5200575"/>
              <a:gd name="connsiteX57" fmla="*/ 3970035 w 4048838"/>
              <a:gd name="connsiteY57" fmla="*/ 3111346 h 5200575"/>
              <a:gd name="connsiteX58" fmla="*/ 3921965 w 4048838"/>
              <a:gd name="connsiteY58" fmla="*/ 3121050 h 5200575"/>
              <a:gd name="connsiteX59" fmla="*/ 3921965 w 4048838"/>
              <a:gd name="connsiteY59" fmla="*/ 3121788 h 5200575"/>
              <a:gd name="connsiteX60" fmla="*/ 3898485 w 4048838"/>
              <a:gd name="connsiteY60" fmla="*/ 3124155 h 5200575"/>
              <a:gd name="connsiteX61" fmla="*/ 3821421 w 4048838"/>
              <a:gd name="connsiteY61" fmla="*/ 3170599 h 5200575"/>
              <a:gd name="connsiteX62" fmla="*/ 3800256 w 4048838"/>
              <a:gd name="connsiteY62" fmla="*/ 3207490 h 5200575"/>
              <a:gd name="connsiteX63" fmla="*/ 3800256 w 4048838"/>
              <a:gd name="connsiteY63" fmla="*/ 3270804 h 5200575"/>
              <a:gd name="connsiteX64" fmla="*/ 3721453 w 4048838"/>
              <a:gd name="connsiteY64" fmla="*/ 3389692 h 5200575"/>
              <a:gd name="connsiteX65" fmla="*/ 3673383 w 4048838"/>
              <a:gd name="connsiteY65" fmla="*/ 3399396 h 5200575"/>
              <a:gd name="connsiteX66" fmla="*/ 3673383 w 4048838"/>
              <a:gd name="connsiteY66" fmla="*/ 3400134 h 5200575"/>
              <a:gd name="connsiteX67" fmla="*/ 3649903 w 4048838"/>
              <a:gd name="connsiteY67" fmla="*/ 3402501 h 5200575"/>
              <a:gd name="connsiteX68" fmla="*/ 3550174 w 4048838"/>
              <a:gd name="connsiteY68" fmla="*/ 3488450 h 5200575"/>
              <a:gd name="connsiteX69" fmla="*/ 3550154 w 4048838"/>
              <a:gd name="connsiteY69" fmla="*/ 3488563 h 5200575"/>
              <a:gd name="connsiteX70" fmla="*/ 3550154 w 4048838"/>
              <a:gd name="connsiteY70" fmla="*/ 4048356 h 5200575"/>
              <a:gd name="connsiteX71" fmla="*/ 3471351 w 4048838"/>
              <a:gd name="connsiteY71" fmla="*/ 4167244 h 5200575"/>
              <a:gd name="connsiteX72" fmla="*/ 3423281 w 4048838"/>
              <a:gd name="connsiteY72" fmla="*/ 4176948 h 5200575"/>
              <a:gd name="connsiteX73" fmla="*/ 3423281 w 4048838"/>
              <a:gd name="connsiteY73" fmla="*/ 4177686 h 5200575"/>
              <a:gd name="connsiteX74" fmla="*/ 3399801 w 4048838"/>
              <a:gd name="connsiteY74" fmla="*/ 4180053 h 5200575"/>
              <a:gd name="connsiteX75" fmla="*/ 3300072 w 4048838"/>
              <a:gd name="connsiteY75" fmla="*/ 4266002 h 5200575"/>
              <a:gd name="connsiteX76" fmla="*/ 3299821 w 4048838"/>
              <a:gd name="connsiteY76" fmla="*/ 4267425 h 5200575"/>
              <a:gd name="connsiteX77" fmla="*/ 3299821 w 4048838"/>
              <a:gd name="connsiteY77" fmla="*/ 4535750 h 5200575"/>
              <a:gd name="connsiteX78" fmla="*/ 3170794 w 4048838"/>
              <a:gd name="connsiteY78" fmla="*/ 4664777 h 5200575"/>
              <a:gd name="connsiteX79" fmla="*/ 3170795 w 4048838"/>
              <a:gd name="connsiteY79" fmla="*/ 4664776 h 5200575"/>
              <a:gd name="connsiteX80" fmla="*/ 3041768 w 4048838"/>
              <a:gd name="connsiteY80" fmla="*/ 4535749 h 5200575"/>
              <a:gd name="connsiteX81" fmla="*/ 3041768 w 4048838"/>
              <a:gd name="connsiteY81" fmla="*/ 4255730 h 5200575"/>
              <a:gd name="connsiteX82" fmla="*/ 3039765 w 4048838"/>
              <a:gd name="connsiteY82" fmla="*/ 4244379 h 5200575"/>
              <a:gd name="connsiteX83" fmla="*/ 2940036 w 4048838"/>
              <a:gd name="connsiteY83" fmla="*/ 4158430 h 5200575"/>
              <a:gd name="connsiteX84" fmla="*/ 2916556 w 4048838"/>
              <a:gd name="connsiteY84" fmla="*/ 4156063 h 5200575"/>
              <a:gd name="connsiteX85" fmla="*/ 2916556 w 4048838"/>
              <a:gd name="connsiteY85" fmla="*/ 4155325 h 5200575"/>
              <a:gd name="connsiteX86" fmla="*/ 2868486 w 4048838"/>
              <a:gd name="connsiteY86" fmla="*/ 4145621 h 5200575"/>
              <a:gd name="connsiteX87" fmla="*/ 2789683 w 4048838"/>
              <a:gd name="connsiteY87" fmla="*/ 4026733 h 5200575"/>
              <a:gd name="connsiteX88" fmla="*/ 2789683 w 4048838"/>
              <a:gd name="connsiteY88" fmla="*/ 3936603 h 5200575"/>
              <a:gd name="connsiteX89" fmla="*/ 2781294 w 4048838"/>
              <a:gd name="connsiteY89" fmla="*/ 3895053 h 5200575"/>
              <a:gd name="connsiteX90" fmla="*/ 2662407 w 4048838"/>
              <a:gd name="connsiteY90" fmla="*/ 3816249 h 5200575"/>
              <a:gd name="connsiteX91" fmla="*/ 2543520 w 4048838"/>
              <a:gd name="connsiteY91" fmla="*/ 3895053 h 5200575"/>
              <a:gd name="connsiteX92" fmla="*/ 2541330 w 4048838"/>
              <a:gd name="connsiteY92" fmla="*/ 3905897 h 5200575"/>
              <a:gd name="connsiteX93" fmla="*/ 2541330 w 4048838"/>
              <a:gd name="connsiteY93" fmla="*/ 4146767 h 5200575"/>
              <a:gd name="connsiteX94" fmla="*/ 2462527 w 4048838"/>
              <a:gd name="connsiteY94" fmla="*/ 4265655 h 5200575"/>
              <a:gd name="connsiteX95" fmla="*/ 2414457 w 4048838"/>
              <a:gd name="connsiteY95" fmla="*/ 4275359 h 5200575"/>
              <a:gd name="connsiteX96" fmla="*/ 2414457 w 4048838"/>
              <a:gd name="connsiteY96" fmla="*/ 4276097 h 5200575"/>
              <a:gd name="connsiteX97" fmla="*/ 2390977 w 4048838"/>
              <a:gd name="connsiteY97" fmla="*/ 4278464 h 5200575"/>
              <a:gd name="connsiteX98" fmla="*/ 2291248 w 4048838"/>
              <a:gd name="connsiteY98" fmla="*/ 4364413 h 5200575"/>
              <a:gd name="connsiteX99" fmla="*/ 2290996 w 4048838"/>
              <a:gd name="connsiteY99" fmla="*/ 4365842 h 5200575"/>
              <a:gd name="connsiteX100" fmla="*/ 2290996 w 4048838"/>
              <a:gd name="connsiteY100" fmla="*/ 4470483 h 5200575"/>
              <a:gd name="connsiteX101" fmla="*/ 2161969 w 4048838"/>
              <a:gd name="connsiteY101" fmla="*/ 4599510 h 5200575"/>
              <a:gd name="connsiteX102" fmla="*/ 2161970 w 4048838"/>
              <a:gd name="connsiteY102" fmla="*/ 4599509 h 5200575"/>
              <a:gd name="connsiteX103" fmla="*/ 2032943 w 4048838"/>
              <a:gd name="connsiteY103" fmla="*/ 4470482 h 5200575"/>
              <a:gd name="connsiteX104" fmla="*/ 2032942 w 4048838"/>
              <a:gd name="connsiteY104" fmla="*/ 4487005 h 5200575"/>
              <a:gd name="connsiteX105" fmla="*/ 2022804 w 4048838"/>
              <a:gd name="connsiteY105" fmla="*/ 4436786 h 5200575"/>
              <a:gd name="connsiteX106" fmla="*/ 1903916 w 4048838"/>
              <a:gd name="connsiteY106" fmla="*/ 4357982 h 5200575"/>
              <a:gd name="connsiteX107" fmla="*/ 1785029 w 4048838"/>
              <a:gd name="connsiteY107" fmla="*/ 4436786 h 5200575"/>
              <a:gd name="connsiteX108" fmla="*/ 1775265 w 4048838"/>
              <a:gd name="connsiteY108" fmla="*/ 4485146 h 5200575"/>
              <a:gd name="connsiteX109" fmla="*/ 1775265 w 4048838"/>
              <a:gd name="connsiteY109" fmla="*/ 5071548 h 5200575"/>
              <a:gd name="connsiteX110" fmla="*/ 1646238 w 4048838"/>
              <a:gd name="connsiteY110" fmla="*/ 5200575 h 5200575"/>
              <a:gd name="connsiteX111" fmla="*/ 1646239 w 4048838"/>
              <a:gd name="connsiteY111" fmla="*/ 5200574 h 5200575"/>
              <a:gd name="connsiteX112" fmla="*/ 1517212 w 4048838"/>
              <a:gd name="connsiteY112" fmla="*/ 5071547 h 5200575"/>
              <a:gd name="connsiteX113" fmla="*/ 1517211 w 4048838"/>
              <a:gd name="connsiteY113" fmla="*/ 4174585 h 5200575"/>
              <a:gd name="connsiteX114" fmla="*/ 1507073 w 4048838"/>
              <a:gd name="connsiteY114" fmla="*/ 4124366 h 5200575"/>
              <a:gd name="connsiteX115" fmla="*/ 1388185 w 4048838"/>
              <a:gd name="connsiteY115" fmla="*/ 4045562 h 5200575"/>
              <a:gd name="connsiteX116" fmla="*/ 1269298 w 4048838"/>
              <a:gd name="connsiteY116" fmla="*/ 4124366 h 5200575"/>
              <a:gd name="connsiteX117" fmla="*/ 1265700 w 4048838"/>
              <a:gd name="connsiteY117" fmla="*/ 4142185 h 5200575"/>
              <a:gd name="connsiteX118" fmla="*/ 1265700 w 4048838"/>
              <a:gd name="connsiteY118" fmla="*/ 4451131 h 5200575"/>
              <a:gd name="connsiteX119" fmla="*/ 1136673 w 4048838"/>
              <a:gd name="connsiteY119" fmla="*/ 4580158 h 5200575"/>
              <a:gd name="connsiteX120" fmla="*/ 1136674 w 4048838"/>
              <a:gd name="connsiteY120" fmla="*/ 4580157 h 5200575"/>
              <a:gd name="connsiteX121" fmla="*/ 1007647 w 4048838"/>
              <a:gd name="connsiteY121" fmla="*/ 4451130 h 5200575"/>
              <a:gd name="connsiteX122" fmla="*/ 1007647 w 4048838"/>
              <a:gd name="connsiteY122" fmla="*/ 4404392 h 5200575"/>
              <a:gd name="connsiteX123" fmla="*/ 988978 w 4048838"/>
              <a:gd name="connsiteY123" fmla="*/ 4371850 h 5200575"/>
              <a:gd name="connsiteX124" fmla="*/ 911913 w 4048838"/>
              <a:gd name="connsiteY124" fmla="*/ 4325406 h 5200575"/>
              <a:gd name="connsiteX125" fmla="*/ 888433 w 4048838"/>
              <a:gd name="connsiteY125" fmla="*/ 4323039 h 5200575"/>
              <a:gd name="connsiteX126" fmla="*/ 888433 w 4048838"/>
              <a:gd name="connsiteY126" fmla="*/ 4322301 h 5200575"/>
              <a:gd name="connsiteX127" fmla="*/ 840363 w 4048838"/>
              <a:gd name="connsiteY127" fmla="*/ 4312597 h 5200575"/>
              <a:gd name="connsiteX128" fmla="*/ 761560 w 4048838"/>
              <a:gd name="connsiteY128" fmla="*/ 4193709 h 5200575"/>
              <a:gd name="connsiteX129" fmla="*/ 761560 w 4048838"/>
              <a:gd name="connsiteY129" fmla="*/ 4079725 h 5200575"/>
              <a:gd name="connsiteX130" fmla="*/ 753171 w 4048838"/>
              <a:gd name="connsiteY130" fmla="*/ 4038175 h 5200575"/>
              <a:gd name="connsiteX131" fmla="*/ 634284 w 4048838"/>
              <a:gd name="connsiteY131" fmla="*/ 3959371 h 5200575"/>
              <a:gd name="connsiteX132" fmla="*/ 515397 w 4048838"/>
              <a:gd name="connsiteY132" fmla="*/ 4038175 h 5200575"/>
              <a:gd name="connsiteX133" fmla="*/ 513207 w 4048838"/>
              <a:gd name="connsiteY133" fmla="*/ 4049020 h 5200575"/>
              <a:gd name="connsiteX134" fmla="*/ 513207 w 4048838"/>
              <a:gd name="connsiteY134" fmla="*/ 4202423 h 5200575"/>
              <a:gd name="connsiteX135" fmla="*/ 434404 w 4048838"/>
              <a:gd name="connsiteY135" fmla="*/ 4321311 h 5200575"/>
              <a:gd name="connsiteX136" fmla="*/ 386334 w 4048838"/>
              <a:gd name="connsiteY136" fmla="*/ 4331015 h 5200575"/>
              <a:gd name="connsiteX137" fmla="*/ 386334 w 4048838"/>
              <a:gd name="connsiteY137" fmla="*/ 4331753 h 5200575"/>
              <a:gd name="connsiteX138" fmla="*/ 362854 w 4048838"/>
              <a:gd name="connsiteY138" fmla="*/ 4334120 h 5200575"/>
              <a:gd name="connsiteX139" fmla="*/ 263125 w 4048838"/>
              <a:gd name="connsiteY139" fmla="*/ 4420069 h 5200575"/>
              <a:gd name="connsiteX140" fmla="*/ 260921 w 4048838"/>
              <a:gd name="connsiteY140" fmla="*/ 4432559 h 5200575"/>
              <a:gd name="connsiteX141" fmla="*/ 260921 w 4048838"/>
              <a:gd name="connsiteY141" fmla="*/ 4566467 h 5200575"/>
              <a:gd name="connsiteX142" fmla="*/ 131894 w 4048838"/>
              <a:gd name="connsiteY142" fmla="*/ 4695494 h 5200575"/>
              <a:gd name="connsiteX143" fmla="*/ 131895 w 4048838"/>
              <a:gd name="connsiteY143" fmla="*/ 4695493 h 5200575"/>
              <a:gd name="connsiteX144" fmla="*/ 2868 w 4048838"/>
              <a:gd name="connsiteY144" fmla="*/ 4566466 h 5200575"/>
              <a:gd name="connsiteX145" fmla="*/ 2868 w 4048838"/>
              <a:gd name="connsiteY145" fmla="*/ 4201212 h 5200575"/>
              <a:gd name="connsiteX146" fmla="*/ 664 w 4048838"/>
              <a:gd name="connsiteY146" fmla="*/ 4188722 h 5200575"/>
              <a:gd name="connsiteX147" fmla="*/ 0 w 4048838"/>
              <a:gd name="connsiteY147" fmla="*/ 4187443 h 5200575"/>
              <a:gd name="connsiteX148" fmla="*/ 0 w 4048838"/>
              <a:gd name="connsiteY148" fmla="*/ 693683 h 5200575"/>
              <a:gd name="connsiteX149" fmla="*/ 90123 w 4048838"/>
              <a:gd name="connsiteY149" fmla="*/ 693683 h 5200575"/>
              <a:gd name="connsiteX150" fmla="*/ 134300 w 4048838"/>
              <a:gd name="connsiteY150" fmla="*/ 702601 h 5200575"/>
              <a:gd name="connsiteX151" fmla="*/ 134300 w 4048838"/>
              <a:gd name="connsiteY151" fmla="*/ 703339 h 5200575"/>
              <a:gd name="connsiteX152" fmla="*/ 157780 w 4048838"/>
              <a:gd name="connsiteY152" fmla="*/ 705706 h 5200575"/>
              <a:gd name="connsiteX153" fmla="*/ 257509 w 4048838"/>
              <a:gd name="connsiteY153" fmla="*/ 791655 h 5200575"/>
              <a:gd name="connsiteX154" fmla="*/ 257760 w 4048838"/>
              <a:gd name="connsiteY154" fmla="*/ 793078 h 5200575"/>
              <a:gd name="connsiteX155" fmla="*/ 257760 w 4048838"/>
              <a:gd name="connsiteY155" fmla="*/ 1061403 h 5200575"/>
              <a:gd name="connsiteX156" fmla="*/ 386787 w 4048838"/>
              <a:gd name="connsiteY156" fmla="*/ 1190430 h 5200575"/>
              <a:gd name="connsiteX157" fmla="*/ 386786 w 4048838"/>
              <a:gd name="connsiteY157" fmla="*/ 1190429 h 5200575"/>
              <a:gd name="connsiteX158" fmla="*/ 515813 w 4048838"/>
              <a:gd name="connsiteY158" fmla="*/ 1061402 h 5200575"/>
              <a:gd name="connsiteX159" fmla="*/ 515813 w 4048838"/>
              <a:gd name="connsiteY159" fmla="*/ 781383 h 5200575"/>
              <a:gd name="connsiteX160" fmla="*/ 517816 w 4048838"/>
              <a:gd name="connsiteY160" fmla="*/ 770032 h 5200575"/>
              <a:gd name="connsiteX161" fmla="*/ 617545 w 4048838"/>
              <a:gd name="connsiteY161" fmla="*/ 684083 h 5200575"/>
              <a:gd name="connsiteX162" fmla="*/ 641025 w 4048838"/>
              <a:gd name="connsiteY162" fmla="*/ 681716 h 5200575"/>
              <a:gd name="connsiteX163" fmla="*/ 641025 w 4048838"/>
              <a:gd name="connsiteY163" fmla="*/ 680978 h 5200575"/>
              <a:gd name="connsiteX164" fmla="*/ 689095 w 4048838"/>
              <a:gd name="connsiteY164" fmla="*/ 671274 h 5200575"/>
              <a:gd name="connsiteX165" fmla="*/ 767898 w 4048838"/>
              <a:gd name="connsiteY165" fmla="*/ 552386 h 5200575"/>
              <a:gd name="connsiteX166" fmla="*/ 767898 w 4048838"/>
              <a:gd name="connsiteY166" fmla="*/ 462256 h 5200575"/>
              <a:gd name="connsiteX167" fmla="*/ 776287 w 4048838"/>
              <a:gd name="connsiteY167" fmla="*/ 420706 h 5200575"/>
              <a:gd name="connsiteX168" fmla="*/ 895174 w 4048838"/>
              <a:gd name="connsiteY168" fmla="*/ 341902 h 5200575"/>
              <a:gd name="connsiteX169" fmla="*/ 1014061 w 4048838"/>
              <a:gd name="connsiteY169" fmla="*/ 420706 h 5200575"/>
              <a:gd name="connsiteX170" fmla="*/ 1016251 w 4048838"/>
              <a:gd name="connsiteY170" fmla="*/ 431550 h 5200575"/>
              <a:gd name="connsiteX171" fmla="*/ 1016251 w 4048838"/>
              <a:gd name="connsiteY171" fmla="*/ 672420 h 5200575"/>
              <a:gd name="connsiteX172" fmla="*/ 1095054 w 4048838"/>
              <a:gd name="connsiteY172" fmla="*/ 791308 h 5200575"/>
              <a:gd name="connsiteX173" fmla="*/ 1143124 w 4048838"/>
              <a:gd name="connsiteY173" fmla="*/ 801012 h 5200575"/>
              <a:gd name="connsiteX174" fmla="*/ 1143124 w 4048838"/>
              <a:gd name="connsiteY174" fmla="*/ 801750 h 5200575"/>
              <a:gd name="connsiteX175" fmla="*/ 1166604 w 4048838"/>
              <a:gd name="connsiteY175" fmla="*/ 804117 h 5200575"/>
              <a:gd name="connsiteX176" fmla="*/ 1266333 w 4048838"/>
              <a:gd name="connsiteY176" fmla="*/ 890066 h 5200575"/>
              <a:gd name="connsiteX177" fmla="*/ 1266585 w 4048838"/>
              <a:gd name="connsiteY177" fmla="*/ 891495 h 5200575"/>
              <a:gd name="connsiteX178" fmla="*/ 1266585 w 4048838"/>
              <a:gd name="connsiteY178" fmla="*/ 996136 h 5200575"/>
              <a:gd name="connsiteX179" fmla="*/ 1395612 w 4048838"/>
              <a:gd name="connsiteY179" fmla="*/ 1125163 h 5200575"/>
              <a:gd name="connsiteX180" fmla="*/ 1395611 w 4048838"/>
              <a:gd name="connsiteY180" fmla="*/ 1125162 h 5200575"/>
              <a:gd name="connsiteX181" fmla="*/ 1524638 w 4048838"/>
              <a:gd name="connsiteY181" fmla="*/ 996135 h 520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4048838" h="5200575">
                <a:moveTo>
                  <a:pt x="1524638" y="996135"/>
                </a:moveTo>
                <a:cubicBezTo>
                  <a:pt x="1546143" y="977384"/>
                  <a:pt x="1522949" y="1018274"/>
                  <a:pt x="1524639" y="1012658"/>
                </a:cubicBezTo>
                <a:lnTo>
                  <a:pt x="1534777" y="962439"/>
                </a:lnTo>
                <a:cubicBezTo>
                  <a:pt x="1554365" y="916129"/>
                  <a:pt x="1600220" y="883635"/>
                  <a:pt x="1653665" y="883635"/>
                </a:cubicBezTo>
                <a:cubicBezTo>
                  <a:pt x="1707110" y="883635"/>
                  <a:pt x="1752965" y="916129"/>
                  <a:pt x="1772552" y="962439"/>
                </a:cubicBezTo>
                <a:lnTo>
                  <a:pt x="1782316" y="1010799"/>
                </a:lnTo>
                <a:lnTo>
                  <a:pt x="1782316" y="1597201"/>
                </a:lnTo>
                <a:cubicBezTo>
                  <a:pt x="1782316" y="1668461"/>
                  <a:pt x="1840083" y="1726228"/>
                  <a:pt x="1911343" y="1726228"/>
                </a:cubicBezTo>
                <a:lnTo>
                  <a:pt x="1911342" y="1726227"/>
                </a:lnTo>
                <a:cubicBezTo>
                  <a:pt x="1982602" y="1726227"/>
                  <a:pt x="2040369" y="1668460"/>
                  <a:pt x="2040369" y="1597200"/>
                </a:cubicBezTo>
                <a:cubicBezTo>
                  <a:pt x="2040369" y="1298213"/>
                  <a:pt x="2040370" y="999225"/>
                  <a:pt x="2040370" y="700238"/>
                </a:cubicBezTo>
                <a:lnTo>
                  <a:pt x="2050508" y="650019"/>
                </a:lnTo>
                <a:cubicBezTo>
                  <a:pt x="2070096" y="603709"/>
                  <a:pt x="2115951" y="571215"/>
                  <a:pt x="2169396" y="571215"/>
                </a:cubicBezTo>
                <a:cubicBezTo>
                  <a:pt x="2222841" y="571215"/>
                  <a:pt x="2268696" y="603709"/>
                  <a:pt x="2288283" y="650019"/>
                </a:cubicBezTo>
                <a:lnTo>
                  <a:pt x="2291881" y="667838"/>
                </a:lnTo>
                <a:lnTo>
                  <a:pt x="2291881" y="976784"/>
                </a:lnTo>
                <a:cubicBezTo>
                  <a:pt x="2291881" y="1048044"/>
                  <a:pt x="2349648" y="1105811"/>
                  <a:pt x="2420908" y="1105811"/>
                </a:cubicBezTo>
                <a:lnTo>
                  <a:pt x="2420907" y="1105810"/>
                </a:lnTo>
                <a:cubicBezTo>
                  <a:pt x="2492167" y="1105810"/>
                  <a:pt x="2549934" y="1048043"/>
                  <a:pt x="2549934" y="976783"/>
                </a:cubicBezTo>
                <a:lnTo>
                  <a:pt x="2549934" y="930045"/>
                </a:lnTo>
                <a:lnTo>
                  <a:pt x="2568603" y="897503"/>
                </a:lnTo>
                <a:cubicBezTo>
                  <a:pt x="2587887" y="874137"/>
                  <a:pt x="2614869" y="857361"/>
                  <a:pt x="2645668" y="851059"/>
                </a:cubicBezTo>
                <a:lnTo>
                  <a:pt x="2669148" y="848692"/>
                </a:lnTo>
                <a:lnTo>
                  <a:pt x="2669148" y="847954"/>
                </a:lnTo>
                <a:lnTo>
                  <a:pt x="2717218" y="838250"/>
                </a:lnTo>
                <a:cubicBezTo>
                  <a:pt x="2763527" y="818662"/>
                  <a:pt x="2796021" y="772807"/>
                  <a:pt x="2796021" y="719362"/>
                </a:cubicBezTo>
                <a:lnTo>
                  <a:pt x="2796021" y="605378"/>
                </a:lnTo>
                <a:lnTo>
                  <a:pt x="2804410" y="563828"/>
                </a:lnTo>
                <a:cubicBezTo>
                  <a:pt x="2823997" y="517518"/>
                  <a:pt x="2869852" y="485024"/>
                  <a:pt x="2923297" y="485024"/>
                </a:cubicBezTo>
                <a:cubicBezTo>
                  <a:pt x="2976742" y="485024"/>
                  <a:pt x="3022597" y="517518"/>
                  <a:pt x="3042184" y="563828"/>
                </a:cubicBezTo>
                <a:lnTo>
                  <a:pt x="3044374" y="574673"/>
                </a:lnTo>
                <a:lnTo>
                  <a:pt x="3044374" y="728076"/>
                </a:lnTo>
                <a:cubicBezTo>
                  <a:pt x="3044374" y="781521"/>
                  <a:pt x="3076868" y="827376"/>
                  <a:pt x="3123177" y="846964"/>
                </a:cubicBezTo>
                <a:lnTo>
                  <a:pt x="3171247" y="856668"/>
                </a:lnTo>
                <a:lnTo>
                  <a:pt x="3171247" y="857406"/>
                </a:lnTo>
                <a:lnTo>
                  <a:pt x="3194727" y="859773"/>
                </a:lnTo>
                <a:cubicBezTo>
                  <a:pt x="3240925" y="869226"/>
                  <a:pt x="3278537" y="902246"/>
                  <a:pt x="3294455" y="945722"/>
                </a:cubicBezTo>
                <a:lnTo>
                  <a:pt x="3296659" y="958212"/>
                </a:lnTo>
                <a:lnTo>
                  <a:pt x="3296659" y="1092120"/>
                </a:lnTo>
                <a:cubicBezTo>
                  <a:pt x="3296659" y="1163380"/>
                  <a:pt x="3354426" y="1221147"/>
                  <a:pt x="3425686" y="1221147"/>
                </a:cubicBezTo>
                <a:lnTo>
                  <a:pt x="3425685" y="1221146"/>
                </a:lnTo>
                <a:cubicBezTo>
                  <a:pt x="3496945" y="1221146"/>
                  <a:pt x="3554712" y="1163379"/>
                  <a:pt x="3554712" y="1092119"/>
                </a:cubicBezTo>
                <a:lnTo>
                  <a:pt x="3554712" y="726865"/>
                </a:lnTo>
                <a:lnTo>
                  <a:pt x="3556916" y="714375"/>
                </a:lnTo>
                <a:cubicBezTo>
                  <a:pt x="3572835" y="670899"/>
                  <a:pt x="3610447" y="637879"/>
                  <a:pt x="3656645" y="628426"/>
                </a:cubicBezTo>
                <a:lnTo>
                  <a:pt x="3680125" y="626059"/>
                </a:lnTo>
                <a:lnTo>
                  <a:pt x="3680125" y="625321"/>
                </a:lnTo>
                <a:lnTo>
                  <a:pt x="3728195" y="615617"/>
                </a:lnTo>
                <a:cubicBezTo>
                  <a:pt x="3774504" y="596029"/>
                  <a:pt x="3806998" y="550174"/>
                  <a:pt x="3806998" y="496729"/>
                </a:cubicBezTo>
                <a:lnTo>
                  <a:pt x="3806998" y="120354"/>
                </a:lnTo>
                <a:lnTo>
                  <a:pt x="3815387" y="78804"/>
                </a:lnTo>
                <a:cubicBezTo>
                  <a:pt x="3834974" y="32494"/>
                  <a:pt x="3880829" y="0"/>
                  <a:pt x="3934274" y="0"/>
                </a:cubicBezTo>
                <a:cubicBezTo>
                  <a:pt x="3974358" y="0"/>
                  <a:pt x="4010172" y="18278"/>
                  <a:pt x="4033837" y="46954"/>
                </a:cubicBezTo>
                <a:lnTo>
                  <a:pt x="4047851" y="70052"/>
                </a:lnTo>
                <a:lnTo>
                  <a:pt x="4047851" y="1915988"/>
                </a:lnTo>
                <a:lnTo>
                  <a:pt x="4048838" y="1915988"/>
                </a:lnTo>
                <a:lnTo>
                  <a:pt x="4048838" y="2992458"/>
                </a:lnTo>
                <a:cubicBezTo>
                  <a:pt x="4048838" y="3045903"/>
                  <a:pt x="4016344" y="3091758"/>
                  <a:pt x="3970035" y="3111346"/>
                </a:cubicBezTo>
                <a:lnTo>
                  <a:pt x="3921965" y="3121050"/>
                </a:lnTo>
                <a:lnTo>
                  <a:pt x="3921965" y="3121788"/>
                </a:lnTo>
                <a:lnTo>
                  <a:pt x="3898485" y="3124155"/>
                </a:lnTo>
                <a:cubicBezTo>
                  <a:pt x="3867686" y="3130457"/>
                  <a:pt x="3840704" y="3147233"/>
                  <a:pt x="3821421" y="3170599"/>
                </a:cubicBezTo>
                <a:lnTo>
                  <a:pt x="3800256" y="3207490"/>
                </a:lnTo>
                <a:lnTo>
                  <a:pt x="3800256" y="3270804"/>
                </a:lnTo>
                <a:cubicBezTo>
                  <a:pt x="3800256" y="3324249"/>
                  <a:pt x="3767762" y="3370104"/>
                  <a:pt x="3721453" y="3389692"/>
                </a:cubicBezTo>
                <a:lnTo>
                  <a:pt x="3673383" y="3399396"/>
                </a:lnTo>
                <a:lnTo>
                  <a:pt x="3673383" y="3400134"/>
                </a:lnTo>
                <a:lnTo>
                  <a:pt x="3649903" y="3402501"/>
                </a:lnTo>
                <a:cubicBezTo>
                  <a:pt x="3603705" y="3411954"/>
                  <a:pt x="3566093" y="3444974"/>
                  <a:pt x="3550174" y="3488450"/>
                </a:cubicBezTo>
                <a:cubicBezTo>
                  <a:pt x="3550167" y="3488488"/>
                  <a:pt x="3550161" y="3488525"/>
                  <a:pt x="3550154" y="3488563"/>
                </a:cubicBezTo>
                <a:lnTo>
                  <a:pt x="3550154" y="4048356"/>
                </a:lnTo>
                <a:cubicBezTo>
                  <a:pt x="3550154" y="4101801"/>
                  <a:pt x="3517660" y="4147656"/>
                  <a:pt x="3471351" y="4167244"/>
                </a:cubicBezTo>
                <a:lnTo>
                  <a:pt x="3423281" y="4176948"/>
                </a:lnTo>
                <a:lnTo>
                  <a:pt x="3423281" y="4177686"/>
                </a:lnTo>
                <a:lnTo>
                  <a:pt x="3399801" y="4180053"/>
                </a:lnTo>
                <a:cubicBezTo>
                  <a:pt x="3353603" y="4189506"/>
                  <a:pt x="3315991" y="4222526"/>
                  <a:pt x="3300072" y="4266002"/>
                </a:cubicBezTo>
                <a:cubicBezTo>
                  <a:pt x="3299988" y="4266476"/>
                  <a:pt x="3299905" y="4266951"/>
                  <a:pt x="3299821" y="4267425"/>
                </a:cubicBezTo>
                <a:lnTo>
                  <a:pt x="3299821" y="4535750"/>
                </a:lnTo>
                <a:cubicBezTo>
                  <a:pt x="3299821" y="4607010"/>
                  <a:pt x="3242054" y="4664777"/>
                  <a:pt x="3170794" y="4664777"/>
                </a:cubicBezTo>
                <a:lnTo>
                  <a:pt x="3170795" y="4664776"/>
                </a:lnTo>
                <a:cubicBezTo>
                  <a:pt x="3099535" y="4664776"/>
                  <a:pt x="3041768" y="4607009"/>
                  <a:pt x="3041768" y="4535749"/>
                </a:cubicBezTo>
                <a:lnTo>
                  <a:pt x="3041768" y="4255730"/>
                </a:lnTo>
                <a:lnTo>
                  <a:pt x="3039765" y="4244379"/>
                </a:lnTo>
                <a:cubicBezTo>
                  <a:pt x="3023846" y="4200903"/>
                  <a:pt x="2986234" y="4167883"/>
                  <a:pt x="2940036" y="4158430"/>
                </a:cubicBezTo>
                <a:lnTo>
                  <a:pt x="2916556" y="4156063"/>
                </a:lnTo>
                <a:lnTo>
                  <a:pt x="2916556" y="4155325"/>
                </a:lnTo>
                <a:lnTo>
                  <a:pt x="2868486" y="4145621"/>
                </a:lnTo>
                <a:cubicBezTo>
                  <a:pt x="2822177" y="4126033"/>
                  <a:pt x="2789683" y="4080178"/>
                  <a:pt x="2789683" y="4026733"/>
                </a:cubicBezTo>
                <a:lnTo>
                  <a:pt x="2789683" y="3936603"/>
                </a:lnTo>
                <a:lnTo>
                  <a:pt x="2781294" y="3895053"/>
                </a:lnTo>
                <a:cubicBezTo>
                  <a:pt x="2761707" y="3848743"/>
                  <a:pt x="2715852" y="3816249"/>
                  <a:pt x="2662407" y="3816249"/>
                </a:cubicBezTo>
                <a:cubicBezTo>
                  <a:pt x="2608962" y="3816249"/>
                  <a:pt x="2563107" y="3848743"/>
                  <a:pt x="2543520" y="3895053"/>
                </a:cubicBezTo>
                <a:lnTo>
                  <a:pt x="2541330" y="3905897"/>
                </a:lnTo>
                <a:lnTo>
                  <a:pt x="2541330" y="4146767"/>
                </a:lnTo>
                <a:cubicBezTo>
                  <a:pt x="2541330" y="4200212"/>
                  <a:pt x="2508836" y="4246067"/>
                  <a:pt x="2462527" y="4265655"/>
                </a:cubicBezTo>
                <a:lnTo>
                  <a:pt x="2414457" y="4275359"/>
                </a:lnTo>
                <a:lnTo>
                  <a:pt x="2414457" y="4276097"/>
                </a:lnTo>
                <a:lnTo>
                  <a:pt x="2390977" y="4278464"/>
                </a:lnTo>
                <a:cubicBezTo>
                  <a:pt x="2344780" y="4287917"/>
                  <a:pt x="2307167" y="4320937"/>
                  <a:pt x="2291248" y="4364413"/>
                </a:cubicBezTo>
                <a:lnTo>
                  <a:pt x="2290996" y="4365842"/>
                </a:lnTo>
                <a:lnTo>
                  <a:pt x="2290996" y="4470483"/>
                </a:lnTo>
                <a:cubicBezTo>
                  <a:pt x="2290996" y="4541743"/>
                  <a:pt x="2233229" y="4599510"/>
                  <a:pt x="2161969" y="4599510"/>
                </a:cubicBezTo>
                <a:lnTo>
                  <a:pt x="2161970" y="4599509"/>
                </a:lnTo>
                <a:cubicBezTo>
                  <a:pt x="2090710" y="4599509"/>
                  <a:pt x="2032943" y="4541742"/>
                  <a:pt x="2032943" y="4470482"/>
                </a:cubicBezTo>
                <a:cubicBezTo>
                  <a:pt x="2032943" y="4475990"/>
                  <a:pt x="2032942" y="4481497"/>
                  <a:pt x="2032942" y="4487005"/>
                </a:cubicBezTo>
                <a:lnTo>
                  <a:pt x="2022804" y="4436786"/>
                </a:lnTo>
                <a:cubicBezTo>
                  <a:pt x="2003216" y="4390476"/>
                  <a:pt x="1957361" y="4357982"/>
                  <a:pt x="1903916" y="4357982"/>
                </a:cubicBezTo>
                <a:cubicBezTo>
                  <a:pt x="1850471" y="4357982"/>
                  <a:pt x="1804616" y="4390476"/>
                  <a:pt x="1785029" y="4436786"/>
                </a:cubicBezTo>
                <a:lnTo>
                  <a:pt x="1775265" y="4485146"/>
                </a:lnTo>
                <a:lnTo>
                  <a:pt x="1775265" y="5071548"/>
                </a:lnTo>
                <a:cubicBezTo>
                  <a:pt x="1775265" y="5142808"/>
                  <a:pt x="1717498" y="5200575"/>
                  <a:pt x="1646238" y="5200575"/>
                </a:cubicBezTo>
                <a:lnTo>
                  <a:pt x="1646239" y="5200574"/>
                </a:lnTo>
                <a:cubicBezTo>
                  <a:pt x="1574979" y="5200574"/>
                  <a:pt x="1517212" y="5142807"/>
                  <a:pt x="1517212" y="5071547"/>
                </a:cubicBezTo>
                <a:cubicBezTo>
                  <a:pt x="1517212" y="4772560"/>
                  <a:pt x="1517211" y="4473572"/>
                  <a:pt x="1517211" y="4174585"/>
                </a:cubicBezTo>
                <a:lnTo>
                  <a:pt x="1507073" y="4124366"/>
                </a:lnTo>
                <a:cubicBezTo>
                  <a:pt x="1487485" y="4078056"/>
                  <a:pt x="1441630" y="4045562"/>
                  <a:pt x="1388185" y="4045562"/>
                </a:cubicBezTo>
                <a:cubicBezTo>
                  <a:pt x="1334740" y="4045562"/>
                  <a:pt x="1288885" y="4078056"/>
                  <a:pt x="1269298" y="4124366"/>
                </a:cubicBezTo>
                <a:lnTo>
                  <a:pt x="1265700" y="4142185"/>
                </a:lnTo>
                <a:lnTo>
                  <a:pt x="1265700" y="4451131"/>
                </a:lnTo>
                <a:cubicBezTo>
                  <a:pt x="1265700" y="4522391"/>
                  <a:pt x="1207933" y="4580158"/>
                  <a:pt x="1136673" y="4580158"/>
                </a:cubicBezTo>
                <a:lnTo>
                  <a:pt x="1136674" y="4580157"/>
                </a:lnTo>
                <a:cubicBezTo>
                  <a:pt x="1065414" y="4580157"/>
                  <a:pt x="1007647" y="4522390"/>
                  <a:pt x="1007647" y="4451130"/>
                </a:cubicBezTo>
                <a:lnTo>
                  <a:pt x="1007647" y="4404392"/>
                </a:lnTo>
                <a:lnTo>
                  <a:pt x="988978" y="4371850"/>
                </a:lnTo>
                <a:cubicBezTo>
                  <a:pt x="969694" y="4348484"/>
                  <a:pt x="942712" y="4331708"/>
                  <a:pt x="911913" y="4325406"/>
                </a:cubicBezTo>
                <a:lnTo>
                  <a:pt x="888433" y="4323039"/>
                </a:lnTo>
                <a:lnTo>
                  <a:pt x="888433" y="4322301"/>
                </a:lnTo>
                <a:lnTo>
                  <a:pt x="840363" y="4312597"/>
                </a:lnTo>
                <a:cubicBezTo>
                  <a:pt x="794054" y="4293009"/>
                  <a:pt x="761560" y="4247154"/>
                  <a:pt x="761560" y="4193709"/>
                </a:cubicBezTo>
                <a:lnTo>
                  <a:pt x="761560" y="4079725"/>
                </a:lnTo>
                <a:lnTo>
                  <a:pt x="753171" y="4038175"/>
                </a:lnTo>
                <a:cubicBezTo>
                  <a:pt x="733584" y="3991865"/>
                  <a:pt x="687729" y="3959371"/>
                  <a:pt x="634284" y="3959371"/>
                </a:cubicBezTo>
                <a:cubicBezTo>
                  <a:pt x="580839" y="3959371"/>
                  <a:pt x="534984" y="3991865"/>
                  <a:pt x="515397" y="4038175"/>
                </a:cubicBezTo>
                <a:lnTo>
                  <a:pt x="513207" y="4049020"/>
                </a:lnTo>
                <a:lnTo>
                  <a:pt x="513207" y="4202423"/>
                </a:lnTo>
                <a:cubicBezTo>
                  <a:pt x="513207" y="4255868"/>
                  <a:pt x="480713" y="4301723"/>
                  <a:pt x="434404" y="4321311"/>
                </a:cubicBezTo>
                <a:lnTo>
                  <a:pt x="386334" y="4331015"/>
                </a:lnTo>
                <a:lnTo>
                  <a:pt x="386334" y="4331753"/>
                </a:lnTo>
                <a:lnTo>
                  <a:pt x="362854" y="4334120"/>
                </a:lnTo>
                <a:cubicBezTo>
                  <a:pt x="316656" y="4343573"/>
                  <a:pt x="279044" y="4376593"/>
                  <a:pt x="263125" y="4420069"/>
                </a:cubicBezTo>
                <a:lnTo>
                  <a:pt x="260921" y="4432559"/>
                </a:lnTo>
                <a:lnTo>
                  <a:pt x="260921" y="4566467"/>
                </a:lnTo>
                <a:cubicBezTo>
                  <a:pt x="260921" y="4637727"/>
                  <a:pt x="203154" y="4695494"/>
                  <a:pt x="131894" y="4695494"/>
                </a:cubicBezTo>
                <a:lnTo>
                  <a:pt x="131895" y="4695493"/>
                </a:lnTo>
                <a:cubicBezTo>
                  <a:pt x="60635" y="4695493"/>
                  <a:pt x="2868" y="4637726"/>
                  <a:pt x="2868" y="4566466"/>
                </a:cubicBezTo>
                <a:lnTo>
                  <a:pt x="2868" y="4201212"/>
                </a:lnTo>
                <a:lnTo>
                  <a:pt x="664" y="4188722"/>
                </a:lnTo>
                <a:lnTo>
                  <a:pt x="0" y="4187443"/>
                </a:lnTo>
                <a:lnTo>
                  <a:pt x="0" y="693683"/>
                </a:lnTo>
                <a:lnTo>
                  <a:pt x="90123" y="693683"/>
                </a:lnTo>
                <a:lnTo>
                  <a:pt x="134300" y="702601"/>
                </a:lnTo>
                <a:lnTo>
                  <a:pt x="134300" y="703339"/>
                </a:lnTo>
                <a:lnTo>
                  <a:pt x="157780" y="705706"/>
                </a:lnTo>
                <a:cubicBezTo>
                  <a:pt x="203978" y="715159"/>
                  <a:pt x="241590" y="748179"/>
                  <a:pt x="257509" y="791655"/>
                </a:cubicBezTo>
                <a:cubicBezTo>
                  <a:pt x="257593" y="792129"/>
                  <a:pt x="257676" y="792604"/>
                  <a:pt x="257760" y="793078"/>
                </a:cubicBezTo>
                <a:lnTo>
                  <a:pt x="257760" y="1061403"/>
                </a:lnTo>
                <a:cubicBezTo>
                  <a:pt x="257760" y="1132663"/>
                  <a:pt x="315527" y="1190430"/>
                  <a:pt x="386787" y="1190430"/>
                </a:cubicBezTo>
                <a:lnTo>
                  <a:pt x="386786" y="1190429"/>
                </a:lnTo>
                <a:cubicBezTo>
                  <a:pt x="458046" y="1190429"/>
                  <a:pt x="515813" y="1132662"/>
                  <a:pt x="515813" y="1061402"/>
                </a:cubicBezTo>
                <a:lnTo>
                  <a:pt x="515813" y="781383"/>
                </a:lnTo>
                <a:lnTo>
                  <a:pt x="517816" y="770032"/>
                </a:lnTo>
                <a:cubicBezTo>
                  <a:pt x="533735" y="726556"/>
                  <a:pt x="571347" y="693536"/>
                  <a:pt x="617545" y="684083"/>
                </a:cubicBezTo>
                <a:lnTo>
                  <a:pt x="641025" y="681716"/>
                </a:lnTo>
                <a:lnTo>
                  <a:pt x="641025" y="680978"/>
                </a:lnTo>
                <a:lnTo>
                  <a:pt x="689095" y="671274"/>
                </a:lnTo>
                <a:cubicBezTo>
                  <a:pt x="735404" y="651686"/>
                  <a:pt x="767898" y="605831"/>
                  <a:pt x="767898" y="552386"/>
                </a:cubicBezTo>
                <a:lnTo>
                  <a:pt x="767898" y="462256"/>
                </a:lnTo>
                <a:lnTo>
                  <a:pt x="776287" y="420706"/>
                </a:lnTo>
                <a:cubicBezTo>
                  <a:pt x="795874" y="374396"/>
                  <a:pt x="841729" y="341902"/>
                  <a:pt x="895174" y="341902"/>
                </a:cubicBezTo>
                <a:cubicBezTo>
                  <a:pt x="948619" y="341902"/>
                  <a:pt x="994474" y="374396"/>
                  <a:pt x="1014061" y="420706"/>
                </a:cubicBezTo>
                <a:lnTo>
                  <a:pt x="1016251" y="431550"/>
                </a:lnTo>
                <a:lnTo>
                  <a:pt x="1016251" y="672420"/>
                </a:lnTo>
                <a:cubicBezTo>
                  <a:pt x="1016251" y="725865"/>
                  <a:pt x="1048745" y="771720"/>
                  <a:pt x="1095054" y="791308"/>
                </a:cubicBezTo>
                <a:lnTo>
                  <a:pt x="1143124" y="801012"/>
                </a:lnTo>
                <a:lnTo>
                  <a:pt x="1143124" y="801750"/>
                </a:lnTo>
                <a:lnTo>
                  <a:pt x="1166604" y="804117"/>
                </a:lnTo>
                <a:cubicBezTo>
                  <a:pt x="1212801" y="813570"/>
                  <a:pt x="1250414" y="846590"/>
                  <a:pt x="1266333" y="890066"/>
                </a:cubicBezTo>
                <a:lnTo>
                  <a:pt x="1266585" y="891495"/>
                </a:lnTo>
                <a:lnTo>
                  <a:pt x="1266585" y="996136"/>
                </a:lnTo>
                <a:cubicBezTo>
                  <a:pt x="1266585" y="1067396"/>
                  <a:pt x="1324352" y="1125163"/>
                  <a:pt x="1395612" y="1125163"/>
                </a:cubicBezTo>
                <a:lnTo>
                  <a:pt x="1395611" y="1125162"/>
                </a:lnTo>
                <a:cubicBezTo>
                  <a:pt x="1466871" y="1125162"/>
                  <a:pt x="1524638" y="1067395"/>
                  <a:pt x="1524638" y="996135"/>
                </a:cubicBezTo>
                <a:close/>
              </a:path>
            </a:pathLst>
          </a:custGeom>
        </p:spPr>
        <p:txBody>
          <a:bodyPr wrap="square" anchor="ctr">
            <a:noAutofit/>
          </a:bodyPr>
          <a:lstStyle>
            <a:lvl1pPr marL="0" indent="0" algn="ctr">
              <a:buNone/>
              <a:defRPr sz="1600"/>
            </a:lvl1pPr>
          </a:lstStyle>
          <a:p>
            <a:endParaRPr lang="es-ES_tradnl"/>
          </a:p>
        </p:txBody>
      </p:sp>
      <p:sp>
        <p:nvSpPr>
          <p:cNvPr id="3" name="Marcador de texto 2"/>
          <p:cNvSpPr>
            <a:spLocks noGrp="1"/>
          </p:cNvSpPr>
          <p:nvPr>
            <p:ph type="body" sz="quarter" idx="12" hasCustomPrompt="1"/>
          </p:nvPr>
        </p:nvSpPr>
        <p:spPr>
          <a:xfrm>
            <a:off x="6096000" y="989761"/>
            <a:ext cx="5471584" cy="769275"/>
          </a:xfrm>
          <a:prstGeom prst="rect">
            <a:avLst/>
          </a:prstGeom>
        </p:spPr>
        <p:txBody>
          <a:bodyPr lIns="0"/>
          <a:lstStyle>
            <a:lvl1pPr marL="0" indent="0">
              <a:buNone/>
              <a:defRPr sz="5333" b="0" i="0">
                <a:solidFill>
                  <a:schemeClr val="tx1">
                    <a:lumMod val="50000"/>
                    <a:lumOff val="50000"/>
                  </a:schemeClr>
                </a:solidFill>
                <a:latin typeface="Raleway Light" charset="0"/>
                <a:ea typeface="Raleway Light" charset="0"/>
                <a:cs typeface="Raleway Light" charset="0"/>
              </a:defRPr>
            </a:lvl1pPr>
            <a:lvl2pPr marL="609585" indent="0">
              <a:buNone/>
              <a:defRPr sz="5333" b="0" i="0">
                <a:latin typeface="Raleway Light" charset="0"/>
                <a:ea typeface="Raleway Light" charset="0"/>
                <a:cs typeface="Raleway Light" charset="0"/>
              </a:defRPr>
            </a:lvl2pPr>
            <a:lvl3pPr marL="1219170" indent="0">
              <a:buNone/>
              <a:defRPr sz="5333" b="0" i="0">
                <a:latin typeface="Raleway Light" charset="0"/>
                <a:ea typeface="Raleway Light" charset="0"/>
                <a:cs typeface="Raleway Light" charset="0"/>
              </a:defRPr>
            </a:lvl3pPr>
            <a:lvl4pPr marL="1828754" indent="0">
              <a:buNone/>
              <a:defRPr sz="5333" b="0" i="0">
                <a:latin typeface="Raleway Light" charset="0"/>
                <a:ea typeface="Raleway Light" charset="0"/>
                <a:cs typeface="Raleway Light" charset="0"/>
              </a:defRPr>
            </a:lvl4pPr>
            <a:lvl5pPr marL="2438339" indent="0">
              <a:buNone/>
              <a:defRPr sz="5333" b="0" i="0">
                <a:latin typeface="Raleway Light" charset="0"/>
                <a:ea typeface="Raleway Light" charset="0"/>
                <a:cs typeface="Raleway Light" charset="0"/>
              </a:defRPr>
            </a:lvl5pPr>
          </a:lstStyle>
          <a:p>
            <a:pPr lvl="0"/>
            <a:r>
              <a:rPr lang="es-ES_tradnl"/>
              <a:t>TITLE EXAMPLE</a:t>
            </a:r>
            <a:endParaRPr lang="es-ES_tradnl" dirty="0"/>
          </a:p>
        </p:txBody>
      </p:sp>
      <p:sp>
        <p:nvSpPr>
          <p:cNvPr id="5" name="Marcador de texto 2"/>
          <p:cNvSpPr>
            <a:spLocks noGrp="1"/>
          </p:cNvSpPr>
          <p:nvPr>
            <p:ph type="body" sz="quarter" idx="13" hasCustomPrompt="1"/>
          </p:nvPr>
        </p:nvSpPr>
        <p:spPr>
          <a:xfrm>
            <a:off x="6096000" y="1818343"/>
            <a:ext cx="5471584" cy="295800"/>
          </a:xfrm>
          <a:prstGeom prst="rect">
            <a:avLst/>
          </a:prstGeom>
        </p:spPr>
        <p:txBody>
          <a:bodyPr lIns="0"/>
          <a:lstStyle>
            <a:lvl1pPr marL="0" indent="0">
              <a:buNone/>
              <a:defRPr sz="1333" b="1" i="0" baseline="0">
                <a:solidFill>
                  <a:schemeClr val="accent2"/>
                </a:solidFill>
                <a:latin typeface="Raleway Black" charset="0"/>
                <a:ea typeface="Raleway Black" charset="0"/>
                <a:cs typeface="Raleway Black" charset="0"/>
              </a:defRPr>
            </a:lvl1pPr>
            <a:lvl2pPr marL="609585" indent="0">
              <a:buNone/>
              <a:defRPr sz="5333" b="0" i="0">
                <a:latin typeface="Raleway Light" charset="0"/>
                <a:ea typeface="Raleway Light" charset="0"/>
                <a:cs typeface="Raleway Light" charset="0"/>
              </a:defRPr>
            </a:lvl2pPr>
            <a:lvl3pPr marL="1219170" indent="0">
              <a:buNone/>
              <a:defRPr sz="5333" b="0" i="0">
                <a:latin typeface="Raleway Light" charset="0"/>
                <a:ea typeface="Raleway Light" charset="0"/>
                <a:cs typeface="Raleway Light" charset="0"/>
              </a:defRPr>
            </a:lvl3pPr>
            <a:lvl4pPr marL="1828754" indent="0">
              <a:buNone/>
              <a:defRPr sz="5333" b="0" i="0">
                <a:latin typeface="Raleway Light" charset="0"/>
                <a:ea typeface="Raleway Light" charset="0"/>
                <a:cs typeface="Raleway Light" charset="0"/>
              </a:defRPr>
            </a:lvl4pPr>
            <a:lvl5pPr marL="2438339" indent="0">
              <a:buNone/>
              <a:defRPr sz="5333" b="0" i="0">
                <a:latin typeface="Raleway Light" charset="0"/>
                <a:ea typeface="Raleway Light" charset="0"/>
                <a:cs typeface="Raleway Light" charset="0"/>
              </a:defRPr>
            </a:lvl5pPr>
          </a:lstStyle>
          <a:p>
            <a:pPr lvl="0"/>
            <a:r>
              <a:rPr lang="es-ES_tradnl"/>
              <a:t>SUBTITLE EXAMPLE HERE</a:t>
            </a:r>
            <a:endParaRPr lang="es-ES_tradnl" dirty="0"/>
          </a:p>
        </p:txBody>
      </p:sp>
    </p:spTree>
    <p:extLst>
      <p:ext uri="{BB962C8B-B14F-4D97-AF65-F5344CB8AC3E}">
        <p14:creationId xmlns:p14="http://schemas.microsoft.com/office/powerpoint/2010/main" val="347897803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23658" y="816678"/>
            <a:ext cx="10505130" cy="515833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05142" y="998162"/>
            <a:ext cx="10163102" cy="4802345"/>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23083" y="813458"/>
            <a:ext cx="1920240" cy="7315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30403" y="8105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bg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6557" b="0" kern="1200" cap="all" spc="-91" baseline="0" dirty="0">
                <a:solidFill>
                  <a:schemeClr val="tx1">
                    <a:lumMod val="85000"/>
                    <a:lumOff val="15000"/>
                  </a:schemeClr>
                </a:solidFill>
                <a:effectLst/>
                <a:latin typeface="+mj-lt"/>
                <a:ea typeface="+mn-ea"/>
                <a:cs typeface="+mn-cs"/>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562101" y="4682063"/>
            <a:ext cx="9070848" cy="457201"/>
          </a:xfrm>
        </p:spPr>
        <p:txBody>
          <a:bodyPr>
            <a:normAutofit/>
          </a:bodyPr>
          <a:lstStyle>
            <a:lvl1pPr marL="0" indent="0" algn="ctr">
              <a:spcBef>
                <a:spcPts val="0"/>
              </a:spcBef>
              <a:buNone/>
              <a:defRPr sz="1457" spc="73" baseline="0">
                <a:solidFill>
                  <a:schemeClr val="tx2">
                    <a:lumMod val="75000"/>
                  </a:schemeClr>
                </a:solidFill>
              </a:defRPr>
            </a:lvl1pPr>
            <a:lvl2pPr marL="416389" indent="0" algn="ctr">
              <a:buNone/>
              <a:defRPr sz="1457"/>
            </a:lvl2pPr>
            <a:lvl3pPr marL="832779" indent="0" algn="ctr">
              <a:buNone/>
              <a:defRPr sz="1457"/>
            </a:lvl3pPr>
            <a:lvl4pPr marL="1249168" indent="0" algn="ctr">
              <a:buNone/>
              <a:defRPr sz="1457"/>
            </a:lvl4pPr>
            <a:lvl5pPr marL="1665558" indent="0" algn="ctr">
              <a:buNone/>
              <a:defRPr sz="1457"/>
            </a:lvl5pPr>
            <a:lvl6pPr marL="2081947" indent="0" algn="ctr">
              <a:buNone/>
              <a:defRPr sz="1457"/>
            </a:lvl6pPr>
            <a:lvl7pPr marL="2498336" indent="0" algn="ctr">
              <a:buNone/>
              <a:defRPr sz="1457"/>
            </a:lvl7pPr>
            <a:lvl8pPr marL="2914727" indent="0" algn="ctr">
              <a:buNone/>
              <a:defRPr sz="1457"/>
            </a:lvl8pPr>
            <a:lvl9pPr marL="3331116" indent="0" algn="ctr">
              <a:buNone/>
              <a:defRPr sz="1457"/>
            </a:lvl9pPr>
          </a:lstStyle>
          <a:p>
            <a:r>
              <a:rPr lang="es-ES"/>
              <a:t>Haga clic para editar el estilo de subtítulo del patrón</a:t>
            </a:r>
            <a:endParaRPr lang="en-US" dirty="0"/>
          </a:p>
        </p:txBody>
      </p:sp>
      <p:sp>
        <p:nvSpPr>
          <p:cNvPr id="20" name="Date Placeholder 19"/>
          <p:cNvSpPr>
            <a:spLocks noGrp="1"/>
          </p:cNvSpPr>
          <p:nvPr>
            <p:ph type="dt" sz="half" idx="10"/>
          </p:nvPr>
        </p:nvSpPr>
        <p:spPr>
          <a:xfrm>
            <a:off x="5318760" y="1341256"/>
            <a:ext cx="1554480" cy="527213"/>
          </a:xfrm>
        </p:spPr>
        <p:txBody>
          <a:bodyPr/>
          <a:lstStyle>
            <a:lvl1pPr algn="ctr">
              <a:defRPr sz="1184" spc="0" baseline="0">
                <a:solidFill>
                  <a:srgbClr val="FFFFFF"/>
                </a:solidFill>
                <a:latin typeface="+mn-lt"/>
              </a:defRPr>
            </a:lvl1pPr>
          </a:lstStyle>
          <a:p>
            <a:fld id="{5B66D165-88B3-4E5A-A6CB-8E10E9938FB1}" type="datetimeFigureOut">
              <a:rPr lang="es-MX" smtClean="0"/>
              <a:t>25/10/2018</a:t>
            </a:fld>
            <a:endParaRPr lang="es-MX"/>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s-MX"/>
          </a:p>
        </p:txBody>
      </p:sp>
      <p:sp>
        <p:nvSpPr>
          <p:cNvPr id="22" name="Slide Number Placeholder 21"/>
          <p:cNvSpPr>
            <a:spLocks noGrp="1"/>
          </p:cNvSpPr>
          <p:nvPr>
            <p:ph type="sldNum" sz="quarter" idx="12"/>
          </p:nvPr>
        </p:nvSpPr>
        <p:spPr>
          <a:xfrm>
            <a:off x="8606920" y="5212080"/>
            <a:ext cx="2111881" cy="228600"/>
          </a:xfrm>
        </p:spPr>
        <p:txBody>
          <a:bodyPr/>
          <a:lstStyle>
            <a:lvl1pPr>
              <a:defRPr>
                <a:solidFill>
                  <a:schemeClr val="tx1">
                    <a:lumMod val="75000"/>
                    <a:lumOff val="25000"/>
                  </a:schemeClr>
                </a:solidFill>
              </a:defRPr>
            </a:lvl1pPr>
          </a:lstStyle>
          <a:p>
            <a:fld id="{0A7956A0-D5FC-4ED7-B9B9-5F51D9C2B038}" type="slidenum">
              <a:rPr lang="es-MX" smtClean="0"/>
              <a:t>‹Nº›</a:t>
            </a:fld>
            <a:endParaRPr lang="es-MX"/>
          </a:p>
        </p:txBody>
      </p:sp>
    </p:spTree>
    <p:extLst>
      <p:ext uri="{BB962C8B-B14F-4D97-AF65-F5344CB8AC3E}">
        <p14:creationId xmlns:p14="http://schemas.microsoft.com/office/powerpoint/2010/main" val="3732687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8">
            <a:extLst>
              <a:ext uri="{FF2B5EF4-FFF2-40B4-BE49-F238E27FC236}">
                <a16:creationId xmlns:a16="http://schemas.microsoft.com/office/drawing/2014/main" id="{440CB998-7515-443F-ABB0-CA78F43A9B33}"/>
              </a:ext>
            </a:extLst>
          </p:cNvPr>
          <p:cNvSpPr>
            <a:spLocks noGrp="1"/>
          </p:cNvSpPr>
          <p:nvPr>
            <p:ph type="pic" sz="quarter" idx="12" hasCustomPrompt="1"/>
          </p:nvPr>
        </p:nvSpPr>
        <p:spPr>
          <a:xfrm>
            <a:off x="838201" y="838201"/>
            <a:ext cx="3381113" cy="5181598"/>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6" name="Picture Placeholder 8">
            <a:extLst>
              <a:ext uri="{FF2B5EF4-FFF2-40B4-BE49-F238E27FC236}">
                <a16:creationId xmlns:a16="http://schemas.microsoft.com/office/drawing/2014/main" id="{9FAA8529-E7E0-4DD8-95B6-39506A00B52A}"/>
              </a:ext>
            </a:extLst>
          </p:cNvPr>
          <p:cNvSpPr>
            <a:spLocks noGrp="1"/>
          </p:cNvSpPr>
          <p:nvPr>
            <p:ph type="pic" sz="quarter" idx="13" hasCustomPrompt="1"/>
          </p:nvPr>
        </p:nvSpPr>
        <p:spPr>
          <a:xfrm>
            <a:off x="4688698" y="3636708"/>
            <a:ext cx="2956656" cy="238309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86791603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extLst>
                <a:ext uri="{28A0092B-C50C-407E-A947-70E740481C1C}">
                  <a14:useLocalDpi xmlns:a14="http://schemas.microsoft.com/office/drawing/2010/main"/>
                </a:ext>
              </a:extLst>
            </a:blip>
            <a:srcRect/>
            <a:tile tx="-133350" ty="330200" sx="85000" sy="85000" flip="xy" algn="tl"/>
          </a:blipFill>
          <a:ln w="76200">
            <a:solidFill>
              <a:srgbClr val="F1ECDD"/>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dirty="0"/>
          </a:p>
        </p:txBody>
      </p:sp>
      <p:sp>
        <p:nvSpPr>
          <p:cNvPr id="23" name="Rectangle 22"/>
          <p:cNvSpPr/>
          <p:nvPr/>
        </p:nvSpPr>
        <p:spPr>
          <a:xfrm>
            <a:off x="1307870" y="1267731"/>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1"/>
            <a:ext cx="1920240" cy="731520"/>
          </a:xfrm>
          <a:prstGeom prst="rect">
            <a:avLst/>
          </a:prstGeom>
          <a:solidFill>
            <a:srgbClr val="9A666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4" y="2094309"/>
            <a:ext cx="9070848" cy="2587752"/>
          </a:xfrm>
        </p:spPr>
        <p:txBody>
          <a:bodyPr anchor="ctr">
            <a:noAutofit/>
          </a:bodyPr>
          <a:lstStyle>
            <a:lvl1pPr algn="ctr">
              <a:lnSpc>
                <a:spcPct val="83000"/>
              </a:lnSpc>
              <a:defRPr lang="en-US" sz="6557" kern="1200" cap="all" spc="-91"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5" y="4682062"/>
            <a:ext cx="9070848" cy="457200"/>
          </a:xfrm>
        </p:spPr>
        <p:txBody>
          <a:bodyPr anchor="t">
            <a:normAutofit/>
          </a:bodyPr>
          <a:lstStyle>
            <a:lvl1pPr marL="0" indent="0" algn="ctr">
              <a:buNone/>
              <a:tabLst>
                <a:tab pos="2398577" algn="l"/>
              </a:tabLst>
              <a:defRPr sz="1457">
                <a:solidFill>
                  <a:schemeClr val="tx2"/>
                </a:solidFill>
                <a:effectLst/>
              </a:defRPr>
            </a:lvl1pPr>
            <a:lvl2pPr marL="416389" indent="0">
              <a:buNone/>
              <a:defRPr sz="1457">
                <a:solidFill>
                  <a:schemeClr val="tx1">
                    <a:tint val="75000"/>
                  </a:schemeClr>
                </a:solidFill>
              </a:defRPr>
            </a:lvl2pPr>
            <a:lvl3pPr marL="832779" indent="0">
              <a:buNone/>
              <a:defRPr sz="1457">
                <a:solidFill>
                  <a:schemeClr val="tx1">
                    <a:tint val="75000"/>
                  </a:schemeClr>
                </a:solidFill>
              </a:defRPr>
            </a:lvl3pPr>
            <a:lvl4pPr marL="1249168" indent="0">
              <a:buNone/>
              <a:defRPr sz="1275">
                <a:solidFill>
                  <a:schemeClr val="tx1">
                    <a:tint val="75000"/>
                  </a:schemeClr>
                </a:solidFill>
              </a:defRPr>
            </a:lvl4pPr>
            <a:lvl5pPr marL="1665558" indent="0">
              <a:buNone/>
              <a:defRPr sz="1275">
                <a:solidFill>
                  <a:schemeClr val="tx1">
                    <a:tint val="75000"/>
                  </a:schemeClr>
                </a:solidFill>
              </a:defRPr>
            </a:lvl5pPr>
            <a:lvl6pPr marL="2081947" indent="0">
              <a:buNone/>
              <a:defRPr sz="1275">
                <a:solidFill>
                  <a:schemeClr val="tx1">
                    <a:tint val="75000"/>
                  </a:schemeClr>
                </a:solidFill>
              </a:defRPr>
            </a:lvl6pPr>
            <a:lvl7pPr marL="2498336" indent="0">
              <a:buNone/>
              <a:defRPr sz="1275">
                <a:solidFill>
                  <a:schemeClr val="tx1">
                    <a:tint val="75000"/>
                  </a:schemeClr>
                </a:solidFill>
              </a:defRPr>
            </a:lvl7pPr>
            <a:lvl8pPr marL="2914727" indent="0">
              <a:buNone/>
              <a:defRPr sz="1275">
                <a:solidFill>
                  <a:schemeClr val="tx1">
                    <a:tint val="75000"/>
                  </a:schemeClr>
                </a:solidFill>
              </a:defRPr>
            </a:lvl8pPr>
            <a:lvl9pPr marL="3331116" indent="0">
              <a:buNone/>
              <a:defRPr sz="1275">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184" kern="1200" spc="0" baseline="0">
                <a:solidFill>
                  <a:srgbClr val="FFFFFF"/>
                </a:solidFill>
                <a:latin typeface="+mn-lt"/>
                <a:ea typeface="+mn-ea"/>
                <a:cs typeface="+mn-cs"/>
              </a:defRPr>
            </a:lvl1pPr>
          </a:lstStyle>
          <a:p>
            <a:fld id="{5B66D165-88B3-4E5A-A6CB-8E10E9938FB1}" type="datetimeFigureOut">
              <a:rPr lang="es-MX" smtClean="0"/>
              <a:t>25/10/2018</a:t>
            </a:fld>
            <a:endParaRPr lang="es-MX"/>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s-MX"/>
          </a:p>
        </p:txBody>
      </p:sp>
      <p:sp>
        <p:nvSpPr>
          <p:cNvPr id="6" name="Slide Number Placeholder 5"/>
          <p:cNvSpPr>
            <a:spLocks noGrp="1"/>
          </p:cNvSpPr>
          <p:nvPr>
            <p:ph type="sldNum" sz="quarter" idx="12"/>
          </p:nvPr>
        </p:nvSpPr>
        <p:spPr>
          <a:xfrm>
            <a:off x="8604504" y="5212080"/>
            <a:ext cx="2112264" cy="228600"/>
          </a:xfrm>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30032088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66D165-88B3-4E5A-A6CB-8E10E9938FB1}" type="datetimeFigureOut">
              <a:rPr lang="es-MX" smtClean="0"/>
              <a:t>25/10/2018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181820748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6D165-88B3-4E5A-A6CB-8E10E9938FB1}" type="datetimeFigureOut">
              <a:rPr lang="es-MX" smtClean="0"/>
              <a:t>25/10/2018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A7956A0-D5FC-4ED7-B9B9-5F51D9C2B038}" type="slidenum">
              <a:rPr lang="es-MX" smtClean="0"/>
              <a:t>‹Nº›</a:t>
            </a:fld>
            <a:endParaRPr lang="es-MX"/>
          </a:p>
        </p:txBody>
      </p:sp>
    </p:spTree>
    <p:extLst>
      <p:ext uri="{BB962C8B-B14F-4D97-AF65-F5344CB8AC3E}">
        <p14:creationId xmlns:p14="http://schemas.microsoft.com/office/powerpoint/2010/main" val="375711982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arjeta de nombre">
    <p:bg>
      <p:bgPr>
        <a:solidFill>
          <a:schemeClr val="tx2">
            <a:lumMod val="50000"/>
          </a:schemeClr>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727E0E6-CD3D-48FD-B68B-28FC2C10385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49716" y="1988613"/>
            <a:ext cx="11266848" cy="4434977"/>
          </a:xfrm>
          <a:prstGeom prst="rect">
            <a:avLst/>
          </a:prstGeom>
        </p:spPr>
      </p:pic>
    </p:spTree>
    <p:extLst>
      <p:ext uri="{BB962C8B-B14F-4D97-AF65-F5344CB8AC3E}">
        <p14:creationId xmlns:p14="http://schemas.microsoft.com/office/powerpoint/2010/main" val="304819202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Dos obje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ángulo 7">
            <a:extLst>
              <a:ext uri="{FF2B5EF4-FFF2-40B4-BE49-F238E27FC236}">
                <a16:creationId xmlns:a16="http://schemas.microsoft.com/office/drawing/2014/main" id="{FC5209BA-66AA-44BF-B26A-F9B8EC336C1A}"/>
              </a:ext>
            </a:extLst>
          </p:cNvPr>
          <p:cNvSpPr/>
          <p:nvPr userDrawn="1"/>
        </p:nvSpPr>
        <p:spPr>
          <a:xfrm>
            <a:off x="0" y="365760"/>
            <a:ext cx="12192000" cy="1229434"/>
          </a:xfrm>
          <a:prstGeom prst="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625826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2B5D021-9438-4ACD-BBC3-9A61780FE477}"/>
              </a:ext>
            </a:extLst>
          </p:cNvPr>
          <p:cNvSpPr>
            <a:spLocks noGrp="1"/>
          </p:cNvSpPr>
          <p:nvPr>
            <p:ph type="pic" sz="quarter" idx="12" hasCustomPrompt="1"/>
          </p:nvPr>
        </p:nvSpPr>
        <p:spPr>
          <a:xfrm>
            <a:off x="2" y="-6351"/>
            <a:ext cx="6034087" cy="6858000"/>
          </a:xfrm>
          <a:custGeom>
            <a:avLst/>
            <a:gdLst>
              <a:gd name="connsiteX0" fmla="*/ 0 w 6034087"/>
              <a:gd name="connsiteY0" fmla="*/ 0 h 6858000"/>
              <a:gd name="connsiteX1" fmla="*/ 2544762 w 6034087"/>
              <a:gd name="connsiteY1" fmla="*/ 0 h 6858000"/>
              <a:gd name="connsiteX2" fmla="*/ 4090987 w 6034087"/>
              <a:gd name="connsiteY2" fmla="*/ 2984500 h 6858000"/>
              <a:gd name="connsiteX3" fmla="*/ 4883150 w 6034087"/>
              <a:gd name="connsiteY3" fmla="*/ 4513263 h 6858000"/>
              <a:gd name="connsiteX4" fmla="*/ 6034087 w 6034087"/>
              <a:gd name="connsiteY4" fmla="*/ 6858000 h 6858000"/>
              <a:gd name="connsiteX5" fmla="*/ 0 w 60340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4087" h="6858000">
                <a:moveTo>
                  <a:pt x="0" y="0"/>
                </a:moveTo>
                <a:lnTo>
                  <a:pt x="2544762" y="0"/>
                </a:lnTo>
                <a:lnTo>
                  <a:pt x="4090987" y="2984500"/>
                </a:lnTo>
                <a:lnTo>
                  <a:pt x="4883150" y="4513263"/>
                </a:lnTo>
                <a:lnTo>
                  <a:pt x="6034087" y="6858000"/>
                </a:lnTo>
                <a:lnTo>
                  <a:pt x="0" y="6858000"/>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258822406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 blanco">
    <p:bg>
      <p:bgPr>
        <a:solidFill>
          <a:srgbClr val="744C4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9951720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10/25/2018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62904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Diapositiva de título">
    <p:bg>
      <p:bgRef idx="1001">
        <a:schemeClr val="bg1"/>
      </p:bgRef>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05065505-393D-44E9-AF20-02AD29475508}"/>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intBrush/>
                    </a14:imgEffect>
                  </a14:imgLayer>
                </a14:imgProps>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61BEF0D-F0BB-DE4B-95CE-6DB70DBA9567}" type="datetimeFigureOut">
              <a:rPr lang="en-US" smtClean="0"/>
              <a:pPr/>
              <a:t>10/25/2018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‹Nº›</a:t>
            </a:fld>
            <a:endParaRPr lang="en-US" dirty="0"/>
          </a:p>
        </p:txBody>
      </p:sp>
      <p:sp>
        <p:nvSpPr>
          <p:cNvPr id="12" name="Rectángulo 11">
            <a:extLst>
              <a:ext uri="{FF2B5EF4-FFF2-40B4-BE49-F238E27FC236}">
                <a16:creationId xmlns:a16="http://schemas.microsoft.com/office/drawing/2014/main" id="{04285C9E-F7E7-4006-9F9B-137A34DCAFA1}"/>
              </a:ext>
            </a:extLst>
          </p:cNvPr>
          <p:cNvSpPr/>
          <p:nvPr userDrawn="1"/>
        </p:nvSpPr>
        <p:spPr>
          <a:xfrm>
            <a:off x="10453200" y="0"/>
            <a:ext cx="1738800" cy="6858000"/>
          </a:xfrm>
          <a:prstGeom prst="rect">
            <a:avLst/>
          </a:prstGeom>
          <a:solidFill>
            <a:srgbClr val="58002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grpSp>
        <p:nvGrpSpPr>
          <p:cNvPr id="9" name="Grupo 8">
            <a:extLst>
              <a:ext uri="{FF2B5EF4-FFF2-40B4-BE49-F238E27FC236}">
                <a16:creationId xmlns:a16="http://schemas.microsoft.com/office/drawing/2014/main" id="{3D8C2D5D-908F-4413-99AB-22C6B0DF12D6}"/>
              </a:ext>
            </a:extLst>
          </p:cNvPr>
          <p:cNvGrpSpPr/>
          <p:nvPr userDrawn="1"/>
        </p:nvGrpSpPr>
        <p:grpSpPr>
          <a:xfrm>
            <a:off x="8567640" y="366462"/>
            <a:ext cx="1203208" cy="1179443"/>
            <a:chOff x="4600759" y="400878"/>
            <a:chExt cx="1203208" cy="1179443"/>
          </a:xfrm>
        </p:grpSpPr>
        <p:sp>
          <p:nvSpPr>
            <p:cNvPr id="20" name="Elipse 19">
              <a:extLst>
                <a:ext uri="{FF2B5EF4-FFF2-40B4-BE49-F238E27FC236}">
                  <a16:creationId xmlns:a16="http://schemas.microsoft.com/office/drawing/2014/main" id="{3657C00D-511E-4711-81C9-12EFDFD74110}"/>
                </a:ext>
              </a:extLst>
            </p:cNvPr>
            <p:cNvSpPr/>
            <p:nvPr/>
          </p:nvSpPr>
          <p:spPr>
            <a:xfrm>
              <a:off x="4600759" y="400878"/>
              <a:ext cx="1203208" cy="1179443"/>
            </a:xfrm>
            <a:prstGeom prst="ellipse">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s-MX" dirty="0"/>
            </a:p>
          </p:txBody>
        </p:sp>
        <p:pic>
          <p:nvPicPr>
            <p:cNvPr id="2" name="Imagen 1">
              <a:extLst>
                <a:ext uri="{FF2B5EF4-FFF2-40B4-BE49-F238E27FC236}">
                  <a16:creationId xmlns:a16="http://schemas.microsoft.com/office/drawing/2014/main" id="{5D87452E-9A27-451F-9D2A-FDC179A7E71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786114" y="662650"/>
              <a:ext cx="829646" cy="655898"/>
            </a:xfrm>
            <a:prstGeom prst="rect">
              <a:avLst/>
            </a:prstGeom>
          </p:spPr>
        </p:pic>
      </p:grpSp>
      <p:pic>
        <p:nvPicPr>
          <p:cNvPr id="14" name="Imagen 13">
            <a:extLst>
              <a:ext uri="{FF2B5EF4-FFF2-40B4-BE49-F238E27FC236}">
                <a16:creationId xmlns:a16="http://schemas.microsoft.com/office/drawing/2014/main" id="{7FFF8D5E-A4EC-44DB-AD22-7C88D0E87BBD}"/>
              </a:ext>
            </a:extLst>
          </p:cNvPr>
          <p:cNvPicPr>
            <a:picLocks noChangeAspect="1"/>
          </p:cNvPicPr>
          <p:nvPr userDrawn="1"/>
        </p:nvPicPr>
        <p:blipFill rotWithShape="1">
          <a:blip r:embed="rId5">
            <a:biLevel thresh="25000"/>
            <a:extLst>
              <a:ext uri="{28A0092B-C50C-407E-A947-70E740481C1C}">
                <a14:useLocalDpi xmlns:a14="http://schemas.microsoft.com/office/drawing/2010/main" val="0"/>
              </a:ext>
            </a:extLst>
          </a:blip>
          <a:srcRect/>
          <a:stretch/>
        </p:blipFill>
        <p:spPr>
          <a:xfrm>
            <a:off x="10788991" y="5573318"/>
            <a:ext cx="1182532" cy="999144"/>
          </a:xfrm>
          <a:prstGeom prst="rect">
            <a:avLst/>
          </a:prstGeom>
        </p:spPr>
      </p:pic>
      <p:pic>
        <p:nvPicPr>
          <p:cNvPr id="13" name="Imagen 12">
            <a:extLst>
              <a:ext uri="{FF2B5EF4-FFF2-40B4-BE49-F238E27FC236}">
                <a16:creationId xmlns:a16="http://schemas.microsoft.com/office/drawing/2014/main" id="{7A9D9061-026C-4702-B88D-EF5AD96D75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3598" y="195943"/>
            <a:ext cx="1304673" cy="1408928"/>
          </a:xfrm>
          <a:prstGeom prst="rect">
            <a:avLst/>
          </a:prstGeom>
        </p:spPr>
      </p:pic>
      <p:pic>
        <p:nvPicPr>
          <p:cNvPr id="10" name="Imagen 9">
            <a:extLst>
              <a:ext uri="{FF2B5EF4-FFF2-40B4-BE49-F238E27FC236}">
                <a16:creationId xmlns:a16="http://schemas.microsoft.com/office/drawing/2014/main" id="{70614E58-C20F-4BD4-A3BD-1BBD224B0CB4}"/>
              </a:ext>
            </a:extLst>
          </p:cNvPr>
          <p:cNvPicPr>
            <a:picLocks noChangeAspect="1"/>
          </p:cNvPicPr>
          <p:nvPr userDrawn="1"/>
        </p:nvPicPr>
        <p:blipFill>
          <a:blip r:embed="rId7"/>
          <a:stretch>
            <a:fillRect/>
          </a:stretch>
        </p:blipFill>
        <p:spPr>
          <a:xfrm>
            <a:off x="1958838" y="2084119"/>
            <a:ext cx="6296754" cy="2009603"/>
          </a:xfrm>
          <a:prstGeom prst="rect">
            <a:avLst/>
          </a:prstGeom>
        </p:spPr>
      </p:pic>
    </p:spTree>
    <p:extLst>
      <p:ext uri="{BB962C8B-B14F-4D97-AF65-F5344CB8AC3E}">
        <p14:creationId xmlns:p14="http://schemas.microsoft.com/office/powerpoint/2010/main" val="34482839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2_Diapositiva de título">
    <p:bg>
      <p:bgRef idx="1001">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0000"/>
              <a:duotone>
                <a:schemeClr val="accent1">
                  <a:shade val="45000"/>
                  <a:satMod val="135000"/>
                </a:schemeClr>
                <a:prstClr val="white"/>
              </a:duotone>
              <a:extLst>
                <a:ext uri="{28A0092B-C50C-407E-A947-70E740481C1C}">
                  <a14:useLocalDpi xmlns:a14="http://schemas.microsoft.com/office/drawing/2010/main" val="0"/>
                </a:ext>
              </a:extLst>
            </a:blip>
            <a:srcRect/>
            <a:tile tx="-133350" ty="330200" sx="85000" sy="85000" flip="xy" algn="tl"/>
          </a:blip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15879" y="529389"/>
            <a:ext cx="10816389" cy="5847348"/>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830179" y="643689"/>
            <a:ext cx="10575758" cy="560070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529389"/>
            <a:ext cx="1920240" cy="84849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529389"/>
            <a:ext cx="1691640" cy="76692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6557" b="0" kern="1200" cap="all" spc="-91"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1" y="4682063"/>
            <a:ext cx="9070848" cy="457201"/>
          </a:xfrm>
        </p:spPr>
        <p:txBody>
          <a:bodyPr>
            <a:normAutofit/>
          </a:bodyPr>
          <a:lstStyle>
            <a:lvl1pPr marL="0" indent="0" algn="ctr">
              <a:spcBef>
                <a:spcPts val="0"/>
              </a:spcBef>
              <a:buNone/>
              <a:defRPr sz="1457" spc="73" baseline="0">
                <a:solidFill>
                  <a:schemeClr val="tx2">
                    <a:lumMod val="75000"/>
                  </a:schemeClr>
                </a:solidFill>
              </a:defRPr>
            </a:lvl1pPr>
            <a:lvl2pPr marL="416389" indent="0" algn="ctr">
              <a:buNone/>
              <a:defRPr sz="1457"/>
            </a:lvl2pPr>
            <a:lvl3pPr marL="832779" indent="0" algn="ctr">
              <a:buNone/>
              <a:defRPr sz="1457"/>
            </a:lvl3pPr>
            <a:lvl4pPr marL="1249168" indent="0" algn="ctr">
              <a:buNone/>
              <a:defRPr sz="1457"/>
            </a:lvl4pPr>
            <a:lvl5pPr marL="1665558" indent="0" algn="ctr">
              <a:buNone/>
              <a:defRPr sz="1457"/>
            </a:lvl5pPr>
            <a:lvl6pPr marL="2081947" indent="0" algn="ctr">
              <a:buNone/>
              <a:defRPr sz="1457"/>
            </a:lvl6pPr>
            <a:lvl7pPr marL="2498336" indent="0" algn="ctr">
              <a:buNone/>
              <a:defRPr sz="1457"/>
            </a:lvl7pPr>
            <a:lvl8pPr marL="2914727" indent="0" algn="ctr">
              <a:buNone/>
              <a:defRPr sz="1457"/>
            </a:lvl8pPr>
            <a:lvl9pPr marL="3331116" indent="0" algn="ctr">
              <a:buNone/>
              <a:defRPr sz="1457"/>
            </a:lvl9pPr>
          </a:lstStyle>
          <a:p>
            <a:r>
              <a:rPr lang="es-ES"/>
              <a:t>Haga clic para editar el estilo de subtítulo del patrón</a:t>
            </a:r>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s-MX"/>
          </a:p>
        </p:txBody>
      </p:sp>
      <p:sp>
        <p:nvSpPr>
          <p:cNvPr id="22" name="Slide Number Placeholder 21"/>
          <p:cNvSpPr>
            <a:spLocks noGrp="1"/>
          </p:cNvSpPr>
          <p:nvPr>
            <p:ph type="sldNum" sz="quarter" idx="12"/>
          </p:nvPr>
        </p:nvSpPr>
        <p:spPr>
          <a:xfrm>
            <a:off x="8606920" y="5212080"/>
            <a:ext cx="2111881" cy="228600"/>
          </a:xfrm>
        </p:spPr>
        <p:txBody>
          <a:bodyPr/>
          <a:lstStyle>
            <a:lvl1pPr>
              <a:defRPr>
                <a:solidFill>
                  <a:schemeClr val="tx1">
                    <a:lumMod val="75000"/>
                    <a:lumOff val="25000"/>
                  </a:schemeClr>
                </a:solidFill>
              </a:defRPr>
            </a:lvl1pPr>
          </a:lstStyle>
          <a:p>
            <a:fld id="{0A7956A0-D5FC-4ED7-B9B9-5F51D9C2B038}" type="slidenum">
              <a:rPr lang="es-MX" smtClean="0"/>
              <a:t>‹Nº›</a:t>
            </a:fld>
            <a:endParaRPr lang="es-MX"/>
          </a:p>
        </p:txBody>
      </p:sp>
    </p:spTree>
    <p:extLst>
      <p:ext uri="{BB962C8B-B14F-4D97-AF65-F5344CB8AC3E}">
        <p14:creationId xmlns:p14="http://schemas.microsoft.com/office/powerpoint/2010/main" val="17676304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2B5D021-9438-4ACD-BBC3-9A61780FE477}"/>
              </a:ext>
            </a:extLst>
          </p:cNvPr>
          <p:cNvSpPr>
            <a:spLocks noGrp="1"/>
          </p:cNvSpPr>
          <p:nvPr>
            <p:ph type="pic" sz="quarter" idx="12" hasCustomPrompt="1"/>
          </p:nvPr>
        </p:nvSpPr>
        <p:spPr>
          <a:xfrm>
            <a:off x="2" y="-6351"/>
            <a:ext cx="6034087" cy="6858000"/>
          </a:xfrm>
          <a:custGeom>
            <a:avLst/>
            <a:gdLst>
              <a:gd name="connsiteX0" fmla="*/ 0 w 6034087"/>
              <a:gd name="connsiteY0" fmla="*/ 0 h 6858000"/>
              <a:gd name="connsiteX1" fmla="*/ 2544762 w 6034087"/>
              <a:gd name="connsiteY1" fmla="*/ 0 h 6858000"/>
              <a:gd name="connsiteX2" fmla="*/ 4090987 w 6034087"/>
              <a:gd name="connsiteY2" fmla="*/ 2984500 h 6858000"/>
              <a:gd name="connsiteX3" fmla="*/ 4883150 w 6034087"/>
              <a:gd name="connsiteY3" fmla="*/ 4513263 h 6858000"/>
              <a:gd name="connsiteX4" fmla="*/ 6034087 w 6034087"/>
              <a:gd name="connsiteY4" fmla="*/ 6858000 h 6858000"/>
              <a:gd name="connsiteX5" fmla="*/ 0 w 60340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4087" h="6858000">
                <a:moveTo>
                  <a:pt x="0" y="0"/>
                </a:moveTo>
                <a:lnTo>
                  <a:pt x="2544762" y="0"/>
                </a:lnTo>
                <a:lnTo>
                  <a:pt x="4090987" y="2984500"/>
                </a:lnTo>
                <a:lnTo>
                  <a:pt x="4883150" y="4513263"/>
                </a:lnTo>
                <a:lnTo>
                  <a:pt x="6034087" y="6858000"/>
                </a:lnTo>
                <a:lnTo>
                  <a:pt x="0" y="6858000"/>
                </a:lnTo>
                <a:close/>
              </a:path>
            </a:pathLst>
          </a:custGeom>
        </p:spPr>
        <p:txBody>
          <a:bodyPr wrap="square">
            <a:no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64017244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8">
            <a:extLst>
              <a:ext uri="{FF2B5EF4-FFF2-40B4-BE49-F238E27FC236}">
                <a16:creationId xmlns:a16="http://schemas.microsoft.com/office/drawing/2014/main" id="{E185B56A-DF7F-40D0-A1C1-D89C05180B01}"/>
              </a:ext>
            </a:extLst>
          </p:cNvPr>
          <p:cNvSpPr>
            <a:spLocks noGrp="1"/>
          </p:cNvSpPr>
          <p:nvPr>
            <p:ph type="pic" sz="quarter" idx="12" hasCustomPrompt="1"/>
          </p:nvPr>
        </p:nvSpPr>
        <p:spPr>
          <a:xfrm>
            <a:off x="0" y="0"/>
            <a:ext cx="8650514" cy="6858000"/>
          </a:xfrm>
        </p:spPr>
        <p:txBody>
          <a:bodyPr>
            <a:normAutofit/>
          </a:bodyPr>
          <a:lstStyle>
            <a:lvl1pPr marL="0" indent="0" algn="ctr">
              <a:buNone/>
              <a:defRPr sz="12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71987413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3.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4.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11.jpeg"/><Relationship Id="rId5" Type="http://schemas.openxmlformats.org/officeDocument/2006/relationships/theme" Target="../theme/theme6.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B13DFB-4D42-49ED-89E4-4F0D5E151C4C}"/>
              </a:ext>
            </a:extLst>
          </p:cNvPr>
          <p:cNvSpPr>
            <a:spLocks noGrp="1"/>
          </p:cNvSpPr>
          <p:nvPr>
            <p:ph type="title"/>
          </p:nvPr>
        </p:nvSpPr>
        <p:spPr>
          <a:xfrm>
            <a:off x="838200" y="476886"/>
            <a:ext cx="10515600" cy="6102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A8CE2F2-50B7-45A7-A752-331D60C05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D81DB46D-77D7-499B-977A-D670A24E7767}"/>
              </a:ext>
            </a:extLst>
          </p:cNvPr>
          <p:cNvCxnSpPr>
            <a:cxnSpLocks/>
          </p:cNvCxnSpPr>
          <p:nvPr userDrawn="1"/>
        </p:nvCxnSpPr>
        <p:spPr>
          <a:xfrm>
            <a:off x="10470917" y="6498176"/>
            <a:ext cx="0" cy="242129"/>
          </a:xfrm>
          <a:prstGeom prst="line">
            <a:avLst/>
          </a:prstGeom>
          <a:ln w="190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B5FF849-AD70-4FFB-B722-87B9A2304A17}"/>
              </a:ext>
            </a:extLst>
          </p:cNvPr>
          <p:cNvSpPr/>
          <p:nvPr userDrawn="1"/>
        </p:nvSpPr>
        <p:spPr>
          <a:xfrm>
            <a:off x="11070507" y="6476672"/>
            <a:ext cx="285137" cy="285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 name="Chevron 16">
            <a:extLst>
              <a:ext uri="{FF2B5EF4-FFF2-40B4-BE49-F238E27FC236}">
                <a16:creationId xmlns:a16="http://schemas.microsoft.com/office/drawing/2014/main" id="{54D81A09-25D7-49A0-BFF0-B0FAA8FC9B85}"/>
              </a:ext>
            </a:extLst>
          </p:cNvPr>
          <p:cNvSpPr/>
          <p:nvPr userDrawn="1"/>
        </p:nvSpPr>
        <p:spPr>
          <a:xfrm>
            <a:off x="11187560" y="6554847"/>
            <a:ext cx="79863" cy="128786"/>
          </a:xfrm>
          <a:prstGeom prst="chevron">
            <a:avLst>
              <a:gd name="adj" fmla="val 76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0164A0E9-5313-4004-96D2-E9320B6987A5}"/>
              </a:ext>
            </a:extLst>
          </p:cNvPr>
          <p:cNvSpPr/>
          <p:nvPr userDrawn="1"/>
        </p:nvSpPr>
        <p:spPr>
          <a:xfrm>
            <a:off x="10722246" y="6476672"/>
            <a:ext cx="285137" cy="285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hevron 19">
            <a:extLst>
              <a:ext uri="{FF2B5EF4-FFF2-40B4-BE49-F238E27FC236}">
                <a16:creationId xmlns:a16="http://schemas.microsoft.com/office/drawing/2014/main" id="{087EA94F-9EE3-4BB4-A44F-9E30426305DC}"/>
              </a:ext>
            </a:extLst>
          </p:cNvPr>
          <p:cNvSpPr/>
          <p:nvPr userDrawn="1"/>
        </p:nvSpPr>
        <p:spPr>
          <a:xfrm rot="10800000">
            <a:off x="10820249" y="6554847"/>
            <a:ext cx="79863" cy="128786"/>
          </a:xfrm>
          <a:prstGeom prst="chevron">
            <a:avLst>
              <a:gd name="adj" fmla="val 76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FEAF94C3-1D8C-42D8-A345-1034DB5DE3FB}"/>
              </a:ext>
            </a:extLst>
          </p:cNvPr>
          <p:cNvSpPr/>
          <p:nvPr userDrawn="1"/>
        </p:nvSpPr>
        <p:spPr>
          <a:xfrm>
            <a:off x="10448015" y="0"/>
            <a:ext cx="905786" cy="326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62DF5369-DAAC-4977-A00C-27A3C3821667}"/>
              </a:ext>
            </a:extLst>
          </p:cNvPr>
          <p:cNvSpPr txBox="1">
            <a:spLocks/>
          </p:cNvSpPr>
          <p:nvPr userDrawn="1"/>
        </p:nvSpPr>
        <p:spPr>
          <a:xfrm>
            <a:off x="10450225" y="65957"/>
            <a:ext cx="540688" cy="192612"/>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000000"/>
                </a:solidFill>
                <a:latin typeface="Montserrat Light" charset="0"/>
                <a:ea typeface="Montserrat Light" charset="0"/>
                <a:cs typeface="Montserrat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dirty="0">
                <a:solidFill>
                  <a:schemeClr val="bg1"/>
                </a:solidFill>
                <a:latin typeface="Montserrat Light" panose="00000400000000000000" pitchFamily="50" charset="0"/>
                <a:ea typeface="Open Sans" panose="020B0606030504020204" pitchFamily="34" charset="0"/>
                <a:cs typeface="Open Sans" panose="020B0606030504020204" pitchFamily="34" charset="0"/>
              </a:rPr>
              <a:t>PAGE</a:t>
            </a:r>
          </a:p>
        </p:txBody>
      </p:sp>
      <p:sp>
        <p:nvSpPr>
          <p:cNvPr id="6" name="Slide Number Placeholder 5">
            <a:extLst>
              <a:ext uri="{FF2B5EF4-FFF2-40B4-BE49-F238E27FC236}">
                <a16:creationId xmlns:a16="http://schemas.microsoft.com/office/drawing/2014/main" id="{EEC439DD-3853-4254-9CC6-141635332CE3}"/>
              </a:ext>
            </a:extLst>
          </p:cNvPr>
          <p:cNvSpPr>
            <a:spLocks noGrp="1"/>
          </p:cNvSpPr>
          <p:nvPr>
            <p:ph type="sldNum" sz="quarter" idx="4"/>
          </p:nvPr>
        </p:nvSpPr>
        <p:spPr>
          <a:xfrm>
            <a:off x="10915718" y="66550"/>
            <a:ext cx="464275" cy="191427"/>
          </a:xfrm>
          <a:prstGeom prst="rect">
            <a:avLst/>
          </a:prstGeom>
        </p:spPr>
        <p:txBody>
          <a:bodyPr vert="horz" lIns="91440" tIns="45720" rIns="91440" bIns="45720" rtlCol="0" anchor="ctr"/>
          <a:lstStyle>
            <a:lvl1pPr algn="l">
              <a:defRPr sz="1000">
                <a:solidFill>
                  <a:schemeClr val="bg1"/>
                </a:solidFill>
                <a:latin typeface="Montserrat Light" panose="00000400000000000000" pitchFamily="50" charset="0"/>
                <a:ea typeface="Open Sans" panose="020B0606030504020204" pitchFamily="34" charset="0"/>
                <a:cs typeface="Open Sans" panose="020B0606030504020204" pitchFamily="34" charset="0"/>
              </a:defRPr>
            </a:lvl1pPr>
          </a:lstStyle>
          <a:p>
            <a:fld id="{22E1CF2F-19B6-4B01-91BB-CDBA096AD5BE}" type="slidenum">
              <a:rPr lang="en-US" smtClean="0"/>
              <a:pPr/>
              <a:t>‹Nº›</a:t>
            </a:fld>
            <a:endParaRPr lang="en-US" dirty="0"/>
          </a:p>
        </p:txBody>
      </p:sp>
      <p:sp>
        <p:nvSpPr>
          <p:cNvPr id="5" name="Footer Placeholder 4">
            <a:extLst>
              <a:ext uri="{FF2B5EF4-FFF2-40B4-BE49-F238E27FC236}">
                <a16:creationId xmlns:a16="http://schemas.microsoft.com/office/drawing/2014/main" id="{77E25A1A-F191-4308-9847-26E21CFF8B64}"/>
              </a:ext>
            </a:extLst>
          </p:cNvPr>
          <p:cNvSpPr>
            <a:spLocks noGrp="1"/>
          </p:cNvSpPr>
          <p:nvPr>
            <p:ph type="ftr" sz="quarter" idx="3"/>
          </p:nvPr>
        </p:nvSpPr>
        <p:spPr>
          <a:xfrm>
            <a:off x="8661497" y="6436678"/>
            <a:ext cx="1635026" cy="365125"/>
          </a:xfrm>
          <a:prstGeom prst="rect">
            <a:avLst/>
          </a:prstGeom>
        </p:spPr>
        <p:txBody>
          <a:bodyPr vert="horz" lIns="91440" tIns="45720" rIns="91440" bIns="45720" rtlCol="0" anchor="ctr"/>
          <a:lstStyle>
            <a:lvl1pPr algn="l">
              <a:defRPr sz="100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stStyle>
          <a:p>
            <a:r>
              <a:rPr lang="en-US"/>
              <a:t>www.infobusiness.com</a:t>
            </a:r>
            <a:endParaRPr lang="en-US" dirty="0"/>
          </a:p>
        </p:txBody>
      </p:sp>
    </p:spTree>
    <p:extLst>
      <p:ext uri="{BB962C8B-B14F-4D97-AF65-F5344CB8AC3E}">
        <p14:creationId xmlns:p14="http://schemas.microsoft.com/office/powerpoint/2010/main" val="785375121"/>
      </p:ext>
    </p:extLst>
  </p:cSld>
  <p:clrMap bg1="lt1" tx1="dk1" bg2="lt2" tx2="dk2" accent1="accent1" accent2="accent2" accent3="accent3" accent4="accent4" accent5="accent5" accent6="accent6" hlink="hlink" folHlink="folHlink"/>
  <p:sldLayoutIdLst>
    <p:sldLayoutId id="2147483653" r:id="rId1"/>
    <p:sldLayoutId id="2147483699" r:id="rId2"/>
    <p:sldLayoutId id="2147483698" r:id="rId3"/>
    <p:sldLayoutId id="2147483697" r:id="rId4"/>
    <p:sldLayoutId id="2147483679" r:id="rId5"/>
    <p:sldLayoutId id="2147483671" r:id="rId6"/>
    <p:sldLayoutId id="2147483670" r:id="rId7"/>
    <p:sldLayoutId id="2147483669" r:id="rId8"/>
    <p:sldLayoutId id="2147483668" r:id="rId9"/>
    <p:sldLayoutId id="2147483667" r:id="rId10"/>
    <p:sldLayoutId id="2147483665" r:id="rId11"/>
    <p:sldLayoutId id="2147483657" r:id="rId12"/>
    <p:sldLayoutId id="2147483656" r:id="rId13"/>
    <p:sldLayoutId id="2147483655" r:id="rId14"/>
    <p:sldLayoutId id="2147483695" r:id="rId15"/>
    <p:sldLayoutId id="2147483694" r:id="rId16"/>
    <p:sldLayoutId id="2147483693" r:id="rId17"/>
    <p:sldLayoutId id="2147483692" r:id="rId18"/>
    <p:sldLayoutId id="2147483691" r:id="rId19"/>
    <p:sldLayoutId id="2147483690" r:id="rId20"/>
    <p:sldLayoutId id="2147483689" r:id="rId21"/>
    <p:sldLayoutId id="2147483688" r:id="rId22"/>
    <p:sldLayoutId id="2147483687" r:id="rId23"/>
    <p:sldLayoutId id="2147483686" r:id="rId24"/>
    <p:sldLayoutId id="2147483685" r:id="rId25"/>
    <p:sldLayoutId id="2147483684" r:id="rId26"/>
    <p:sldLayoutId id="2147483683" r:id="rId27"/>
    <p:sldLayoutId id="2147483682" r:id="rId28"/>
    <p:sldLayoutId id="2147483681" r:id="rId29"/>
    <p:sldLayoutId id="2147483680" r:id="rId30"/>
    <p:sldLayoutId id="2147483678" r:id="rId31"/>
    <p:sldLayoutId id="2147483677" r:id="rId32"/>
    <p:sldLayoutId id="2147483676" r:id="rId33"/>
    <p:sldLayoutId id="2147483675" r:id="rId34"/>
    <p:sldLayoutId id="2147483674" r:id="rId35"/>
    <p:sldLayoutId id="2147483673" r:id="rId36"/>
    <p:sldLayoutId id="2147483672" r:id="rId37"/>
    <p:sldLayoutId id="2147483666" r:id="rId38"/>
    <p:sldLayoutId id="2147483664" r:id="rId39"/>
    <p:sldLayoutId id="2147483662" r:id="rId40"/>
    <p:sldLayoutId id="2147483658" r:id="rId41"/>
    <p:sldLayoutId id="2147483659" r:id="rId42"/>
    <p:sldLayoutId id="2147483696" r:id="rId43"/>
    <p:sldLayoutId id="2147483663" r:id="rId44"/>
    <p:sldLayoutId id="2147483661" r:id="rId45"/>
    <p:sldLayoutId id="2147483660" r:id="rId46"/>
    <p:sldLayoutId id="2147483651" r:id="rId47"/>
    <p:sldLayoutId id="2147483700" r:id="rId48"/>
    <p:sldLayoutId id="2147483701" r:id="rId49"/>
    <p:sldLayoutId id="2147483738" r:id="rId50"/>
  </p:sldLayoutIdLst>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hf hdr="0" dt="0"/>
  <p:txStyles>
    <p:titleStyle>
      <a:lvl1pPr algn="ctr" defTabSz="914400" rtl="0" eaLnBrk="1" latinLnBrk="0" hangingPunct="1">
        <a:lnSpc>
          <a:spcPct val="90000"/>
        </a:lnSpc>
        <a:spcBef>
          <a:spcPct val="0"/>
        </a:spcBef>
        <a:buNone/>
        <a:defRPr sz="3000" b="0" kern="1200" spc="0" baseline="0">
          <a:solidFill>
            <a:schemeClr val="tx1"/>
          </a:solidFill>
          <a:latin typeface="Montserrat" panose="00000500000000000000" pitchFamily="50"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5"/>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911">
                <a:solidFill>
                  <a:schemeClr val="tx1">
                    <a:lumMod val="75000"/>
                    <a:lumOff val="25000"/>
                  </a:schemeClr>
                </a:solidFill>
              </a:defRPr>
            </a:lvl1pPr>
          </a:lstStyle>
          <a:p>
            <a:fld id="{5B66D165-88B3-4E5A-A6CB-8E10E9938FB1}" type="datetimeFigureOut">
              <a:rPr lang="es-MX" smtClean="0"/>
              <a:t>25/10/2018</a:t>
            </a:fld>
            <a:endParaRPr lang="es-MX"/>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911">
                <a:solidFill>
                  <a:schemeClr val="tx1">
                    <a:lumMod val="75000"/>
                    <a:lumOff val="25000"/>
                  </a:schemeClr>
                </a:solidFill>
              </a:defRPr>
            </a:lvl1pPr>
          </a:lstStyle>
          <a:p>
            <a:endParaRPr lang="es-MX"/>
          </a:p>
        </p:txBody>
      </p:sp>
      <p:sp>
        <p:nvSpPr>
          <p:cNvPr id="6" name="Slide Number Placeholder 5"/>
          <p:cNvSpPr>
            <a:spLocks noGrp="1"/>
          </p:cNvSpPr>
          <p:nvPr>
            <p:ph type="sldNum" sz="quarter" idx="4"/>
          </p:nvPr>
        </p:nvSpPr>
        <p:spPr>
          <a:xfrm>
            <a:off x="10348536" y="6214535"/>
            <a:ext cx="1463040" cy="256032"/>
          </a:xfrm>
          <a:prstGeom prst="rect">
            <a:avLst/>
          </a:prstGeom>
        </p:spPr>
        <p:txBody>
          <a:bodyPr vert="horz" lIns="91440" tIns="45720" rIns="91440" bIns="45720" rtlCol="0" anchor="b"/>
          <a:lstStyle>
            <a:lvl1pPr algn="r">
              <a:defRPr sz="911">
                <a:solidFill>
                  <a:schemeClr val="tx1">
                    <a:lumMod val="75000"/>
                    <a:lumOff val="25000"/>
                  </a:schemeClr>
                </a:solidFill>
              </a:defRPr>
            </a:lvl1pPr>
          </a:lstStyle>
          <a:p>
            <a:fld id="{0A7956A0-D5FC-4ED7-B9B9-5F51D9C2B038}" type="slidenum">
              <a:rPr lang="es-MX" smtClean="0"/>
              <a:t>‹Nº›</a:t>
            </a:fld>
            <a:endParaRPr lang="es-MX"/>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10293279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ransition>
    <p:fade/>
  </p:transition>
  <p:txStyles>
    <p:titleStyle>
      <a:lvl1pPr algn="l" defTabSz="832779" rtl="0" eaLnBrk="1" latinLnBrk="0" hangingPunct="1">
        <a:lnSpc>
          <a:spcPct val="90000"/>
        </a:lnSpc>
        <a:spcBef>
          <a:spcPct val="0"/>
        </a:spcBef>
        <a:buNone/>
        <a:defRPr lang="en-US" sz="4372" kern="1200" cap="none" spc="0" baseline="0" dirty="0">
          <a:solidFill>
            <a:schemeClr val="tx1">
              <a:lumMod val="85000"/>
              <a:lumOff val="15000"/>
            </a:schemeClr>
          </a:solidFill>
          <a:effectLst/>
          <a:latin typeface="+mj-lt"/>
          <a:ea typeface="+mn-ea"/>
          <a:cs typeface="+mn-cs"/>
        </a:defRPr>
      </a:lvl1pPr>
    </p:titleStyle>
    <p:bodyStyle>
      <a:lvl1pPr marL="166556" indent="-166556" algn="l" defTabSz="832779" rtl="0" eaLnBrk="1" latinLnBrk="0" hangingPunct="1">
        <a:lnSpc>
          <a:spcPct val="100000"/>
        </a:lnSpc>
        <a:spcBef>
          <a:spcPts val="820"/>
        </a:spcBef>
        <a:spcAft>
          <a:spcPts val="0"/>
        </a:spcAft>
        <a:buClr>
          <a:schemeClr val="tx1">
            <a:lumMod val="85000"/>
            <a:lumOff val="15000"/>
          </a:schemeClr>
        </a:buClr>
        <a:buFont typeface="Garamond" pitchFamily="18" charset="0"/>
        <a:buChar char="◦"/>
        <a:defRPr sz="1639" kern="1200">
          <a:solidFill>
            <a:schemeClr val="tx1"/>
          </a:solidFill>
          <a:latin typeface="+mn-lt"/>
          <a:ea typeface="+mn-ea"/>
          <a:cs typeface="+mn-cs"/>
        </a:defRPr>
      </a:lvl1pPr>
      <a:lvl2pPr marL="416389"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457" kern="1200">
          <a:solidFill>
            <a:schemeClr val="tx1"/>
          </a:solidFill>
          <a:latin typeface="+mn-lt"/>
          <a:ea typeface="+mn-ea"/>
          <a:cs typeface="+mn-cs"/>
        </a:defRPr>
      </a:lvl2pPr>
      <a:lvl3pPr marL="666223"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3pPr>
      <a:lvl4pPr marL="916057"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4pPr>
      <a:lvl5pPr marL="1165891"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5pPr>
      <a:lvl6pPr marL="1457181"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6pPr>
      <a:lvl7pPr marL="1730402"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7pPr>
      <a:lvl8pPr marL="2003624"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8pPr>
      <a:lvl9pPr marL="2276845"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9pPr>
    </p:bodyStyle>
    <p:otherStyle>
      <a:defPPr>
        <a:defRPr lang="en-US"/>
      </a:defPPr>
      <a:lvl1pPr marL="0" algn="l" defTabSz="832779" rtl="0" eaLnBrk="1" latinLnBrk="0" hangingPunct="1">
        <a:defRPr sz="1639" kern="1200">
          <a:solidFill>
            <a:schemeClr val="tx1"/>
          </a:solidFill>
          <a:latin typeface="+mn-lt"/>
          <a:ea typeface="+mn-ea"/>
          <a:cs typeface="+mn-cs"/>
        </a:defRPr>
      </a:lvl1pPr>
      <a:lvl2pPr marL="416389" algn="l" defTabSz="832779" rtl="0" eaLnBrk="1" latinLnBrk="0" hangingPunct="1">
        <a:defRPr sz="1639" kern="1200">
          <a:solidFill>
            <a:schemeClr val="tx1"/>
          </a:solidFill>
          <a:latin typeface="+mn-lt"/>
          <a:ea typeface="+mn-ea"/>
          <a:cs typeface="+mn-cs"/>
        </a:defRPr>
      </a:lvl2pPr>
      <a:lvl3pPr marL="832779" algn="l" defTabSz="832779" rtl="0" eaLnBrk="1" latinLnBrk="0" hangingPunct="1">
        <a:defRPr sz="1639" kern="1200">
          <a:solidFill>
            <a:schemeClr val="tx1"/>
          </a:solidFill>
          <a:latin typeface="+mn-lt"/>
          <a:ea typeface="+mn-ea"/>
          <a:cs typeface="+mn-cs"/>
        </a:defRPr>
      </a:lvl3pPr>
      <a:lvl4pPr marL="1249168" algn="l" defTabSz="832779" rtl="0" eaLnBrk="1" latinLnBrk="0" hangingPunct="1">
        <a:defRPr sz="1639" kern="1200">
          <a:solidFill>
            <a:schemeClr val="tx1"/>
          </a:solidFill>
          <a:latin typeface="+mn-lt"/>
          <a:ea typeface="+mn-ea"/>
          <a:cs typeface="+mn-cs"/>
        </a:defRPr>
      </a:lvl4pPr>
      <a:lvl5pPr marL="1665558" algn="l" defTabSz="832779" rtl="0" eaLnBrk="1" latinLnBrk="0" hangingPunct="1">
        <a:defRPr sz="1639" kern="1200">
          <a:solidFill>
            <a:schemeClr val="tx1"/>
          </a:solidFill>
          <a:latin typeface="+mn-lt"/>
          <a:ea typeface="+mn-ea"/>
          <a:cs typeface="+mn-cs"/>
        </a:defRPr>
      </a:lvl5pPr>
      <a:lvl6pPr marL="2081947" algn="l" defTabSz="832779" rtl="0" eaLnBrk="1" latinLnBrk="0" hangingPunct="1">
        <a:defRPr sz="1639" kern="1200">
          <a:solidFill>
            <a:schemeClr val="tx1"/>
          </a:solidFill>
          <a:latin typeface="+mn-lt"/>
          <a:ea typeface="+mn-ea"/>
          <a:cs typeface="+mn-cs"/>
        </a:defRPr>
      </a:lvl6pPr>
      <a:lvl7pPr marL="2498336" algn="l" defTabSz="832779" rtl="0" eaLnBrk="1" latinLnBrk="0" hangingPunct="1">
        <a:defRPr sz="1639" kern="1200">
          <a:solidFill>
            <a:schemeClr val="tx1"/>
          </a:solidFill>
          <a:latin typeface="+mn-lt"/>
          <a:ea typeface="+mn-ea"/>
          <a:cs typeface="+mn-cs"/>
        </a:defRPr>
      </a:lvl7pPr>
      <a:lvl8pPr marL="2914727" algn="l" defTabSz="832779" rtl="0" eaLnBrk="1" latinLnBrk="0" hangingPunct="1">
        <a:defRPr sz="1639" kern="1200">
          <a:solidFill>
            <a:schemeClr val="tx1"/>
          </a:solidFill>
          <a:latin typeface="+mn-lt"/>
          <a:ea typeface="+mn-ea"/>
          <a:cs typeface="+mn-cs"/>
        </a:defRPr>
      </a:lvl8pPr>
      <a:lvl9pPr marL="3331116" algn="l" defTabSz="832779" rtl="0" eaLnBrk="1" latinLnBrk="0" hangingPunct="1">
        <a:defRPr sz="163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B13DFB-4D42-49ED-89E4-4F0D5E151C4C}"/>
              </a:ext>
            </a:extLst>
          </p:cNvPr>
          <p:cNvSpPr>
            <a:spLocks noGrp="1"/>
          </p:cNvSpPr>
          <p:nvPr>
            <p:ph type="title"/>
          </p:nvPr>
        </p:nvSpPr>
        <p:spPr>
          <a:xfrm>
            <a:off x="838200" y="476886"/>
            <a:ext cx="10515600" cy="6102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A8CE2F2-50B7-45A7-A752-331D60C05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D81DB46D-77D7-499B-977A-D670A24E7767}"/>
              </a:ext>
            </a:extLst>
          </p:cNvPr>
          <p:cNvCxnSpPr>
            <a:cxnSpLocks/>
          </p:cNvCxnSpPr>
          <p:nvPr userDrawn="1"/>
        </p:nvCxnSpPr>
        <p:spPr>
          <a:xfrm>
            <a:off x="10470917" y="6498176"/>
            <a:ext cx="0" cy="242129"/>
          </a:xfrm>
          <a:prstGeom prst="line">
            <a:avLst/>
          </a:prstGeom>
          <a:ln w="190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B5FF849-AD70-4FFB-B722-87B9A2304A17}"/>
              </a:ext>
            </a:extLst>
          </p:cNvPr>
          <p:cNvSpPr/>
          <p:nvPr userDrawn="1"/>
        </p:nvSpPr>
        <p:spPr>
          <a:xfrm>
            <a:off x="11070507" y="6476672"/>
            <a:ext cx="285137" cy="285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 name="Chevron 16">
            <a:extLst>
              <a:ext uri="{FF2B5EF4-FFF2-40B4-BE49-F238E27FC236}">
                <a16:creationId xmlns:a16="http://schemas.microsoft.com/office/drawing/2014/main" id="{54D81A09-25D7-49A0-BFF0-B0FAA8FC9B85}"/>
              </a:ext>
            </a:extLst>
          </p:cNvPr>
          <p:cNvSpPr/>
          <p:nvPr userDrawn="1"/>
        </p:nvSpPr>
        <p:spPr>
          <a:xfrm>
            <a:off x="11187560" y="6554847"/>
            <a:ext cx="79863" cy="128786"/>
          </a:xfrm>
          <a:prstGeom prst="chevron">
            <a:avLst>
              <a:gd name="adj" fmla="val 76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0164A0E9-5313-4004-96D2-E9320B6987A5}"/>
              </a:ext>
            </a:extLst>
          </p:cNvPr>
          <p:cNvSpPr/>
          <p:nvPr userDrawn="1"/>
        </p:nvSpPr>
        <p:spPr>
          <a:xfrm>
            <a:off x="10722246" y="6476672"/>
            <a:ext cx="285137" cy="285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hevron 19">
            <a:extLst>
              <a:ext uri="{FF2B5EF4-FFF2-40B4-BE49-F238E27FC236}">
                <a16:creationId xmlns:a16="http://schemas.microsoft.com/office/drawing/2014/main" id="{087EA94F-9EE3-4BB4-A44F-9E30426305DC}"/>
              </a:ext>
            </a:extLst>
          </p:cNvPr>
          <p:cNvSpPr/>
          <p:nvPr userDrawn="1"/>
        </p:nvSpPr>
        <p:spPr>
          <a:xfrm rot="10800000">
            <a:off x="10820249" y="6554847"/>
            <a:ext cx="79863" cy="128786"/>
          </a:xfrm>
          <a:prstGeom prst="chevron">
            <a:avLst>
              <a:gd name="adj" fmla="val 76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FEAF94C3-1D8C-42D8-A345-1034DB5DE3FB}"/>
              </a:ext>
            </a:extLst>
          </p:cNvPr>
          <p:cNvSpPr/>
          <p:nvPr userDrawn="1"/>
        </p:nvSpPr>
        <p:spPr>
          <a:xfrm>
            <a:off x="10448015" y="0"/>
            <a:ext cx="905786" cy="326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62DF5369-DAAC-4977-A00C-27A3C3821667}"/>
              </a:ext>
            </a:extLst>
          </p:cNvPr>
          <p:cNvSpPr txBox="1">
            <a:spLocks/>
          </p:cNvSpPr>
          <p:nvPr userDrawn="1"/>
        </p:nvSpPr>
        <p:spPr>
          <a:xfrm>
            <a:off x="10450225" y="65957"/>
            <a:ext cx="540688" cy="192612"/>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000000"/>
                </a:solidFill>
                <a:latin typeface="Montserrat Light" charset="0"/>
                <a:ea typeface="Montserrat Light" charset="0"/>
                <a:cs typeface="Montserrat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dirty="0">
                <a:solidFill>
                  <a:schemeClr val="bg1"/>
                </a:solidFill>
                <a:latin typeface="Montserrat Light" panose="00000400000000000000" pitchFamily="50" charset="0"/>
                <a:ea typeface="Open Sans" panose="020B0606030504020204" pitchFamily="34" charset="0"/>
                <a:cs typeface="Open Sans" panose="020B0606030504020204" pitchFamily="34" charset="0"/>
              </a:rPr>
              <a:t>PAGE</a:t>
            </a:r>
          </a:p>
        </p:txBody>
      </p:sp>
      <p:sp>
        <p:nvSpPr>
          <p:cNvPr id="6" name="Slide Number Placeholder 5">
            <a:extLst>
              <a:ext uri="{FF2B5EF4-FFF2-40B4-BE49-F238E27FC236}">
                <a16:creationId xmlns:a16="http://schemas.microsoft.com/office/drawing/2014/main" id="{EEC439DD-3853-4254-9CC6-141635332CE3}"/>
              </a:ext>
            </a:extLst>
          </p:cNvPr>
          <p:cNvSpPr>
            <a:spLocks noGrp="1"/>
          </p:cNvSpPr>
          <p:nvPr>
            <p:ph type="sldNum" sz="quarter" idx="4"/>
          </p:nvPr>
        </p:nvSpPr>
        <p:spPr>
          <a:xfrm>
            <a:off x="10915718" y="66550"/>
            <a:ext cx="464275" cy="191427"/>
          </a:xfrm>
          <a:prstGeom prst="rect">
            <a:avLst/>
          </a:prstGeom>
        </p:spPr>
        <p:txBody>
          <a:bodyPr vert="horz" lIns="91440" tIns="45720" rIns="91440" bIns="45720" rtlCol="0" anchor="ctr"/>
          <a:lstStyle>
            <a:lvl1pPr algn="l">
              <a:defRPr sz="1000">
                <a:solidFill>
                  <a:schemeClr val="bg1"/>
                </a:solidFill>
                <a:latin typeface="Montserrat Light" panose="00000400000000000000" pitchFamily="50" charset="0"/>
                <a:ea typeface="Open Sans" panose="020B0606030504020204" pitchFamily="34" charset="0"/>
                <a:cs typeface="Open Sans" panose="020B0606030504020204" pitchFamily="34" charset="0"/>
              </a:defRPr>
            </a:lvl1pPr>
          </a:lstStyle>
          <a:p>
            <a:fld id="{22E1CF2F-19B6-4B01-91BB-CDBA096AD5BE}" type="slidenum">
              <a:rPr lang="en-US" smtClean="0"/>
              <a:pPr/>
              <a:t>‹Nº›</a:t>
            </a:fld>
            <a:endParaRPr lang="en-US" dirty="0"/>
          </a:p>
        </p:txBody>
      </p:sp>
      <p:sp>
        <p:nvSpPr>
          <p:cNvPr id="5" name="Footer Placeholder 4">
            <a:extLst>
              <a:ext uri="{FF2B5EF4-FFF2-40B4-BE49-F238E27FC236}">
                <a16:creationId xmlns:a16="http://schemas.microsoft.com/office/drawing/2014/main" id="{77E25A1A-F191-4308-9847-26E21CFF8B64}"/>
              </a:ext>
            </a:extLst>
          </p:cNvPr>
          <p:cNvSpPr>
            <a:spLocks noGrp="1"/>
          </p:cNvSpPr>
          <p:nvPr>
            <p:ph type="ftr" sz="quarter" idx="3"/>
          </p:nvPr>
        </p:nvSpPr>
        <p:spPr>
          <a:xfrm>
            <a:off x="8661497" y="6436678"/>
            <a:ext cx="1635026" cy="365125"/>
          </a:xfrm>
          <a:prstGeom prst="rect">
            <a:avLst/>
          </a:prstGeom>
        </p:spPr>
        <p:txBody>
          <a:bodyPr vert="horz" lIns="91440" tIns="45720" rIns="91440" bIns="45720" rtlCol="0" anchor="ctr"/>
          <a:lstStyle>
            <a:lvl1pPr algn="l">
              <a:defRPr sz="100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stStyle>
          <a:p>
            <a:r>
              <a:rPr lang="en-US"/>
              <a:t>www.infobusiness.com</a:t>
            </a:r>
            <a:endParaRPr lang="en-US" dirty="0"/>
          </a:p>
        </p:txBody>
      </p:sp>
    </p:spTree>
    <p:extLst>
      <p:ext uri="{BB962C8B-B14F-4D97-AF65-F5344CB8AC3E}">
        <p14:creationId xmlns:p14="http://schemas.microsoft.com/office/powerpoint/2010/main" val="2739613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p:fade/>
  </p:transition>
  <p:hf hdr="0" dt="0"/>
  <p:txStyles>
    <p:titleStyle>
      <a:lvl1pPr algn="ctr" defTabSz="914400" rtl="0" eaLnBrk="1" latinLnBrk="0" hangingPunct="1">
        <a:lnSpc>
          <a:spcPct val="90000"/>
        </a:lnSpc>
        <a:spcBef>
          <a:spcPct val="0"/>
        </a:spcBef>
        <a:buNone/>
        <a:defRPr sz="3000" b="0" kern="1200" spc="0" baseline="0">
          <a:solidFill>
            <a:schemeClr val="tx1"/>
          </a:solidFill>
          <a:latin typeface="Montserrat" panose="00000500000000000000" pitchFamily="50"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1BEF0D-F0BB-DE4B-95CE-6DB70DBA9567}" type="datetimeFigureOut">
              <a:rPr lang="en-US" smtClean="0"/>
              <a:pPr/>
              <a:t>10/25/2018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7635515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5"/>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911">
                <a:solidFill>
                  <a:schemeClr val="tx1">
                    <a:lumMod val="75000"/>
                    <a:lumOff val="25000"/>
                  </a:schemeClr>
                </a:solidFill>
              </a:defRPr>
            </a:lvl1pPr>
          </a:lstStyle>
          <a:p>
            <a:fld id="{5B66D165-88B3-4E5A-A6CB-8E10E9938FB1}" type="datetimeFigureOut">
              <a:rPr lang="es-MX" smtClean="0"/>
              <a:t>25/10/2018</a:t>
            </a:fld>
            <a:endParaRPr lang="es-MX"/>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911">
                <a:solidFill>
                  <a:schemeClr val="tx1">
                    <a:lumMod val="75000"/>
                    <a:lumOff val="25000"/>
                  </a:schemeClr>
                </a:solidFill>
              </a:defRPr>
            </a:lvl1pPr>
          </a:lstStyle>
          <a:p>
            <a:endParaRPr lang="es-MX"/>
          </a:p>
        </p:txBody>
      </p:sp>
      <p:sp>
        <p:nvSpPr>
          <p:cNvPr id="6" name="Slide Number Placeholder 5"/>
          <p:cNvSpPr>
            <a:spLocks noGrp="1"/>
          </p:cNvSpPr>
          <p:nvPr>
            <p:ph type="sldNum" sz="quarter" idx="4"/>
          </p:nvPr>
        </p:nvSpPr>
        <p:spPr>
          <a:xfrm>
            <a:off x="10348536" y="6214535"/>
            <a:ext cx="1463040" cy="256032"/>
          </a:xfrm>
          <a:prstGeom prst="rect">
            <a:avLst/>
          </a:prstGeom>
        </p:spPr>
        <p:txBody>
          <a:bodyPr vert="horz" lIns="91440" tIns="45720" rIns="91440" bIns="45720" rtlCol="0" anchor="b"/>
          <a:lstStyle>
            <a:lvl1pPr algn="r">
              <a:defRPr sz="911">
                <a:solidFill>
                  <a:schemeClr val="tx1">
                    <a:lumMod val="75000"/>
                    <a:lumOff val="25000"/>
                  </a:schemeClr>
                </a:solidFill>
              </a:defRPr>
            </a:lvl1pPr>
          </a:lstStyle>
          <a:p>
            <a:fld id="{0A7956A0-D5FC-4ED7-B9B9-5F51D9C2B038}" type="slidenum">
              <a:rPr lang="es-MX" smtClean="0"/>
              <a:t>‹Nº›</a:t>
            </a:fld>
            <a:endParaRPr lang="es-MX"/>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3231930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ransition>
    <p:fade/>
  </p:transition>
  <p:txStyles>
    <p:titleStyle>
      <a:lvl1pPr algn="l" defTabSz="832779" rtl="0" eaLnBrk="1" latinLnBrk="0" hangingPunct="1">
        <a:lnSpc>
          <a:spcPct val="90000"/>
        </a:lnSpc>
        <a:spcBef>
          <a:spcPct val="0"/>
        </a:spcBef>
        <a:buNone/>
        <a:defRPr lang="en-US" sz="4372" kern="1200" cap="none" spc="0" baseline="0" dirty="0">
          <a:solidFill>
            <a:schemeClr val="tx1">
              <a:lumMod val="85000"/>
              <a:lumOff val="15000"/>
            </a:schemeClr>
          </a:solidFill>
          <a:effectLst/>
          <a:latin typeface="+mj-lt"/>
          <a:ea typeface="+mn-ea"/>
          <a:cs typeface="+mn-cs"/>
        </a:defRPr>
      </a:lvl1pPr>
    </p:titleStyle>
    <p:bodyStyle>
      <a:lvl1pPr marL="166556" indent="-166556" algn="l" defTabSz="832779" rtl="0" eaLnBrk="1" latinLnBrk="0" hangingPunct="1">
        <a:lnSpc>
          <a:spcPct val="100000"/>
        </a:lnSpc>
        <a:spcBef>
          <a:spcPts val="820"/>
        </a:spcBef>
        <a:spcAft>
          <a:spcPts val="0"/>
        </a:spcAft>
        <a:buClr>
          <a:schemeClr val="tx1">
            <a:lumMod val="85000"/>
            <a:lumOff val="15000"/>
          </a:schemeClr>
        </a:buClr>
        <a:buFont typeface="Garamond" pitchFamily="18" charset="0"/>
        <a:buChar char="◦"/>
        <a:defRPr sz="1639" kern="1200">
          <a:solidFill>
            <a:schemeClr val="tx1"/>
          </a:solidFill>
          <a:latin typeface="+mn-lt"/>
          <a:ea typeface="+mn-ea"/>
          <a:cs typeface="+mn-cs"/>
        </a:defRPr>
      </a:lvl1pPr>
      <a:lvl2pPr marL="416389"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457" kern="1200">
          <a:solidFill>
            <a:schemeClr val="tx1"/>
          </a:solidFill>
          <a:latin typeface="+mn-lt"/>
          <a:ea typeface="+mn-ea"/>
          <a:cs typeface="+mn-cs"/>
        </a:defRPr>
      </a:lvl2pPr>
      <a:lvl3pPr marL="666223"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3pPr>
      <a:lvl4pPr marL="916057"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4pPr>
      <a:lvl5pPr marL="1165891" indent="-166556"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5pPr>
      <a:lvl6pPr marL="1457181"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6pPr>
      <a:lvl7pPr marL="1730402"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7pPr>
      <a:lvl8pPr marL="2003624"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8pPr>
      <a:lvl9pPr marL="2276845" indent="-208195" algn="l" defTabSz="832779" rtl="0" eaLnBrk="1" latinLnBrk="0" hangingPunct="1">
        <a:lnSpc>
          <a:spcPct val="100000"/>
        </a:lnSpc>
        <a:spcBef>
          <a:spcPts val="455"/>
        </a:spcBef>
        <a:buClr>
          <a:schemeClr val="tx1">
            <a:lumMod val="85000"/>
            <a:lumOff val="15000"/>
          </a:schemeClr>
        </a:buClr>
        <a:buFont typeface="Garamond" pitchFamily="18" charset="0"/>
        <a:buChar char="◦"/>
        <a:defRPr sz="1275" kern="1200">
          <a:solidFill>
            <a:schemeClr val="tx1"/>
          </a:solidFill>
          <a:latin typeface="+mn-lt"/>
          <a:ea typeface="+mn-ea"/>
          <a:cs typeface="+mn-cs"/>
        </a:defRPr>
      </a:lvl9pPr>
    </p:bodyStyle>
    <p:otherStyle>
      <a:defPPr>
        <a:defRPr lang="en-US"/>
      </a:defPPr>
      <a:lvl1pPr marL="0" algn="l" defTabSz="832779" rtl="0" eaLnBrk="1" latinLnBrk="0" hangingPunct="1">
        <a:defRPr sz="1639" kern="1200">
          <a:solidFill>
            <a:schemeClr val="tx1"/>
          </a:solidFill>
          <a:latin typeface="+mn-lt"/>
          <a:ea typeface="+mn-ea"/>
          <a:cs typeface="+mn-cs"/>
        </a:defRPr>
      </a:lvl1pPr>
      <a:lvl2pPr marL="416389" algn="l" defTabSz="832779" rtl="0" eaLnBrk="1" latinLnBrk="0" hangingPunct="1">
        <a:defRPr sz="1639" kern="1200">
          <a:solidFill>
            <a:schemeClr val="tx1"/>
          </a:solidFill>
          <a:latin typeface="+mn-lt"/>
          <a:ea typeface="+mn-ea"/>
          <a:cs typeface="+mn-cs"/>
        </a:defRPr>
      </a:lvl2pPr>
      <a:lvl3pPr marL="832779" algn="l" defTabSz="832779" rtl="0" eaLnBrk="1" latinLnBrk="0" hangingPunct="1">
        <a:defRPr sz="1639" kern="1200">
          <a:solidFill>
            <a:schemeClr val="tx1"/>
          </a:solidFill>
          <a:latin typeface="+mn-lt"/>
          <a:ea typeface="+mn-ea"/>
          <a:cs typeface="+mn-cs"/>
        </a:defRPr>
      </a:lvl3pPr>
      <a:lvl4pPr marL="1249168" algn="l" defTabSz="832779" rtl="0" eaLnBrk="1" latinLnBrk="0" hangingPunct="1">
        <a:defRPr sz="1639" kern="1200">
          <a:solidFill>
            <a:schemeClr val="tx1"/>
          </a:solidFill>
          <a:latin typeface="+mn-lt"/>
          <a:ea typeface="+mn-ea"/>
          <a:cs typeface="+mn-cs"/>
        </a:defRPr>
      </a:lvl4pPr>
      <a:lvl5pPr marL="1665558" algn="l" defTabSz="832779" rtl="0" eaLnBrk="1" latinLnBrk="0" hangingPunct="1">
        <a:defRPr sz="1639" kern="1200">
          <a:solidFill>
            <a:schemeClr val="tx1"/>
          </a:solidFill>
          <a:latin typeface="+mn-lt"/>
          <a:ea typeface="+mn-ea"/>
          <a:cs typeface="+mn-cs"/>
        </a:defRPr>
      </a:lvl5pPr>
      <a:lvl6pPr marL="2081947" algn="l" defTabSz="832779" rtl="0" eaLnBrk="1" latinLnBrk="0" hangingPunct="1">
        <a:defRPr sz="1639" kern="1200">
          <a:solidFill>
            <a:schemeClr val="tx1"/>
          </a:solidFill>
          <a:latin typeface="+mn-lt"/>
          <a:ea typeface="+mn-ea"/>
          <a:cs typeface="+mn-cs"/>
        </a:defRPr>
      </a:lvl6pPr>
      <a:lvl7pPr marL="2498336" algn="l" defTabSz="832779" rtl="0" eaLnBrk="1" latinLnBrk="0" hangingPunct="1">
        <a:defRPr sz="1639" kern="1200">
          <a:solidFill>
            <a:schemeClr val="tx1"/>
          </a:solidFill>
          <a:latin typeface="+mn-lt"/>
          <a:ea typeface="+mn-ea"/>
          <a:cs typeface="+mn-cs"/>
        </a:defRPr>
      </a:lvl7pPr>
      <a:lvl8pPr marL="2914727" algn="l" defTabSz="832779" rtl="0" eaLnBrk="1" latinLnBrk="0" hangingPunct="1">
        <a:defRPr sz="1639" kern="1200">
          <a:solidFill>
            <a:schemeClr val="tx1"/>
          </a:solidFill>
          <a:latin typeface="+mn-lt"/>
          <a:ea typeface="+mn-ea"/>
          <a:cs typeface="+mn-cs"/>
        </a:defRPr>
      </a:lvl8pPr>
      <a:lvl9pPr marL="3331116" algn="l" defTabSz="832779" rtl="0" eaLnBrk="1" latinLnBrk="0" hangingPunct="1">
        <a:defRPr sz="163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6"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10/25/2018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7978448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ransition>
    <p:fade/>
  </p:transition>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3.xml"/><Relationship Id="rId5" Type="http://schemas.microsoft.com/office/2007/relationships/hdphoto" Target="../media/hdphoto3.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5.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72.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0870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Freeform 54">
            <a:extLst>
              <a:ext uri="{FF2B5EF4-FFF2-40B4-BE49-F238E27FC236}">
                <a16:creationId xmlns:a16="http://schemas.microsoft.com/office/drawing/2014/main" id="{0E0D6791-1534-488E-8F5A-B230D62E3C29}"/>
              </a:ext>
            </a:extLst>
          </p:cNvPr>
          <p:cNvSpPr>
            <a:spLocks/>
          </p:cNvSpPr>
          <p:nvPr/>
        </p:nvSpPr>
        <p:spPr bwMode="auto">
          <a:xfrm>
            <a:off x="2544763" y="-6351"/>
            <a:ext cx="4602163" cy="4513263"/>
          </a:xfrm>
          <a:custGeom>
            <a:avLst/>
            <a:gdLst>
              <a:gd name="T0" fmla="*/ 2899 w 2899"/>
              <a:gd name="T1" fmla="*/ 0 h 2843"/>
              <a:gd name="T2" fmla="*/ 0 w 2899"/>
              <a:gd name="T3" fmla="*/ 0 h 2843"/>
              <a:gd name="T4" fmla="*/ 974 w 2899"/>
              <a:gd name="T5" fmla="*/ 1880 h 2843"/>
              <a:gd name="T6" fmla="*/ 1473 w 2899"/>
              <a:gd name="T7" fmla="*/ 2843 h 2843"/>
              <a:gd name="T8" fmla="*/ 2899 w 2899"/>
              <a:gd name="T9" fmla="*/ 0 h 2843"/>
            </a:gdLst>
            <a:ahLst/>
            <a:cxnLst>
              <a:cxn ang="0">
                <a:pos x="T0" y="T1"/>
              </a:cxn>
              <a:cxn ang="0">
                <a:pos x="T2" y="T3"/>
              </a:cxn>
              <a:cxn ang="0">
                <a:pos x="T4" y="T5"/>
              </a:cxn>
              <a:cxn ang="0">
                <a:pos x="T6" y="T7"/>
              </a:cxn>
              <a:cxn ang="0">
                <a:pos x="T8" y="T9"/>
              </a:cxn>
            </a:cxnLst>
            <a:rect l="0" t="0" r="r" b="b"/>
            <a:pathLst>
              <a:path w="2899" h="2843">
                <a:moveTo>
                  <a:pt x="2899" y="0"/>
                </a:moveTo>
                <a:lnTo>
                  <a:pt x="0" y="0"/>
                </a:lnTo>
                <a:lnTo>
                  <a:pt x="974" y="1880"/>
                </a:lnTo>
                <a:lnTo>
                  <a:pt x="1473" y="2843"/>
                </a:lnTo>
                <a:lnTo>
                  <a:pt x="2899"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2" name="Freeform 55">
            <a:extLst>
              <a:ext uri="{FF2B5EF4-FFF2-40B4-BE49-F238E27FC236}">
                <a16:creationId xmlns:a16="http://schemas.microsoft.com/office/drawing/2014/main" id="{7CBB5ACE-07DE-4320-BD48-B7FDA8F788B6}"/>
              </a:ext>
            </a:extLst>
          </p:cNvPr>
          <p:cNvSpPr>
            <a:spLocks/>
          </p:cNvSpPr>
          <p:nvPr/>
        </p:nvSpPr>
        <p:spPr bwMode="auto">
          <a:xfrm>
            <a:off x="4090988" y="-6351"/>
            <a:ext cx="3055938" cy="4513263"/>
          </a:xfrm>
          <a:custGeom>
            <a:avLst/>
            <a:gdLst>
              <a:gd name="T0" fmla="*/ 1925 w 1925"/>
              <a:gd name="T1" fmla="*/ 0 h 2843"/>
              <a:gd name="T2" fmla="*/ 0 w 1925"/>
              <a:gd name="T3" fmla="*/ 1880 h 2843"/>
              <a:gd name="T4" fmla="*/ 499 w 1925"/>
              <a:gd name="T5" fmla="*/ 2843 h 2843"/>
              <a:gd name="T6" fmla="*/ 1925 w 1925"/>
              <a:gd name="T7" fmla="*/ 0 h 2843"/>
            </a:gdLst>
            <a:ahLst/>
            <a:cxnLst>
              <a:cxn ang="0">
                <a:pos x="T0" y="T1"/>
              </a:cxn>
              <a:cxn ang="0">
                <a:pos x="T2" y="T3"/>
              </a:cxn>
              <a:cxn ang="0">
                <a:pos x="T4" y="T5"/>
              </a:cxn>
              <a:cxn ang="0">
                <a:pos x="T6" y="T7"/>
              </a:cxn>
            </a:cxnLst>
            <a:rect l="0" t="0" r="r" b="b"/>
            <a:pathLst>
              <a:path w="1925" h="2843">
                <a:moveTo>
                  <a:pt x="1925" y="0"/>
                </a:moveTo>
                <a:lnTo>
                  <a:pt x="0" y="1880"/>
                </a:lnTo>
                <a:lnTo>
                  <a:pt x="499" y="2843"/>
                </a:lnTo>
                <a:lnTo>
                  <a:pt x="1925"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3" name="Freeform 56">
            <a:extLst>
              <a:ext uri="{FF2B5EF4-FFF2-40B4-BE49-F238E27FC236}">
                <a16:creationId xmlns:a16="http://schemas.microsoft.com/office/drawing/2014/main" id="{80D0D9D9-2BDC-4CE9-AA84-75010952AE8A}"/>
              </a:ext>
            </a:extLst>
          </p:cNvPr>
          <p:cNvSpPr>
            <a:spLocks/>
          </p:cNvSpPr>
          <p:nvPr/>
        </p:nvSpPr>
        <p:spPr bwMode="auto">
          <a:xfrm>
            <a:off x="4090988" y="-6351"/>
            <a:ext cx="3051175" cy="2984500"/>
          </a:xfrm>
          <a:custGeom>
            <a:avLst/>
            <a:gdLst>
              <a:gd name="T0" fmla="*/ 0 w 1922"/>
              <a:gd name="T1" fmla="*/ 1880 h 1880"/>
              <a:gd name="T2" fmla="*/ 1921 w 1922"/>
              <a:gd name="T3" fmla="*/ 4 h 1880"/>
              <a:gd name="T4" fmla="*/ 1922 w 1922"/>
              <a:gd name="T5" fmla="*/ 0 h 1880"/>
              <a:gd name="T6" fmla="*/ 1786 w 1922"/>
              <a:gd name="T7" fmla="*/ 0 h 1880"/>
              <a:gd name="T8" fmla="*/ 0 w 1922"/>
              <a:gd name="T9" fmla="*/ 1880 h 1880"/>
              <a:gd name="T10" fmla="*/ 0 w 1922"/>
              <a:gd name="T11" fmla="*/ 1880 h 1880"/>
            </a:gdLst>
            <a:ahLst/>
            <a:cxnLst>
              <a:cxn ang="0">
                <a:pos x="T0" y="T1"/>
              </a:cxn>
              <a:cxn ang="0">
                <a:pos x="T2" y="T3"/>
              </a:cxn>
              <a:cxn ang="0">
                <a:pos x="T4" y="T5"/>
              </a:cxn>
              <a:cxn ang="0">
                <a:pos x="T6" y="T7"/>
              </a:cxn>
              <a:cxn ang="0">
                <a:pos x="T8" y="T9"/>
              </a:cxn>
              <a:cxn ang="0">
                <a:pos x="T10" y="T11"/>
              </a:cxn>
            </a:cxnLst>
            <a:rect l="0" t="0" r="r" b="b"/>
            <a:pathLst>
              <a:path w="1922" h="1880">
                <a:moveTo>
                  <a:pt x="0" y="1880"/>
                </a:moveTo>
                <a:lnTo>
                  <a:pt x="1921" y="4"/>
                </a:lnTo>
                <a:lnTo>
                  <a:pt x="1922" y="0"/>
                </a:lnTo>
                <a:lnTo>
                  <a:pt x="1786" y="0"/>
                </a:lnTo>
                <a:lnTo>
                  <a:pt x="0" y="1880"/>
                </a:lnTo>
                <a:lnTo>
                  <a:pt x="0" y="1880"/>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4" name="Freeform 57">
            <a:extLst>
              <a:ext uri="{FF2B5EF4-FFF2-40B4-BE49-F238E27FC236}">
                <a16:creationId xmlns:a16="http://schemas.microsoft.com/office/drawing/2014/main" id="{44F3DF05-4765-40A1-9E6C-0F982CE3D6A1}"/>
              </a:ext>
            </a:extLst>
          </p:cNvPr>
          <p:cNvSpPr>
            <a:spLocks/>
          </p:cNvSpPr>
          <p:nvPr/>
        </p:nvSpPr>
        <p:spPr bwMode="auto">
          <a:xfrm>
            <a:off x="2544763" y="-6351"/>
            <a:ext cx="3670300" cy="6858000"/>
          </a:xfrm>
          <a:custGeom>
            <a:avLst/>
            <a:gdLst>
              <a:gd name="T0" fmla="*/ 1473 w 2312"/>
              <a:gd name="T1" fmla="*/ 2843 h 4320"/>
              <a:gd name="T2" fmla="*/ 1473 w 2312"/>
              <a:gd name="T3" fmla="*/ 2843 h 4320"/>
              <a:gd name="T4" fmla="*/ 2198 w 2312"/>
              <a:gd name="T5" fmla="*/ 4320 h 4320"/>
              <a:gd name="T6" fmla="*/ 2312 w 2312"/>
              <a:gd name="T7" fmla="*/ 4320 h 4320"/>
              <a:gd name="T8" fmla="*/ 1586 w 2312"/>
              <a:gd name="T9" fmla="*/ 2843 h 4320"/>
              <a:gd name="T10" fmla="*/ 1586 w 2312"/>
              <a:gd name="T11" fmla="*/ 2843 h 4320"/>
              <a:gd name="T12" fmla="*/ 1087 w 2312"/>
              <a:gd name="T13" fmla="*/ 1880 h 4320"/>
              <a:gd name="T14" fmla="*/ 113 w 2312"/>
              <a:gd name="T15" fmla="*/ 0 h 4320"/>
              <a:gd name="T16" fmla="*/ 0 w 2312"/>
              <a:gd name="T17" fmla="*/ 0 h 4320"/>
              <a:gd name="T18" fmla="*/ 974 w 2312"/>
              <a:gd name="T19" fmla="*/ 1880 h 4320"/>
              <a:gd name="T20" fmla="*/ 1473 w 2312"/>
              <a:gd name="T21" fmla="*/ 2843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2" h="4320">
                <a:moveTo>
                  <a:pt x="1473" y="2843"/>
                </a:moveTo>
                <a:lnTo>
                  <a:pt x="1473" y="2843"/>
                </a:lnTo>
                <a:lnTo>
                  <a:pt x="2198" y="4320"/>
                </a:lnTo>
                <a:lnTo>
                  <a:pt x="2312" y="4320"/>
                </a:lnTo>
                <a:lnTo>
                  <a:pt x="1586" y="2843"/>
                </a:lnTo>
                <a:lnTo>
                  <a:pt x="1586" y="2843"/>
                </a:lnTo>
                <a:lnTo>
                  <a:pt x="1087" y="1880"/>
                </a:lnTo>
                <a:lnTo>
                  <a:pt x="113" y="0"/>
                </a:lnTo>
                <a:lnTo>
                  <a:pt x="0" y="0"/>
                </a:lnTo>
                <a:lnTo>
                  <a:pt x="974" y="1880"/>
                </a:lnTo>
                <a:lnTo>
                  <a:pt x="1473" y="2843"/>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6" name="Freeform 59">
            <a:extLst>
              <a:ext uri="{FF2B5EF4-FFF2-40B4-BE49-F238E27FC236}">
                <a16:creationId xmlns:a16="http://schemas.microsoft.com/office/drawing/2014/main" id="{01F2BF64-9E06-4A25-97BF-54CEA9B4339D}"/>
              </a:ext>
            </a:extLst>
          </p:cNvPr>
          <p:cNvSpPr>
            <a:spLocks/>
          </p:cNvSpPr>
          <p:nvPr/>
        </p:nvSpPr>
        <p:spPr bwMode="auto">
          <a:xfrm>
            <a:off x="2578100" y="2978150"/>
            <a:ext cx="3455988" cy="3873500"/>
          </a:xfrm>
          <a:custGeom>
            <a:avLst/>
            <a:gdLst>
              <a:gd name="T0" fmla="*/ 1452 w 2177"/>
              <a:gd name="T1" fmla="*/ 963 h 2440"/>
              <a:gd name="T2" fmla="*/ 953 w 2177"/>
              <a:gd name="T3" fmla="*/ 0 h 2440"/>
              <a:gd name="T4" fmla="*/ 0 w 2177"/>
              <a:gd name="T5" fmla="*/ 931 h 2440"/>
              <a:gd name="T6" fmla="*/ 1521 w 2177"/>
              <a:gd name="T7" fmla="*/ 2440 h 2440"/>
              <a:gd name="T8" fmla="*/ 2177 w 2177"/>
              <a:gd name="T9" fmla="*/ 2440 h 2440"/>
              <a:gd name="T10" fmla="*/ 1452 w 2177"/>
              <a:gd name="T11" fmla="*/ 963 h 2440"/>
              <a:gd name="T12" fmla="*/ 1452 w 2177"/>
              <a:gd name="T13" fmla="*/ 963 h 2440"/>
            </a:gdLst>
            <a:ahLst/>
            <a:cxnLst>
              <a:cxn ang="0">
                <a:pos x="T0" y="T1"/>
              </a:cxn>
              <a:cxn ang="0">
                <a:pos x="T2" y="T3"/>
              </a:cxn>
              <a:cxn ang="0">
                <a:pos x="T4" y="T5"/>
              </a:cxn>
              <a:cxn ang="0">
                <a:pos x="T6" y="T7"/>
              </a:cxn>
              <a:cxn ang="0">
                <a:pos x="T8" y="T9"/>
              </a:cxn>
              <a:cxn ang="0">
                <a:pos x="T10" y="T11"/>
              </a:cxn>
              <a:cxn ang="0">
                <a:pos x="T12" y="T13"/>
              </a:cxn>
            </a:cxnLst>
            <a:rect l="0" t="0" r="r" b="b"/>
            <a:pathLst>
              <a:path w="2177" h="2440">
                <a:moveTo>
                  <a:pt x="1452" y="963"/>
                </a:moveTo>
                <a:lnTo>
                  <a:pt x="953" y="0"/>
                </a:lnTo>
                <a:lnTo>
                  <a:pt x="0" y="931"/>
                </a:lnTo>
                <a:lnTo>
                  <a:pt x="1521" y="2440"/>
                </a:lnTo>
                <a:lnTo>
                  <a:pt x="2177" y="2440"/>
                </a:lnTo>
                <a:lnTo>
                  <a:pt x="1452" y="963"/>
                </a:lnTo>
                <a:lnTo>
                  <a:pt x="1452" y="963"/>
                </a:lnTo>
                <a:close/>
              </a:path>
            </a:pathLst>
          </a:custGeom>
          <a:solidFill>
            <a:schemeClr val="accent3">
              <a:lumMod val="60000"/>
              <a:lumOff val="40000"/>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Marcador de posición de imagen 10">
            <a:extLst>
              <a:ext uri="{FF2B5EF4-FFF2-40B4-BE49-F238E27FC236}">
                <a16:creationId xmlns:a16="http://schemas.microsoft.com/office/drawing/2014/main" id="{CEBAA838-0BCD-4438-8D9C-BD1CFDD2E0D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671" r="20671"/>
          <a:stretch>
            <a:fillRect/>
          </a:stretch>
        </p:blipFill>
        <p:spPr>
          <a:xfrm>
            <a:off x="2" y="-6351"/>
            <a:ext cx="6034087" cy="6858000"/>
          </a:xfrm>
        </p:spPr>
      </p:pic>
      <p:sp>
        <p:nvSpPr>
          <p:cNvPr id="24" name="Rectángulo 23">
            <a:extLst>
              <a:ext uri="{FF2B5EF4-FFF2-40B4-BE49-F238E27FC236}">
                <a16:creationId xmlns:a16="http://schemas.microsoft.com/office/drawing/2014/main" id="{26009610-3D37-49EA-84AC-1D8ED4E6AE19}"/>
              </a:ext>
            </a:extLst>
          </p:cNvPr>
          <p:cNvSpPr/>
          <p:nvPr/>
        </p:nvSpPr>
        <p:spPr>
          <a:xfrm>
            <a:off x="6314557" y="1351508"/>
            <a:ext cx="5500691" cy="4154984"/>
          </a:xfrm>
          <a:prstGeom prst="rect">
            <a:avLst/>
          </a:prstGeom>
        </p:spPr>
        <p:txBody>
          <a:bodyPr wrap="square">
            <a:spAutoFit/>
          </a:bodyPr>
          <a:lstStyle/>
          <a:p>
            <a:pPr marL="285750" indent="-285750" algn="ctr">
              <a:buFont typeface="Arial" panose="020B0604020202020204" pitchFamily="34" charset="0"/>
              <a:buChar char="•"/>
            </a:pPr>
            <a:endParaRPr lang="es-MX" sz="24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s-MX" sz="2400" dirty="0">
                <a:solidFill>
                  <a:schemeClr val="tx1">
                    <a:lumMod val="50000"/>
                    <a:lumOff val="50000"/>
                  </a:schemeClr>
                </a:solidFill>
                <a:latin typeface="Times New Roman" panose="02020603050405020304" pitchFamily="18" charset="0"/>
                <a:cs typeface="Times New Roman" panose="02020603050405020304" pitchFamily="18" charset="0"/>
              </a:rPr>
              <a:t>Contrario a lo que promueve el evangelio de la prosperidad, Jesús nos advierte que en algunos momentos de nuestras vidas experimentaremos aflicciones. Pero no nos dice solo eso, nos invita a confiar porque él ha vencido al mundo. Y ahí se encuentra la clave del éxito del cristiano. La paz está basada en nuestra seguridad de que a pesar del dolor y de no tener lo que deseamos, contamos con la ayuda divina</a:t>
            </a:r>
          </a:p>
        </p:txBody>
      </p:sp>
    </p:spTree>
    <p:extLst>
      <p:ext uri="{BB962C8B-B14F-4D97-AF65-F5344CB8AC3E}">
        <p14:creationId xmlns:p14="http://schemas.microsoft.com/office/powerpoint/2010/main" val="411008762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5E008BA-B5A7-4C41-88B9-B3D3D838D43D}"/>
              </a:ext>
            </a:extLst>
          </p:cNvPr>
          <p:cNvSpPr/>
          <p:nvPr/>
        </p:nvSpPr>
        <p:spPr>
          <a:xfrm>
            <a:off x="451184" y="452746"/>
            <a:ext cx="11268491" cy="1568559"/>
          </a:xfrm>
          <a:prstGeom prst="rect">
            <a:avLst/>
          </a:prstGeom>
          <a:solidFill>
            <a:srgbClr val="040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Rectángulo 3">
            <a:extLst>
              <a:ext uri="{FF2B5EF4-FFF2-40B4-BE49-F238E27FC236}">
                <a16:creationId xmlns:a16="http://schemas.microsoft.com/office/drawing/2014/main" id="{ED465BBB-0589-4E42-A28B-CED1BEAEFE2A}"/>
              </a:ext>
            </a:extLst>
          </p:cNvPr>
          <p:cNvSpPr/>
          <p:nvPr/>
        </p:nvSpPr>
        <p:spPr>
          <a:xfrm>
            <a:off x="1190145" y="1774329"/>
            <a:ext cx="9811709" cy="2185214"/>
          </a:xfrm>
          <a:prstGeom prst="rect">
            <a:avLst/>
          </a:prstGeom>
        </p:spPr>
        <p:txBody>
          <a:bodyPr wrap="square">
            <a:spAutoFit/>
          </a:bodyPr>
          <a:lstStyle/>
          <a:p>
            <a:pPr lvl="0" algn="ctr">
              <a:defRPr/>
            </a:pPr>
            <a:r>
              <a:rPr lang="es-MX" sz="3600" b="1" i="1" dirty="0">
                <a:solidFill>
                  <a:prstClr val="white"/>
                </a:solidFill>
                <a:latin typeface="Times New Roman" panose="02020603050405020304" pitchFamily="18" charset="0"/>
                <a:cs typeface="Times New Roman" panose="02020603050405020304" pitchFamily="18" charset="0"/>
              </a:rPr>
              <a:t>“Estas cosas os he hablado para que en mí tengáis paz. En el mundo tendréis aflicción; pero confiad, yo he vencido al mundo”</a:t>
            </a:r>
          </a:p>
          <a:p>
            <a:pPr lvl="0" algn="ctr">
              <a:defRPr/>
            </a:pPr>
            <a:r>
              <a:rPr lang="es-MX" sz="2800" b="1" i="1" dirty="0">
                <a:solidFill>
                  <a:prstClr val="white"/>
                </a:solidFill>
                <a:latin typeface="Times New Roman" panose="02020603050405020304" pitchFamily="18" charset="0"/>
                <a:cs typeface="Times New Roman" panose="02020603050405020304" pitchFamily="18" charset="0"/>
              </a:rPr>
              <a:t>(Juan 16:33)</a:t>
            </a:r>
          </a:p>
        </p:txBody>
      </p:sp>
      <p:pic>
        <p:nvPicPr>
          <p:cNvPr id="6" name="Imagen 5">
            <a:extLst>
              <a:ext uri="{FF2B5EF4-FFF2-40B4-BE49-F238E27FC236}">
                <a16:creationId xmlns:a16="http://schemas.microsoft.com/office/drawing/2014/main" id="{1A2CC194-3EA3-4060-831D-93DEB91A7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654" y="564073"/>
            <a:ext cx="1722690" cy="985327"/>
          </a:xfrm>
          <a:prstGeom prst="rect">
            <a:avLst/>
          </a:prstGeom>
        </p:spPr>
      </p:pic>
    </p:spTree>
    <p:extLst>
      <p:ext uri="{BB962C8B-B14F-4D97-AF65-F5344CB8AC3E}">
        <p14:creationId xmlns:p14="http://schemas.microsoft.com/office/powerpoint/2010/main" val="24454971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5CB1D3-E56E-4D7F-80D5-ADFDFB6B198F}"/>
              </a:ext>
            </a:extLst>
          </p:cNvPr>
          <p:cNvSpPr/>
          <p:nvPr/>
        </p:nvSpPr>
        <p:spPr>
          <a:xfrm>
            <a:off x="0" y="1"/>
            <a:ext cx="12191999" cy="6858000"/>
          </a:xfrm>
          <a:prstGeom prst="rect">
            <a:avLst/>
          </a:prstGeom>
          <a:gradFill>
            <a:gsLst>
              <a:gs pos="0">
                <a:schemeClr val="bg2"/>
              </a:gs>
              <a:gs pos="9700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D22DAE3-480F-4713-9A56-48E0D5F6DFFE}"/>
              </a:ext>
            </a:extLst>
          </p:cNvPr>
          <p:cNvSpPr txBox="1"/>
          <p:nvPr/>
        </p:nvSpPr>
        <p:spPr>
          <a:xfrm>
            <a:off x="942656" y="2226390"/>
            <a:ext cx="10306680" cy="3108543"/>
          </a:xfrm>
          <a:prstGeom prst="rect">
            <a:avLst/>
          </a:prstGeom>
          <a:noFill/>
        </p:spPr>
        <p:txBody>
          <a:bodyPr wrap="square" rtlCol="0">
            <a:spAutoFit/>
          </a:bodyPr>
          <a:lstStyle/>
          <a:p>
            <a:pPr algn="just"/>
            <a:r>
              <a:rPr lang="es-MX" sz="2800" dirty="0">
                <a:solidFill>
                  <a:schemeClr val="bg1"/>
                </a:solidFill>
                <a:latin typeface="Times New Roman" panose="02020603050405020304" pitchFamily="18" charset="0"/>
                <a:cs typeface="Times New Roman" panose="02020603050405020304" pitchFamily="18" charset="0"/>
              </a:rPr>
              <a:t>Tres puntos fundamentales que Jesús tuvo que enfrentar fueron: la satisfacción del apetito, los bienes materiales y el poder o la gloria terrenal. Visto de esta manera parece simple, pero un estudio detenido de las tentaciones nos muestra que lo que Jesús experimentó fue mucho más difícil que las tentaciones que nosotros afrontamos hoy. Especialmente porque él es el rey del universo y como tal fue tentado a utilizar su poder infinito para ayudarse a sí mismo</a:t>
            </a:r>
          </a:p>
        </p:txBody>
      </p:sp>
      <p:sp>
        <p:nvSpPr>
          <p:cNvPr id="17" name="TextBox 16">
            <a:extLst>
              <a:ext uri="{FF2B5EF4-FFF2-40B4-BE49-F238E27FC236}">
                <a16:creationId xmlns:a16="http://schemas.microsoft.com/office/drawing/2014/main" id="{7EC19FBE-1E8D-4530-9D5C-010680D06817}"/>
              </a:ext>
            </a:extLst>
          </p:cNvPr>
          <p:cNvSpPr txBox="1"/>
          <p:nvPr/>
        </p:nvSpPr>
        <p:spPr>
          <a:xfrm>
            <a:off x="664097" y="451011"/>
            <a:ext cx="11154469" cy="523220"/>
          </a:xfrm>
          <a:prstGeom prst="rect">
            <a:avLst/>
          </a:prstGeom>
          <a:noFill/>
        </p:spPr>
        <p:txBody>
          <a:bodyPr wrap="square" rtlCol="0">
            <a:spAutoFit/>
          </a:bodyPr>
          <a:lstStyle/>
          <a:p>
            <a:pPr algn="ctr"/>
            <a:r>
              <a:rPr lang="es-MX" sz="2800" spc="-100" dirty="0">
                <a:solidFill>
                  <a:schemeClr val="bg2">
                    <a:lumMod val="20000"/>
                    <a:lumOff val="80000"/>
                  </a:schemeClr>
                </a:solidFill>
                <a:latin typeface="Montserrat "/>
              </a:rPr>
              <a:t>¿Cuándo sufrió Jesús por nosotros en la carne?</a:t>
            </a:r>
            <a:endParaRPr lang="en-US" sz="2800" spc="-100" dirty="0">
              <a:solidFill>
                <a:schemeClr val="bg2">
                  <a:lumMod val="20000"/>
                  <a:lumOff val="80000"/>
                </a:schemeClr>
              </a:solidFill>
              <a:latin typeface="Montserrat "/>
            </a:endParaRPr>
          </a:p>
        </p:txBody>
      </p:sp>
    </p:spTree>
    <p:extLst>
      <p:ext uri="{BB962C8B-B14F-4D97-AF65-F5344CB8AC3E}">
        <p14:creationId xmlns:p14="http://schemas.microsoft.com/office/powerpoint/2010/main" val="2526814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AD8D16A-5A55-43A4-BA42-437114A8FB90}"/>
              </a:ext>
            </a:extLst>
          </p:cNvPr>
          <p:cNvSpPr/>
          <p:nvPr/>
        </p:nvSpPr>
        <p:spPr>
          <a:xfrm>
            <a:off x="0" y="0"/>
            <a:ext cx="121920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TextBox 42">
            <a:extLst>
              <a:ext uri="{FF2B5EF4-FFF2-40B4-BE49-F238E27FC236}">
                <a16:creationId xmlns:a16="http://schemas.microsoft.com/office/drawing/2014/main" id="{8617CDB0-94DB-4FC4-88B6-096BD5D769CA}"/>
              </a:ext>
            </a:extLst>
          </p:cNvPr>
          <p:cNvSpPr txBox="1"/>
          <p:nvPr/>
        </p:nvSpPr>
        <p:spPr>
          <a:xfrm>
            <a:off x="6946385" y="2687253"/>
            <a:ext cx="4774712" cy="1384995"/>
          </a:xfrm>
          <a:prstGeom prst="rect">
            <a:avLst/>
          </a:prstGeom>
          <a:noFill/>
        </p:spPr>
        <p:txBody>
          <a:bodyPr wrap="square" rtlCol="0">
            <a:spAutoFit/>
          </a:bodyPr>
          <a:lstStyle/>
          <a:p>
            <a:pPr algn="just"/>
            <a:r>
              <a:rPr lang="es-MX" sz="2800" dirty="0">
                <a:solidFill>
                  <a:schemeClr val="accent4"/>
                </a:solidFill>
                <a:latin typeface="Times New Roman" panose="02020603050405020304" pitchFamily="18" charset="0"/>
                <a:cs typeface="Times New Roman" panose="02020603050405020304" pitchFamily="18" charset="0"/>
              </a:rPr>
              <a:t>Agradezcamos a Jesús por esta maravillosa victoria por medio de la oración. </a:t>
            </a:r>
            <a:endParaRPr lang="es-MX" sz="2800" dirty="0">
              <a:solidFill>
                <a:schemeClr val="bg1"/>
              </a:solidFill>
              <a:latin typeface="Times New Roman" panose="02020603050405020304" pitchFamily="18" charset="0"/>
              <a:cs typeface="Times New Roman" panose="02020603050405020304" pitchFamily="18" charset="0"/>
            </a:endParaRPr>
          </a:p>
        </p:txBody>
      </p:sp>
      <p:sp>
        <p:nvSpPr>
          <p:cNvPr id="32" name="Flowchart: Process 31">
            <a:extLst>
              <a:ext uri="{FF2B5EF4-FFF2-40B4-BE49-F238E27FC236}">
                <a16:creationId xmlns:a16="http://schemas.microsoft.com/office/drawing/2014/main" id="{75B2BB84-9757-42CC-A1D8-3DF4F038CAC5}"/>
              </a:ext>
            </a:extLst>
          </p:cNvPr>
          <p:cNvSpPr/>
          <p:nvPr/>
        </p:nvSpPr>
        <p:spPr>
          <a:xfrm rot="5400000">
            <a:off x="8645869" y="-1122484"/>
            <a:ext cx="63510" cy="4143619"/>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Process 34">
            <a:extLst>
              <a:ext uri="{FF2B5EF4-FFF2-40B4-BE49-F238E27FC236}">
                <a16:creationId xmlns:a16="http://schemas.microsoft.com/office/drawing/2014/main" id="{8C8DB89E-BAAB-48F5-972C-FB4C0B204EEF}"/>
              </a:ext>
            </a:extLst>
          </p:cNvPr>
          <p:cNvSpPr/>
          <p:nvPr/>
        </p:nvSpPr>
        <p:spPr>
          <a:xfrm rot="5400000">
            <a:off x="8645869" y="3655061"/>
            <a:ext cx="63510" cy="4143619"/>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Process 37">
            <a:extLst>
              <a:ext uri="{FF2B5EF4-FFF2-40B4-BE49-F238E27FC236}">
                <a16:creationId xmlns:a16="http://schemas.microsoft.com/office/drawing/2014/main" id="{598DF0B4-8B63-4D64-BEFA-74F161C5D3DC}"/>
              </a:ext>
            </a:extLst>
          </p:cNvPr>
          <p:cNvSpPr/>
          <p:nvPr/>
        </p:nvSpPr>
        <p:spPr>
          <a:xfrm>
            <a:off x="10676059" y="917571"/>
            <a:ext cx="73375" cy="719794"/>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Process 38">
            <a:extLst>
              <a:ext uri="{FF2B5EF4-FFF2-40B4-BE49-F238E27FC236}">
                <a16:creationId xmlns:a16="http://schemas.microsoft.com/office/drawing/2014/main" id="{998CA620-0E88-4F13-8CC5-13DDD04F1B1D}"/>
              </a:ext>
            </a:extLst>
          </p:cNvPr>
          <p:cNvSpPr/>
          <p:nvPr/>
        </p:nvSpPr>
        <p:spPr>
          <a:xfrm>
            <a:off x="10676059" y="5031852"/>
            <a:ext cx="73375" cy="719794"/>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Process 47">
            <a:extLst>
              <a:ext uri="{FF2B5EF4-FFF2-40B4-BE49-F238E27FC236}">
                <a16:creationId xmlns:a16="http://schemas.microsoft.com/office/drawing/2014/main" id="{4E1AA746-2958-4531-A88D-E991A2C03BD0}"/>
              </a:ext>
            </a:extLst>
          </p:cNvPr>
          <p:cNvSpPr/>
          <p:nvPr/>
        </p:nvSpPr>
        <p:spPr>
          <a:xfrm flipH="1">
            <a:off x="6605813" y="974101"/>
            <a:ext cx="73375" cy="4721015"/>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0313AA93-102D-4ABE-84FF-A8DA565AA778}"/>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8677624" y="82387"/>
            <a:ext cx="2098386" cy="752796"/>
          </a:xfrm>
          <a:prstGeom prst="rect">
            <a:avLst/>
          </a:prstGeom>
        </p:spPr>
      </p:pic>
      <p:pic>
        <p:nvPicPr>
          <p:cNvPr id="7" name="Marcador de posición de imagen 6">
            <a:extLst>
              <a:ext uri="{FF2B5EF4-FFF2-40B4-BE49-F238E27FC236}">
                <a16:creationId xmlns:a16="http://schemas.microsoft.com/office/drawing/2014/main" id="{4157DCE9-45BF-4989-9255-E65920C805E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298450" y="911225"/>
            <a:ext cx="5994400" cy="4772025"/>
          </a:xfrm>
        </p:spPr>
      </p:pic>
    </p:spTree>
    <p:extLst>
      <p:ext uri="{BB962C8B-B14F-4D97-AF65-F5344CB8AC3E}">
        <p14:creationId xmlns:p14="http://schemas.microsoft.com/office/powerpoint/2010/main" val="25004448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5CB1D3-E56E-4D7F-80D5-ADFDFB6B198F}"/>
              </a:ext>
            </a:extLst>
          </p:cNvPr>
          <p:cNvSpPr/>
          <p:nvPr/>
        </p:nvSpPr>
        <p:spPr>
          <a:xfrm>
            <a:off x="0" y="1"/>
            <a:ext cx="1219199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D22DAE3-480F-4713-9A56-48E0D5F6DFFE}"/>
              </a:ext>
            </a:extLst>
          </p:cNvPr>
          <p:cNvSpPr txBox="1"/>
          <p:nvPr/>
        </p:nvSpPr>
        <p:spPr>
          <a:xfrm>
            <a:off x="942659" y="1874728"/>
            <a:ext cx="10306680" cy="3108543"/>
          </a:xfrm>
          <a:prstGeom prst="rect">
            <a:avLst/>
          </a:prstGeom>
          <a:noFill/>
        </p:spPr>
        <p:txBody>
          <a:bodyPr wrap="square" rtlCol="0">
            <a:spAutoFit/>
          </a:bodyPr>
          <a:lstStyle/>
          <a:p>
            <a:pPr lvl="0" algn="just"/>
            <a:r>
              <a:rPr lang="es-MX" sz="2800" dirty="0">
                <a:solidFill>
                  <a:prstClr val="white"/>
                </a:solidFill>
                <a:latin typeface="Times New Roman" panose="02020603050405020304" pitchFamily="18" charset="0"/>
                <a:cs typeface="Times New Roman" panose="02020603050405020304" pitchFamily="18" charset="0"/>
              </a:rPr>
              <a:t>En 1 Pedro 4:1 se nos invita a imitar a Jesús, a no complacer la carne sino luchar contra los deseos que desagradan a Dios. Y resalta este texto que quien ha sufrido en el cuerpo ha roto con el pecado. ¡Esta es una maravillosa esperanza! Un predicador dijo en cierta ocasión que la tentación y el deseo duran una fracción de segundo. No siempre será fácil vencer, pero la clave del éxito es perseverar en la lucha, apoyados en Dios.</a:t>
            </a:r>
            <a:endParaRPr kumimoji="0" lang="es-MX"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Medio marco 1">
            <a:extLst>
              <a:ext uri="{FF2B5EF4-FFF2-40B4-BE49-F238E27FC236}">
                <a16:creationId xmlns:a16="http://schemas.microsoft.com/office/drawing/2014/main" id="{056EB95C-A4B7-465A-9E63-AAC8ECEA4DB1}"/>
              </a:ext>
            </a:extLst>
          </p:cNvPr>
          <p:cNvSpPr/>
          <p:nvPr/>
        </p:nvSpPr>
        <p:spPr>
          <a:xfrm>
            <a:off x="607325" y="1433015"/>
            <a:ext cx="914400" cy="1009934"/>
          </a:xfrm>
          <a:prstGeom prst="halfFrame">
            <a:avLst>
              <a:gd name="adj1" fmla="val 10945"/>
              <a:gd name="adj2" fmla="val 109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6" name="Medio marco 5">
            <a:extLst>
              <a:ext uri="{FF2B5EF4-FFF2-40B4-BE49-F238E27FC236}">
                <a16:creationId xmlns:a16="http://schemas.microsoft.com/office/drawing/2014/main" id="{4B08B04E-7358-40D7-B0CF-1AFECFC863B2}"/>
              </a:ext>
            </a:extLst>
          </p:cNvPr>
          <p:cNvSpPr/>
          <p:nvPr/>
        </p:nvSpPr>
        <p:spPr>
          <a:xfrm rot="10800000">
            <a:off x="10736239" y="3864155"/>
            <a:ext cx="914400" cy="1009934"/>
          </a:xfrm>
          <a:prstGeom prst="halfFrame">
            <a:avLst>
              <a:gd name="adj1" fmla="val 12437"/>
              <a:gd name="adj2" fmla="val 139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31261289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2A8A016-EE05-45A5-B67E-869CEC773E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ángulo 6">
            <a:extLst>
              <a:ext uri="{FF2B5EF4-FFF2-40B4-BE49-F238E27FC236}">
                <a16:creationId xmlns:a16="http://schemas.microsoft.com/office/drawing/2014/main" id="{700E10D6-31B5-4446-9DF2-4ECA2A4DC249}"/>
              </a:ext>
            </a:extLst>
          </p:cNvPr>
          <p:cNvSpPr/>
          <p:nvPr/>
        </p:nvSpPr>
        <p:spPr>
          <a:xfrm>
            <a:off x="2178751" y="0"/>
            <a:ext cx="784637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7200" b="0" i="0" u="none" strike="noStrike" kern="1200" cap="none" spc="0" normalizeH="0" baseline="0" noProof="0" dirty="0">
                <a:ln w="0"/>
                <a:solidFill>
                  <a:srgbClr val="544724"/>
                </a:solidFill>
                <a:effectLst/>
                <a:uLnTx/>
                <a:uFillTx/>
                <a:latin typeface="Times New Roman" panose="02020603050405020304" pitchFamily="18" charset="0"/>
                <a:ea typeface="+mn-ea"/>
                <a:cs typeface="Times New Roman" panose="02020603050405020304" pitchFamily="18" charset="0"/>
              </a:rPr>
              <a:t>S E A N   T O D O S</a:t>
            </a:r>
          </a:p>
        </p:txBody>
      </p:sp>
      <p:pic>
        <p:nvPicPr>
          <p:cNvPr id="8" name="Imagen 7">
            <a:extLst>
              <a:ext uri="{FF2B5EF4-FFF2-40B4-BE49-F238E27FC236}">
                <a16:creationId xmlns:a16="http://schemas.microsoft.com/office/drawing/2014/main" id="{FBAEE043-D1BD-456D-9EA9-9F468BDB7BCE}"/>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894541" y="724959"/>
            <a:ext cx="8225405" cy="6355995"/>
          </a:xfrm>
          <a:prstGeom prst="rect">
            <a:avLst/>
          </a:prstGeom>
        </p:spPr>
      </p:pic>
      <p:pic>
        <p:nvPicPr>
          <p:cNvPr id="9" name="Imagen 8">
            <a:extLst>
              <a:ext uri="{FF2B5EF4-FFF2-40B4-BE49-F238E27FC236}">
                <a16:creationId xmlns:a16="http://schemas.microsoft.com/office/drawing/2014/main" id="{475CDAF1-EFCD-49AD-8CB3-EA3613B1E4BC}"/>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96388" y="1870636"/>
            <a:ext cx="1005936" cy="790950"/>
          </a:xfrm>
          <a:prstGeom prst="rect">
            <a:avLst/>
          </a:prstGeom>
        </p:spPr>
      </p:pic>
    </p:spTree>
    <p:extLst>
      <p:ext uri="{BB962C8B-B14F-4D97-AF65-F5344CB8AC3E}">
        <p14:creationId xmlns:p14="http://schemas.microsoft.com/office/powerpoint/2010/main" val="19104931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A0466F-7599-4B25-9B2C-698C4FA3AA6B}"/>
              </a:ext>
            </a:extLst>
          </p:cNvPr>
          <p:cNvSpPr/>
          <p:nvPr/>
        </p:nvSpPr>
        <p:spPr>
          <a:xfrm>
            <a:off x="3179205" y="0"/>
            <a:ext cx="9012794" cy="6858000"/>
          </a:xfrm>
          <a:prstGeom prst="rect">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7">
            <a:extLst>
              <a:ext uri="{FF2B5EF4-FFF2-40B4-BE49-F238E27FC236}">
                <a16:creationId xmlns:a16="http://schemas.microsoft.com/office/drawing/2014/main" id="{7876082D-9425-4595-9CC1-7519A5126DA1}"/>
              </a:ext>
            </a:extLst>
          </p:cNvPr>
          <p:cNvSpPr txBox="1"/>
          <p:nvPr/>
        </p:nvSpPr>
        <p:spPr>
          <a:xfrm>
            <a:off x="6452335" y="1152654"/>
            <a:ext cx="5297653" cy="4832092"/>
          </a:xfrm>
          <a:prstGeom prst="rect">
            <a:avLst/>
          </a:prstGeom>
          <a:noFill/>
        </p:spPr>
        <p:txBody>
          <a:bodyPr wrap="square" rtlCol="0">
            <a:spAutoFit/>
          </a:bodyPr>
          <a:lstStyle/>
          <a:p>
            <a:r>
              <a:rPr lang="es-MX" sz="2800" i="1" dirty="0">
                <a:solidFill>
                  <a:schemeClr val="bg1"/>
                </a:solidFill>
                <a:latin typeface="Times New Roman" panose="02020603050405020304" pitchFamily="18" charset="0"/>
                <a:cs typeface="Times New Roman" panose="02020603050405020304" pitchFamily="18" charset="0"/>
              </a:rPr>
              <a:t>«Fue tentado en todo según nuestra semejanza, pero sin pecado» (Hebreos 4:15) </a:t>
            </a:r>
            <a:r>
              <a:rPr lang="es-MX" sz="2800" dirty="0">
                <a:solidFill>
                  <a:schemeClr val="bg1"/>
                </a:solidFill>
                <a:latin typeface="Times New Roman" panose="02020603050405020304" pitchFamily="18" charset="0"/>
                <a:cs typeface="Times New Roman" panose="02020603050405020304" pitchFamily="18" charset="0"/>
              </a:rPr>
              <a:t>¿No le causaron sufrimientos estas tentaciones? Y ¿qué piensan ustedes que el Señor espera de nosotros? Estamos llamados a sufrir en la carne, a abstenernos de complacer nuestros apetitos y pasiones. Debemos entregar a Dios el dominio sobre la conciencia, la razón y la voluntad. </a:t>
            </a:r>
          </a:p>
        </p:txBody>
      </p:sp>
      <p:pic>
        <p:nvPicPr>
          <p:cNvPr id="3" name="Imagen 2">
            <a:extLst>
              <a:ext uri="{FF2B5EF4-FFF2-40B4-BE49-F238E27FC236}">
                <a16:creationId xmlns:a16="http://schemas.microsoft.com/office/drawing/2014/main" id="{F5287D58-CC83-472D-BB9D-4C27671E1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45" y="1419367"/>
            <a:ext cx="5359021" cy="401926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832390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75792B-AA90-473D-A11C-B66CA1A42F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1CE1EABA-0969-407D-AE01-E26AFAF0173B}"/>
              </a:ext>
            </a:extLst>
          </p:cNvPr>
          <p:cNvSpPr txBox="1"/>
          <p:nvPr/>
        </p:nvSpPr>
        <p:spPr>
          <a:xfrm>
            <a:off x="60201" y="204691"/>
            <a:ext cx="1207364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de </a:t>
            </a:r>
            <a:r>
              <a:rPr lang="es-MX" sz="2400" dirty="0">
                <a:solidFill>
                  <a:prstClr val="black"/>
                </a:solidFill>
                <a:latin typeface="Times New Roman" panose="02020603050405020304" pitchFamily="18" charset="0"/>
                <a:cs typeface="Times New Roman" panose="02020603050405020304" pitchFamily="18" charset="0"/>
              </a:rPr>
              <a:t>octubre</a:t>
            </a:r>
            <a:r>
              <a:rPr kumimoji="0" lang="es-MX"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2018                           </a:t>
            </a:r>
            <a:r>
              <a:rPr kumimoji="0" lang="es-MX"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MEJORAMIENTO</a:t>
            </a:r>
            <a:endParaRPr kumimoji="0" lang="es-MX"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ángulo 3">
            <a:extLst>
              <a:ext uri="{FF2B5EF4-FFF2-40B4-BE49-F238E27FC236}">
                <a16:creationId xmlns:a16="http://schemas.microsoft.com/office/drawing/2014/main" id="{0A3BF043-6F85-41F2-89DA-1A6875FFB30B}"/>
              </a:ext>
            </a:extLst>
          </p:cNvPr>
          <p:cNvSpPr/>
          <p:nvPr/>
        </p:nvSpPr>
        <p:spPr>
          <a:xfrm>
            <a:off x="3422956" y="866407"/>
            <a:ext cx="8304124" cy="1046440"/>
          </a:xfrm>
          <a:prstGeom prst="rect">
            <a:avLst/>
          </a:prstGeom>
        </p:spPr>
        <p:txBody>
          <a:bodyPr wrap="square">
            <a:spAutoFit/>
          </a:bodyPr>
          <a:lstStyle/>
          <a:p>
            <a:pPr lvl="0" algn="ctr">
              <a:defRPr/>
            </a:pPr>
            <a:r>
              <a:rPr lang="es-MX" sz="3100" dirty="0">
                <a:solidFill>
                  <a:srgbClr val="FFFFFF"/>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QUIEN LUCHA DE TODO </a:t>
            </a:r>
          </a:p>
          <a:p>
            <a:pPr lvl="0" algn="ctr">
              <a:defRPr/>
            </a:pPr>
            <a:r>
              <a:rPr kumimoji="0" lang="es-MX" sz="3100" b="0"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SE ABSTIENE</a:t>
            </a:r>
          </a:p>
        </p:txBody>
      </p:sp>
      <p:sp>
        <p:nvSpPr>
          <p:cNvPr id="5" name="Rectángulo 4">
            <a:extLst>
              <a:ext uri="{FF2B5EF4-FFF2-40B4-BE49-F238E27FC236}">
                <a16:creationId xmlns:a16="http://schemas.microsoft.com/office/drawing/2014/main" id="{A37467F3-9B9D-4B9B-B2E2-058D5EF150BC}"/>
              </a:ext>
            </a:extLst>
          </p:cNvPr>
          <p:cNvSpPr/>
          <p:nvPr/>
        </p:nvSpPr>
        <p:spPr>
          <a:xfrm>
            <a:off x="464920" y="5345262"/>
            <a:ext cx="3713537" cy="1200329"/>
          </a:xfrm>
          <a:prstGeom prst="rect">
            <a:avLst/>
          </a:prstGeom>
        </p:spPr>
        <p:txBody>
          <a:bodyPr wrap="square">
            <a:spAutoFit/>
          </a:bodyPr>
          <a:lstStyle/>
          <a:p>
            <a:pPr lvl="0">
              <a:defRPr/>
            </a:pPr>
            <a:r>
              <a:rPr lang="es-MX" dirty="0">
                <a:solidFill>
                  <a:prstClr val="black"/>
                </a:solidFill>
                <a:latin typeface="Times New Roman" panose="02020603050405020304" pitchFamily="18" charset="0"/>
                <a:cs typeface="Times New Roman" panose="02020603050405020304" pitchFamily="18" charset="0"/>
              </a:rPr>
              <a:t>Pr. Elíseo Castillo Fernández, Pastor del Distrito Valle de Ángeles I, Asociación Central de la              Unión de Honduras</a:t>
            </a:r>
            <a:endParaRPr kumimoji="0" lang="es-MX"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ángulo 10">
            <a:extLst>
              <a:ext uri="{FF2B5EF4-FFF2-40B4-BE49-F238E27FC236}">
                <a16:creationId xmlns:a16="http://schemas.microsoft.com/office/drawing/2014/main" id="{254F4C3B-CB3C-4A58-9AB1-68BF66B585D6}"/>
              </a:ext>
            </a:extLst>
          </p:cNvPr>
          <p:cNvSpPr/>
          <p:nvPr/>
        </p:nvSpPr>
        <p:spPr>
          <a:xfrm>
            <a:off x="464920" y="2356531"/>
            <a:ext cx="4660806" cy="2308324"/>
          </a:xfrm>
          <a:prstGeom prst="rect">
            <a:avLst/>
          </a:prstGeom>
        </p:spPr>
        <p:txBody>
          <a:bodyPr wrap="square">
            <a:spAutoFit/>
          </a:bodyPr>
          <a:lstStyle/>
          <a:p>
            <a:pPr lvl="0" algn="ctr">
              <a:defRPr/>
            </a:pPr>
            <a:r>
              <a:rPr lang="es-MX" sz="2400" i="1" dirty="0">
                <a:solidFill>
                  <a:prstClr val="black">
                    <a:lumMod val="75000"/>
                    <a:lumOff val="25000"/>
                  </a:prstClr>
                </a:solidFill>
                <a:latin typeface="Times New Roman" panose="02020603050405020304" pitchFamily="18" charset="0"/>
                <a:cs typeface="Times New Roman" panose="02020603050405020304" pitchFamily="18" charset="0"/>
              </a:rPr>
              <a:t>Luchar y abstenerse son dos consejos fundamentales del após­tol, pero, ¿cómo podemos mejorar </a:t>
            </a:r>
          </a:p>
          <a:p>
            <a:pPr lvl="0" algn="ctr">
              <a:defRPr/>
            </a:pPr>
            <a:r>
              <a:rPr lang="es-MX" sz="2400" i="1" dirty="0">
                <a:solidFill>
                  <a:prstClr val="black">
                    <a:lumMod val="75000"/>
                    <a:lumOff val="25000"/>
                  </a:prstClr>
                </a:solidFill>
                <a:latin typeface="Times New Roman" panose="02020603050405020304" pitchFamily="18" charset="0"/>
                <a:cs typeface="Times New Roman" panose="02020603050405020304" pitchFamily="18" charset="0"/>
              </a:rPr>
              <a:t>nues­tra relación con Dios siguiendo estos dos principios de luchar y abstenernos?</a:t>
            </a:r>
            <a:endParaRPr kumimoji="0" lang="es-MX"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pic>
        <p:nvPicPr>
          <p:cNvPr id="10" name="Imagen 9">
            <a:extLst>
              <a:ext uri="{FF2B5EF4-FFF2-40B4-BE49-F238E27FC236}">
                <a16:creationId xmlns:a16="http://schemas.microsoft.com/office/drawing/2014/main" id="{E16B6498-CCF0-4BE3-9DEF-D264839418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28" y="1017121"/>
            <a:ext cx="2995820" cy="745471"/>
          </a:xfrm>
          <a:prstGeom prst="rect">
            <a:avLst/>
          </a:prstGeom>
          <a:effectLst>
            <a:outerShdw blurRad="50800" dist="38100" dir="5400000" algn="t" rotWithShape="0">
              <a:prstClr val="black">
                <a:alpha val="40000"/>
              </a:prstClr>
            </a:outerShdw>
          </a:effectLst>
        </p:spPr>
      </p:pic>
      <p:pic>
        <p:nvPicPr>
          <p:cNvPr id="6" name="Imagen 5">
            <a:extLst>
              <a:ext uri="{FF2B5EF4-FFF2-40B4-BE49-F238E27FC236}">
                <a16:creationId xmlns:a16="http://schemas.microsoft.com/office/drawing/2014/main" id="{C3E419C4-9DE0-4326-AC77-BD3165740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039" y="1842448"/>
            <a:ext cx="5351961" cy="5015552"/>
          </a:xfrm>
          <a:prstGeom prst="rect">
            <a:avLst/>
          </a:prstGeom>
        </p:spPr>
      </p:pic>
    </p:spTree>
    <p:extLst>
      <p:ext uri="{BB962C8B-B14F-4D97-AF65-F5344CB8AC3E}">
        <p14:creationId xmlns:p14="http://schemas.microsoft.com/office/powerpoint/2010/main" val="261511341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Freeform 54">
            <a:extLst>
              <a:ext uri="{FF2B5EF4-FFF2-40B4-BE49-F238E27FC236}">
                <a16:creationId xmlns:a16="http://schemas.microsoft.com/office/drawing/2014/main" id="{0E0D6791-1534-488E-8F5A-B230D62E3C29}"/>
              </a:ext>
            </a:extLst>
          </p:cNvPr>
          <p:cNvSpPr>
            <a:spLocks/>
          </p:cNvSpPr>
          <p:nvPr/>
        </p:nvSpPr>
        <p:spPr bwMode="auto">
          <a:xfrm>
            <a:off x="3327584" y="-12705"/>
            <a:ext cx="4602163" cy="4513263"/>
          </a:xfrm>
          <a:custGeom>
            <a:avLst/>
            <a:gdLst>
              <a:gd name="T0" fmla="*/ 2899 w 2899"/>
              <a:gd name="T1" fmla="*/ 0 h 2843"/>
              <a:gd name="T2" fmla="*/ 0 w 2899"/>
              <a:gd name="T3" fmla="*/ 0 h 2843"/>
              <a:gd name="T4" fmla="*/ 974 w 2899"/>
              <a:gd name="T5" fmla="*/ 1880 h 2843"/>
              <a:gd name="T6" fmla="*/ 1473 w 2899"/>
              <a:gd name="T7" fmla="*/ 2843 h 2843"/>
              <a:gd name="T8" fmla="*/ 2899 w 2899"/>
              <a:gd name="T9" fmla="*/ 0 h 2843"/>
            </a:gdLst>
            <a:ahLst/>
            <a:cxnLst>
              <a:cxn ang="0">
                <a:pos x="T0" y="T1"/>
              </a:cxn>
              <a:cxn ang="0">
                <a:pos x="T2" y="T3"/>
              </a:cxn>
              <a:cxn ang="0">
                <a:pos x="T4" y="T5"/>
              </a:cxn>
              <a:cxn ang="0">
                <a:pos x="T6" y="T7"/>
              </a:cxn>
              <a:cxn ang="0">
                <a:pos x="T8" y="T9"/>
              </a:cxn>
            </a:cxnLst>
            <a:rect l="0" t="0" r="r" b="b"/>
            <a:pathLst>
              <a:path w="2899" h="2843">
                <a:moveTo>
                  <a:pt x="2899" y="0"/>
                </a:moveTo>
                <a:lnTo>
                  <a:pt x="0" y="0"/>
                </a:lnTo>
                <a:lnTo>
                  <a:pt x="974" y="1880"/>
                </a:lnTo>
                <a:lnTo>
                  <a:pt x="1473" y="2843"/>
                </a:lnTo>
                <a:lnTo>
                  <a:pt x="2899" y="0"/>
                </a:lnTo>
                <a:close/>
              </a:path>
            </a:pathLst>
          </a:custGeom>
          <a:solidFill>
            <a:srgbClr val="660033"/>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1052" name="Freeform 55">
            <a:extLst>
              <a:ext uri="{FF2B5EF4-FFF2-40B4-BE49-F238E27FC236}">
                <a16:creationId xmlns:a16="http://schemas.microsoft.com/office/drawing/2014/main" id="{7CBB5ACE-07DE-4320-BD48-B7FDA8F788B6}"/>
              </a:ext>
            </a:extLst>
          </p:cNvPr>
          <p:cNvSpPr>
            <a:spLocks/>
          </p:cNvSpPr>
          <p:nvPr/>
        </p:nvSpPr>
        <p:spPr bwMode="auto">
          <a:xfrm>
            <a:off x="4964265" y="-75423"/>
            <a:ext cx="3055938" cy="4513263"/>
          </a:xfrm>
          <a:custGeom>
            <a:avLst/>
            <a:gdLst>
              <a:gd name="T0" fmla="*/ 1925 w 1925"/>
              <a:gd name="T1" fmla="*/ 0 h 2843"/>
              <a:gd name="T2" fmla="*/ 0 w 1925"/>
              <a:gd name="T3" fmla="*/ 1880 h 2843"/>
              <a:gd name="T4" fmla="*/ 499 w 1925"/>
              <a:gd name="T5" fmla="*/ 2843 h 2843"/>
              <a:gd name="T6" fmla="*/ 1925 w 1925"/>
              <a:gd name="T7" fmla="*/ 0 h 2843"/>
            </a:gdLst>
            <a:ahLst/>
            <a:cxnLst>
              <a:cxn ang="0">
                <a:pos x="T0" y="T1"/>
              </a:cxn>
              <a:cxn ang="0">
                <a:pos x="T2" y="T3"/>
              </a:cxn>
              <a:cxn ang="0">
                <a:pos x="T4" y="T5"/>
              </a:cxn>
              <a:cxn ang="0">
                <a:pos x="T6" y="T7"/>
              </a:cxn>
            </a:cxnLst>
            <a:rect l="0" t="0" r="r" b="b"/>
            <a:pathLst>
              <a:path w="1925" h="2843">
                <a:moveTo>
                  <a:pt x="1925" y="0"/>
                </a:moveTo>
                <a:lnTo>
                  <a:pt x="0" y="1880"/>
                </a:lnTo>
                <a:lnTo>
                  <a:pt x="499" y="2843"/>
                </a:lnTo>
                <a:lnTo>
                  <a:pt x="1925" y="0"/>
                </a:lnTo>
                <a:close/>
              </a:path>
            </a:pathLst>
          </a:custGeom>
          <a:solidFill>
            <a:schemeClr val="accent5">
              <a:lumMod val="40000"/>
              <a:lumOff val="60000"/>
              <a:alpha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53" name="Freeform 56">
            <a:extLst>
              <a:ext uri="{FF2B5EF4-FFF2-40B4-BE49-F238E27FC236}">
                <a16:creationId xmlns:a16="http://schemas.microsoft.com/office/drawing/2014/main" id="{80D0D9D9-2BDC-4CE9-AA84-75010952AE8A}"/>
              </a:ext>
            </a:extLst>
          </p:cNvPr>
          <p:cNvSpPr>
            <a:spLocks/>
          </p:cNvSpPr>
          <p:nvPr/>
        </p:nvSpPr>
        <p:spPr bwMode="auto">
          <a:xfrm>
            <a:off x="4885236" y="-6351"/>
            <a:ext cx="3051175" cy="2984500"/>
          </a:xfrm>
          <a:custGeom>
            <a:avLst/>
            <a:gdLst>
              <a:gd name="T0" fmla="*/ 0 w 1922"/>
              <a:gd name="T1" fmla="*/ 1880 h 1880"/>
              <a:gd name="T2" fmla="*/ 1921 w 1922"/>
              <a:gd name="T3" fmla="*/ 4 h 1880"/>
              <a:gd name="T4" fmla="*/ 1922 w 1922"/>
              <a:gd name="T5" fmla="*/ 0 h 1880"/>
              <a:gd name="T6" fmla="*/ 1786 w 1922"/>
              <a:gd name="T7" fmla="*/ 0 h 1880"/>
              <a:gd name="T8" fmla="*/ 0 w 1922"/>
              <a:gd name="T9" fmla="*/ 1880 h 1880"/>
              <a:gd name="T10" fmla="*/ 0 w 1922"/>
              <a:gd name="T11" fmla="*/ 1880 h 1880"/>
            </a:gdLst>
            <a:ahLst/>
            <a:cxnLst>
              <a:cxn ang="0">
                <a:pos x="T0" y="T1"/>
              </a:cxn>
              <a:cxn ang="0">
                <a:pos x="T2" y="T3"/>
              </a:cxn>
              <a:cxn ang="0">
                <a:pos x="T4" y="T5"/>
              </a:cxn>
              <a:cxn ang="0">
                <a:pos x="T6" y="T7"/>
              </a:cxn>
              <a:cxn ang="0">
                <a:pos x="T8" y="T9"/>
              </a:cxn>
              <a:cxn ang="0">
                <a:pos x="T10" y="T11"/>
              </a:cxn>
            </a:cxnLst>
            <a:rect l="0" t="0" r="r" b="b"/>
            <a:pathLst>
              <a:path w="1922" h="1880">
                <a:moveTo>
                  <a:pt x="0" y="1880"/>
                </a:moveTo>
                <a:lnTo>
                  <a:pt x="1921" y="4"/>
                </a:lnTo>
                <a:lnTo>
                  <a:pt x="1922" y="0"/>
                </a:lnTo>
                <a:lnTo>
                  <a:pt x="1786" y="0"/>
                </a:lnTo>
                <a:lnTo>
                  <a:pt x="0" y="1880"/>
                </a:lnTo>
                <a:lnTo>
                  <a:pt x="0" y="1880"/>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54" name="Freeform 57">
            <a:extLst>
              <a:ext uri="{FF2B5EF4-FFF2-40B4-BE49-F238E27FC236}">
                <a16:creationId xmlns:a16="http://schemas.microsoft.com/office/drawing/2014/main" id="{44F3DF05-4765-40A1-9E6C-0F982CE3D6A1}"/>
              </a:ext>
            </a:extLst>
          </p:cNvPr>
          <p:cNvSpPr>
            <a:spLocks/>
          </p:cNvSpPr>
          <p:nvPr/>
        </p:nvSpPr>
        <p:spPr bwMode="auto">
          <a:xfrm>
            <a:off x="2408450" y="-139574"/>
            <a:ext cx="3670300" cy="6858000"/>
          </a:xfrm>
          <a:custGeom>
            <a:avLst/>
            <a:gdLst>
              <a:gd name="T0" fmla="*/ 1473 w 2312"/>
              <a:gd name="T1" fmla="*/ 2843 h 4320"/>
              <a:gd name="T2" fmla="*/ 1473 w 2312"/>
              <a:gd name="T3" fmla="*/ 2843 h 4320"/>
              <a:gd name="T4" fmla="*/ 2198 w 2312"/>
              <a:gd name="T5" fmla="*/ 4320 h 4320"/>
              <a:gd name="T6" fmla="*/ 2312 w 2312"/>
              <a:gd name="T7" fmla="*/ 4320 h 4320"/>
              <a:gd name="T8" fmla="*/ 1586 w 2312"/>
              <a:gd name="T9" fmla="*/ 2843 h 4320"/>
              <a:gd name="T10" fmla="*/ 1586 w 2312"/>
              <a:gd name="T11" fmla="*/ 2843 h 4320"/>
              <a:gd name="T12" fmla="*/ 1087 w 2312"/>
              <a:gd name="T13" fmla="*/ 1880 h 4320"/>
              <a:gd name="T14" fmla="*/ 113 w 2312"/>
              <a:gd name="T15" fmla="*/ 0 h 4320"/>
              <a:gd name="T16" fmla="*/ 0 w 2312"/>
              <a:gd name="T17" fmla="*/ 0 h 4320"/>
              <a:gd name="T18" fmla="*/ 974 w 2312"/>
              <a:gd name="T19" fmla="*/ 1880 h 4320"/>
              <a:gd name="T20" fmla="*/ 1473 w 2312"/>
              <a:gd name="T21" fmla="*/ 2843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2" h="4320">
                <a:moveTo>
                  <a:pt x="1473" y="2843"/>
                </a:moveTo>
                <a:lnTo>
                  <a:pt x="1473" y="2843"/>
                </a:lnTo>
                <a:lnTo>
                  <a:pt x="2198" y="4320"/>
                </a:lnTo>
                <a:lnTo>
                  <a:pt x="2312" y="4320"/>
                </a:lnTo>
                <a:lnTo>
                  <a:pt x="1586" y="2843"/>
                </a:lnTo>
                <a:lnTo>
                  <a:pt x="1586" y="2843"/>
                </a:lnTo>
                <a:lnTo>
                  <a:pt x="1087" y="1880"/>
                </a:lnTo>
                <a:lnTo>
                  <a:pt x="113" y="0"/>
                </a:lnTo>
                <a:lnTo>
                  <a:pt x="0" y="0"/>
                </a:lnTo>
                <a:lnTo>
                  <a:pt x="974" y="1880"/>
                </a:lnTo>
                <a:lnTo>
                  <a:pt x="1473" y="2843"/>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56" name="Freeform 59">
            <a:extLst>
              <a:ext uri="{FF2B5EF4-FFF2-40B4-BE49-F238E27FC236}">
                <a16:creationId xmlns:a16="http://schemas.microsoft.com/office/drawing/2014/main" id="{01F2BF64-9E06-4A25-97BF-54CEA9B4339D}"/>
              </a:ext>
            </a:extLst>
          </p:cNvPr>
          <p:cNvSpPr>
            <a:spLocks/>
          </p:cNvSpPr>
          <p:nvPr/>
        </p:nvSpPr>
        <p:spPr bwMode="auto">
          <a:xfrm>
            <a:off x="3369915" y="2984500"/>
            <a:ext cx="3455988" cy="3873500"/>
          </a:xfrm>
          <a:custGeom>
            <a:avLst/>
            <a:gdLst>
              <a:gd name="T0" fmla="*/ 1452 w 2177"/>
              <a:gd name="T1" fmla="*/ 963 h 2440"/>
              <a:gd name="T2" fmla="*/ 953 w 2177"/>
              <a:gd name="T3" fmla="*/ 0 h 2440"/>
              <a:gd name="T4" fmla="*/ 0 w 2177"/>
              <a:gd name="T5" fmla="*/ 931 h 2440"/>
              <a:gd name="T6" fmla="*/ 1521 w 2177"/>
              <a:gd name="T7" fmla="*/ 2440 h 2440"/>
              <a:gd name="T8" fmla="*/ 2177 w 2177"/>
              <a:gd name="T9" fmla="*/ 2440 h 2440"/>
              <a:gd name="T10" fmla="*/ 1452 w 2177"/>
              <a:gd name="T11" fmla="*/ 963 h 2440"/>
              <a:gd name="T12" fmla="*/ 1452 w 2177"/>
              <a:gd name="T13" fmla="*/ 963 h 2440"/>
              <a:gd name="connsiteX0" fmla="*/ 6670 w 10000"/>
              <a:gd name="connsiteY0" fmla="*/ 3947 h 10000"/>
              <a:gd name="connsiteX1" fmla="*/ 4378 w 10000"/>
              <a:gd name="connsiteY1" fmla="*/ 0 h 10000"/>
              <a:gd name="connsiteX2" fmla="*/ 0 w 10000"/>
              <a:gd name="connsiteY2" fmla="*/ 3816 h 10000"/>
              <a:gd name="connsiteX3" fmla="*/ 5330 w 10000"/>
              <a:gd name="connsiteY3" fmla="*/ 9956 h 10000"/>
              <a:gd name="connsiteX4" fmla="*/ 10000 w 10000"/>
              <a:gd name="connsiteY4" fmla="*/ 10000 h 10000"/>
              <a:gd name="connsiteX5" fmla="*/ 6670 w 10000"/>
              <a:gd name="connsiteY5" fmla="*/ 3947 h 10000"/>
              <a:gd name="connsiteX6" fmla="*/ 6670 w 10000"/>
              <a:gd name="connsiteY6" fmla="*/ 3947 h 10000"/>
              <a:gd name="connsiteX0" fmla="*/ 6670 w 10000"/>
              <a:gd name="connsiteY0" fmla="*/ 3947 h 10000"/>
              <a:gd name="connsiteX1" fmla="*/ 4378 w 10000"/>
              <a:gd name="connsiteY1" fmla="*/ 0 h 10000"/>
              <a:gd name="connsiteX2" fmla="*/ 0 w 10000"/>
              <a:gd name="connsiteY2" fmla="*/ 3816 h 10000"/>
              <a:gd name="connsiteX3" fmla="*/ 5305 w 10000"/>
              <a:gd name="connsiteY3" fmla="*/ 10000 h 10000"/>
              <a:gd name="connsiteX4" fmla="*/ 10000 w 10000"/>
              <a:gd name="connsiteY4" fmla="*/ 10000 h 10000"/>
              <a:gd name="connsiteX5" fmla="*/ 6670 w 10000"/>
              <a:gd name="connsiteY5" fmla="*/ 3947 h 10000"/>
              <a:gd name="connsiteX6" fmla="*/ 6670 w 10000"/>
              <a:gd name="connsiteY6" fmla="*/ 394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6670" y="3947"/>
                </a:moveTo>
                <a:lnTo>
                  <a:pt x="4378" y="0"/>
                </a:lnTo>
                <a:lnTo>
                  <a:pt x="0" y="3816"/>
                </a:lnTo>
                <a:lnTo>
                  <a:pt x="5305" y="10000"/>
                </a:lnTo>
                <a:lnTo>
                  <a:pt x="10000" y="10000"/>
                </a:lnTo>
                <a:lnTo>
                  <a:pt x="6670" y="3947"/>
                </a:lnTo>
                <a:lnTo>
                  <a:pt x="6670" y="3947"/>
                </a:lnTo>
                <a:close/>
              </a:path>
            </a:pathLst>
          </a:custGeom>
          <a:solidFill>
            <a:srgbClr val="5800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pic>
        <p:nvPicPr>
          <p:cNvPr id="10" name="Imagen 9">
            <a:extLst>
              <a:ext uri="{FF2B5EF4-FFF2-40B4-BE49-F238E27FC236}">
                <a16:creationId xmlns:a16="http://schemas.microsoft.com/office/drawing/2014/main" id="{5DC8E0BA-EDD9-4B53-AB57-6A0F86E608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5409" y="2323342"/>
            <a:ext cx="4281602" cy="2304085"/>
          </a:xfrm>
          <a:prstGeom prst="rect">
            <a:avLst/>
          </a:prstGeom>
        </p:spPr>
      </p:pic>
      <p:pic>
        <p:nvPicPr>
          <p:cNvPr id="5" name="Imagen 4">
            <a:extLst>
              <a:ext uri="{FF2B5EF4-FFF2-40B4-BE49-F238E27FC236}">
                <a16:creationId xmlns:a16="http://schemas.microsoft.com/office/drawing/2014/main" id="{47AAE382-12DC-41F5-8D38-0F266D0C42C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354766" y="1029394"/>
            <a:ext cx="4656959" cy="4973925"/>
          </a:xfrm>
          <a:prstGeom prst="rect">
            <a:avLst/>
          </a:prstGeom>
        </p:spPr>
      </p:pic>
    </p:spTree>
    <p:extLst>
      <p:ext uri="{BB962C8B-B14F-4D97-AF65-F5344CB8AC3E}">
        <p14:creationId xmlns:p14="http://schemas.microsoft.com/office/powerpoint/2010/main" val="4040420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3">
            <a:extLst>
              <a:ext uri="{FF2B5EF4-FFF2-40B4-BE49-F238E27FC236}">
                <a16:creationId xmlns:a16="http://schemas.microsoft.com/office/drawing/2014/main" id="{C9758994-7440-438B-BFF3-134B531F0872}"/>
              </a:ext>
            </a:extLst>
          </p:cNvPr>
          <p:cNvSpPr/>
          <p:nvPr/>
        </p:nvSpPr>
        <p:spPr>
          <a:xfrm>
            <a:off x="-735" y="0"/>
            <a:ext cx="12192734"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7">
            <a:extLst>
              <a:ext uri="{FF2B5EF4-FFF2-40B4-BE49-F238E27FC236}">
                <a16:creationId xmlns:a16="http://schemas.microsoft.com/office/drawing/2014/main" id="{62A23DBE-75C7-4AED-9104-3F58FDF723E3}"/>
              </a:ext>
            </a:extLst>
          </p:cNvPr>
          <p:cNvSpPr txBox="1"/>
          <p:nvPr/>
        </p:nvSpPr>
        <p:spPr>
          <a:xfrm>
            <a:off x="211524" y="237952"/>
            <a:ext cx="5035550" cy="6555641"/>
          </a:xfrm>
          <a:prstGeom prst="rect">
            <a:avLst/>
          </a:prstGeom>
          <a:noFill/>
        </p:spPr>
        <p:txBody>
          <a:bodyPr wrap="square" rtlCol="0">
            <a:spAutoFit/>
          </a:bodyPr>
          <a:lstStyle/>
          <a:p>
            <a:r>
              <a:rPr lang="es-MX" sz="2800" i="1" dirty="0">
                <a:solidFill>
                  <a:schemeClr val="bg1"/>
                </a:solidFill>
                <a:latin typeface="Times New Roman" panose="02020603050405020304" pitchFamily="18" charset="0"/>
                <a:cs typeface="Times New Roman" panose="02020603050405020304" pitchFamily="18" charset="0"/>
              </a:rPr>
              <a:t>«Convenía a aquel por cuya causa existen todas las cosas y por quien todas las cosas subsisten que, habiendo de llevar muchos hijos a la gloria, perfeccionase por medio de las aflicciones al autor de la salvación de ellos» (Hebreos 2:10). </a:t>
            </a:r>
            <a:r>
              <a:rPr lang="es-MX" sz="2800" dirty="0">
                <a:solidFill>
                  <a:schemeClr val="bg1"/>
                </a:solidFill>
                <a:latin typeface="Times New Roman" panose="02020603050405020304" pitchFamily="18" charset="0"/>
                <a:cs typeface="Times New Roman" panose="02020603050405020304" pitchFamily="18" charset="0"/>
              </a:rPr>
              <a:t>Este texto guarda armonía con lo que expresa la Sierva del Señor: «Las pruebas y los obstáculos son los métodos de disciplina que el Señor escoge, y las condiciones que señala para el éxito».</a:t>
            </a:r>
          </a:p>
        </p:txBody>
      </p:sp>
      <p:pic>
        <p:nvPicPr>
          <p:cNvPr id="8" name="Marcador de posición de imagen 7">
            <a:extLst>
              <a:ext uri="{FF2B5EF4-FFF2-40B4-BE49-F238E27FC236}">
                <a16:creationId xmlns:a16="http://schemas.microsoft.com/office/drawing/2014/main" id="{FDBE4A95-F61B-46FB-B724-9505702C6B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186" r="13186"/>
          <a:stretch>
            <a:fillRect/>
          </a:stretch>
        </p:blipFill>
        <p:spPr/>
      </p:pic>
    </p:spTree>
    <p:extLst>
      <p:ext uri="{BB962C8B-B14F-4D97-AF65-F5344CB8AC3E}">
        <p14:creationId xmlns:p14="http://schemas.microsoft.com/office/powerpoint/2010/main" val="226849592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C826AD-FC0A-4B21-9F61-76426B0ED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676" y="1972551"/>
            <a:ext cx="6184580" cy="2906752"/>
          </a:xfrm>
          <a:prstGeom prst="rect">
            <a:avLst/>
          </a:prstGeom>
        </p:spPr>
      </p:pic>
      <p:cxnSp>
        <p:nvCxnSpPr>
          <p:cNvPr id="13" name="Straight Connector 12">
            <a:extLst>
              <a:ext uri="{FF2B5EF4-FFF2-40B4-BE49-F238E27FC236}">
                <a16:creationId xmlns:a16="http://schemas.microsoft.com/office/drawing/2014/main" id="{1C6AAE25-BD23-41B5-AAE4-1DA5898C2AD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a:solidFill>
              <a:srgbClr val="00BEE4"/>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8ADC2539-FE89-406D-BC9E-DEBEB4D8F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80" y="1442363"/>
            <a:ext cx="3967127" cy="3967127"/>
          </a:xfrm>
          <a:prstGeom prst="rect">
            <a:avLst/>
          </a:prstGeom>
          <a:effectLst>
            <a:innerShdw blurRad="114300">
              <a:prstClr val="black"/>
            </a:innerShdw>
          </a:effectLst>
        </p:spPr>
      </p:pic>
    </p:spTree>
    <p:extLst>
      <p:ext uri="{BB962C8B-B14F-4D97-AF65-F5344CB8AC3E}">
        <p14:creationId xmlns:p14="http://schemas.microsoft.com/office/powerpoint/2010/main" val="4235890184"/>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958713-5248-44CB-B9DD-ABFD03CB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ángulo 10">
            <a:extLst>
              <a:ext uri="{FF2B5EF4-FFF2-40B4-BE49-F238E27FC236}">
                <a16:creationId xmlns:a16="http://schemas.microsoft.com/office/drawing/2014/main" id="{AF74EFA1-9685-4644-9B94-983AA4C0B069}"/>
              </a:ext>
            </a:extLst>
          </p:cNvPr>
          <p:cNvSpPr/>
          <p:nvPr/>
        </p:nvSpPr>
        <p:spPr>
          <a:xfrm>
            <a:off x="3030594" y="496320"/>
            <a:ext cx="6118225" cy="113877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4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17" name="CuadroTexto 16">
            <a:extLst>
              <a:ext uri="{FF2B5EF4-FFF2-40B4-BE49-F238E27FC236}">
                <a16:creationId xmlns:a16="http://schemas.microsoft.com/office/drawing/2014/main" id="{44BBEC59-1B49-42FD-B2B2-92924BADD33F}"/>
              </a:ext>
            </a:extLst>
          </p:cNvPr>
          <p:cNvSpPr txBox="1"/>
          <p:nvPr/>
        </p:nvSpPr>
        <p:spPr>
          <a:xfrm>
            <a:off x="3450692" y="102482"/>
            <a:ext cx="677121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Garamond" panose="02020404030301010803"/>
                <a:ea typeface="+mn-ea"/>
                <a:cs typeface="+mn-cs"/>
              </a:rPr>
              <a:t>CAMBOYA                                        27 de octubre</a:t>
            </a:r>
          </a:p>
        </p:txBody>
      </p:sp>
      <p:sp>
        <p:nvSpPr>
          <p:cNvPr id="18" name="CuadroTexto 17">
            <a:extLst>
              <a:ext uri="{FF2B5EF4-FFF2-40B4-BE49-F238E27FC236}">
                <a16:creationId xmlns:a16="http://schemas.microsoft.com/office/drawing/2014/main" id="{2D762F82-7E68-4763-945D-C28598D221B5}"/>
              </a:ext>
            </a:extLst>
          </p:cNvPr>
          <p:cNvSpPr txBox="1"/>
          <p:nvPr/>
        </p:nvSpPr>
        <p:spPr>
          <a:xfrm>
            <a:off x="3784416" y="2252434"/>
            <a:ext cx="8100173" cy="769441"/>
          </a:xfrm>
          <a:prstGeom prst="rect">
            <a:avLst/>
          </a:prstGeom>
          <a:noFill/>
        </p:spPr>
        <p:txBody>
          <a:bodyPr wrap="square" rtlCol="0">
            <a:spAutoFit/>
          </a:bodyPr>
          <a:lstStyle/>
          <a:p>
            <a:pPr lvl="0" defTabSz="457200">
              <a:defRPr/>
            </a:pPr>
            <a:r>
              <a:rPr lang="es-MX" sz="2200" dirty="0">
                <a:solidFill>
                  <a:prstClr val="black">
                    <a:lumMod val="65000"/>
                    <a:lumOff val="35000"/>
                  </a:prstClr>
                </a:solidFill>
                <a:latin typeface="Garamond" panose="02020404030301010803"/>
              </a:rPr>
              <a:t>Al llegar el sábado, depositó en la cesta de las ofrendas todo el dinero que tenía.</a:t>
            </a:r>
            <a:endParaRPr kumimoji="0" lang="es-MX" sz="2200" b="0" i="0" u="none" strike="noStrike" kern="1200" cap="none" spc="0" normalizeH="0" baseline="0" noProof="0" dirty="0">
              <a:ln>
                <a:noFill/>
              </a:ln>
              <a:solidFill>
                <a:prstClr val="black">
                  <a:lumMod val="65000"/>
                  <a:lumOff val="35000"/>
                </a:prstClr>
              </a:solidFill>
              <a:effectLst/>
              <a:uLnTx/>
              <a:uFillTx/>
              <a:latin typeface="Garamond" panose="02020404030301010803"/>
              <a:ea typeface="+mn-ea"/>
              <a:cs typeface="+mn-cs"/>
            </a:endParaRPr>
          </a:p>
        </p:txBody>
      </p:sp>
      <p:sp>
        <p:nvSpPr>
          <p:cNvPr id="19" name="Rectángulo 18">
            <a:extLst>
              <a:ext uri="{FF2B5EF4-FFF2-40B4-BE49-F238E27FC236}">
                <a16:creationId xmlns:a16="http://schemas.microsoft.com/office/drawing/2014/main" id="{20F0F5CE-68CE-42EB-BEC8-04B37956DF7A}"/>
              </a:ext>
            </a:extLst>
          </p:cNvPr>
          <p:cNvSpPr/>
          <p:nvPr/>
        </p:nvSpPr>
        <p:spPr>
          <a:xfrm>
            <a:off x="5704747" y="453005"/>
            <a:ext cx="4460444" cy="1200329"/>
          </a:xfrm>
          <a:prstGeom prst="rect">
            <a:avLst/>
          </a:prstGeom>
          <a:effectLst>
            <a:outerShdw blurRad="50800" dist="38100" dir="8100000" algn="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Un experimento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3600" dirty="0">
                <a:solidFill>
                  <a:prstClr val="white"/>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en la iglesia</a:t>
            </a:r>
            <a:endParaRPr kumimoji="0" lang="es-MX" sz="2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20" name="Imagen 19">
            <a:extLst>
              <a:ext uri="{FF2B5EF4-FFF2-40B4-BE49-F238E27FC236}">
                <a16:creationId xmlns:a16="http://schemas.microsoft.com/office/drawing/2014/main" id="{8EF241B6-C54D-4F6C-8635-2781518C8E8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50692" y="744339"/>
            <a:ext cx="2200660" cy="688849"/>
          </a:xfrm>
          <a:prstGeom prst="rect">
            <a:avLst/>
          </a:prstGeom>
        </p:spPr>
      </p:pic>
      <p:sp>
        <p:nvSpPr>
          <p:cNvPr id="21" name="CuadroTexto 20">
            <a:extLst>
              <a:ext uri="{FF2B5EF4-FFF2-40B4-BE49-F238E27FC236}">
                <a16:creationId xmlns:a16="http://schemas.microsoft.com/office/drawing/2014/main" id="{8654D27D-85CD-44BD-AF08-74B35A465624}"/>
              </a:ext>
            </a:extLst>
          </p:cNvPr>
          <p:cNvSpPr txBox="1"/>
          <p:nvPr/>
        </p:nvSpPr>
        <p:spPr>
          <a:xfrm>
            <a:off x="3503701" y="1641620"/>
            <a:ext cx="50603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Garamond" panose="02020404030301010803"/>
                <a:ea typeface="+mn-ea"/>
                <a:cs typeface="+mn-cs"/>
              </a:rPr>
              <a:t>Yin </a:t>
            </a:r>
            <a:r>
              <a:rPr kumimoji="0" lang="es-MX" sz="2400" b="0" i="0" u="none" strike="noStrike" kern="1200" cap="none" spc="0" normalizeH="0" baseline="0" noProof="0" dirty="0" err="1">
                <a:ln>
                  <a:noFill/>
                </a:ln>
                <a:solidFill>
                  <a:prstClr val="black"/>
                </a:solidFill>
                <a:effectLst/>
                <a:uLnTx/>
                <a:uFillTx/>
                <a:latin typeface="Garamond" panose="02020404030301010803"/>
                <a:ea typeface="+mn-ea"/>
                <a:cs typeface="+mn-cs"/>
              </a:rPr>
              <a:t>Feara</a:t>
            </a:r>
            <a:r>
              <a:rPr kumimoji="0" lang="es-MX" sz="24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lang="es-MX" sz="2400" dirty="0">
                <a:solidFill>
                  <a:prstClr val="black"/>
                </a:solidFill>
                <a:latin typeface="Garamond" panose="02020404030301010803"/>
              </a:rPr>
              <a:t>2</a:t>
            </a:r>
            <a:r>
              <a:rPr kumimoji="0" lang="es-MX" sz="2400" b="0" i="0" u="none" strike="noStrike" kern="1200" cap="none" spc="0" normalizeH="0" baseline="0" noProof="0" dirty="0">
                <a:ln>
                  <a:noFill/>
                </a:ln>
                <a:solidFill>
                  <a:prstClr val="black"/>
                </a:solidFill>
                <a:effectLst/>
                <a:uLnTx/>
                <a:uFillTx/>
                <a:latin typeface="Garamond" panose="02020404030301010803"/>
                <a:ea typeface="+mn-ea"/>
                <a:cs typeface="+mn-cs"/>
              </a:rPr>
              <a:t>0 años</a:t>
            </a:r>
          </a:p>
        </p:txBody>
      </p:sp>
    </p:spTree>
    <p:extLst>
      <p:ext uri="{BB962C8B-B14F-4D97-AF65-F5344CB8AC3E}">
        <p14:creationId xmlns:p14="http://schemas.microsoft.com/office/powerpoint/2010/main" val="259142374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01C970-E58B-4D64-9C6C-5F0BB1CF41F5}"/>
              </a:ext>
            </a:extLst>
          </p:cNvPr>
          <p:cNvSpPr/>
          <p:nvPr/>
        </p:nvSpPr>
        <p:spPr>
          <a:xfrm>
            <a:off x="0" y="0"/>
            <a:ext cx="7405942"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27">
            <a:extLst>
              <a:ext uri="{FF2B5EF4-FFF2-40B4-BE49-F238E27FC236}">
                <a16:creationId xmlns:a16="http://schemas.microsoft.com/office/drawing/2014/main" id="{24B3C025-D0CA-45B0-B12B-37D6CD112336}"/>
              </a:ext>
            </a:extLst>
          </p:cNvPr>
          <p:cNvSpPr txBox="1"/>
          <p:nvPr/>
        </p:nvSpPr>
        <p:spPr>
          <a:xfrm>
            <a:off x="441636" y="300314"/>
            <a:ext cx="6648376" cy="6370975"/>
          </a:xfrm>
          <a:prstGeom prst="rect">
            <a:avLst/>
          </a:prstGeom>
          <a:noFill/>
        </p:spPr>
        <p:txBody>
          <a:bodyPr wrap="square" rtlCol="0">
            <a:spAutoFit/>
          </a:bodyPr>
          <a:lstStyle/>
          <a:p>
            <a:r>
              <a:rPr lang="es-MX" sz="2400" dirty="0">
                <a:solidFill>
                  <a:prstClr val="white"/>
                </a:solidFill>
                <a:latin typeface="Times New Roman" panose="02020603050405020304" pitchFamily="18" charset="0"/>
                <a:cs typeface="Times New Roman" panose="02020603050405020304" pitchFamily="18" charset="0"/>
              </a:rPr>
              <a:t>El libro Desequilibrio fatal, página 174 dice: «Jesús era un ser humano, y poseía una carne humana que reclamaba la satisfacción de sus necesidades al igual que la anhelamos nosotros, y la única forma de soportar los ataques del diablo consistió en su disposición de sufrir en la carne para ganar la victoria sobre el pecado mediante el poder de Dios. Cuando el diablo los presione, cuando cada célula de su cuerpo les pida a gritos la satisfacción de sus ansias de pecar, lo único que pueden hacer es echar mano de las promesas divinas de victoria, y abrazarlas mediante una fe fría y desnuda. Van a experimentar momentos de terrible agonía, y se sentirán inducidos a creer que están a punto de morir. Entonces, cuando les parezca que ya no la pueden soportar un momento más, la tentación se desvanecerá, gracias al poder de Jesús».</a:t>
            </a:r>
          </a:p>
        </p:txBody>
      </p:sp>
      <p:pic>
        <p:nvPicPr>
          <p:cNvPr id="5" name="Imagen 4">
            <a:extLst>
              <a:ext uri="{FF2B5EF4-FFF2-40B4-BE49-F238E27FC236}">
                <a16:creationId xmlns:a16="http://schemas.microsoft.com/office/drawing/2014/main" id="{507B25B1-3CC3-4482-BB16-06C42225918A}"/>
              </a:ext>
            </a:extLst>
          </p:cNvPr>
          <p:cNvPicPr>
            <a:picLocks noChangeAspect="1"/>
          </p:cNvPicPr>
          <p:nvPr/>
        </p:nvPicPr>
        <p:blipFill rotWithShape="1">
          <a:blip r:embed="rId2">
            <a:extLst>
              <a:ext uri="{28A0092B-C50C-407E-A947-70E740481C1C}">
                <a14:useLocalDpi xmlns:a14="http://schemas.microsoft.com/office/drawing/2010/main" val="0"/>
              </a:ext>
            </a:extLst>
          </a:blip>
          <a:srcRect l="16301" r="17180"/>
          <a:stretch/>
        </p:blipFill>
        <p:spPr>
          <a:xfrm>
            <a:off x="7758751" y="800100"/>
            <a:ext cx="3991613" cy="5257800"/>
          </a:xfrm>
          <a:prstGeom prst="rect">
            <a:avLst/>
          </a:prstGeom>
        </p:spPr>
      </p:pic>
    </p:spTree>
    <p:extLst>
      <p:ext uri="{BB962C8B-B14F-4D97-AF65-F5344CB8AC3E}">
        <p14:creationId xmlns:p14="http://schemas.microsoft.com/office/powerpoint/2010/main" val="188118481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0ABE03C-5CAF-4775-B8C9-618E1C2AE0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004788" y="2293046"/>
            <a:ext cx="2987203" cy="1702469"/>
          </a:xfrm>
          <a:prstGeom prst="rect">
            <a:avLst/>
          </a:prstGeom>
        </p:spPr>
      </p:pic>
      <p:pic>
        <p:nvPicPr>
          <p:cNvPr id="6" name="Imagen 5">
            <a:extLst>
              <a:ext uri="{FF2B5EF4-FFF2-40B4-BE49-F238E27FC236}">
                <a16:creationId xmlns:a16="http://schemas.microsoft.com/office/drawing/2014/main" id="{FC63FA9F-1E71-4832-8747-0CF44BD2F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675" y="1231840"/>
            <a:ext cx="6590656" cy="4394320"/>
          </a:xfrm>
          <a:prstGeom prst="rect">
            <a:avLst/>
          </a:prstGeom>
          <a:effectLst>
            <a:innerShdw blurRad="114300">
              <a:prstClr val="black"/>
            </a:innerShdw>
          </a:effectLst>
        </p:spPr>
      </p:pic>
    </p:spTree>
    <p:extLst>
      <p:ext uri="{BB962C8B-B14F-4D97-AF65-F5344CB8AC3E}">
        <p14:creationId xmlns:p14="http://schemas.microsoft.com/office/powerpoint/2010/main" val="17469825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5CB1D3-E56E-4D7F-80D5-ADFDFB6B198F}"/>
              </a:ext>
            </a:extLst>
          </p:cNvPr>
          <p:cNvSpPr/>
          <p:nvPr/>
        </p:nvSpPr>
        <p:spPr>
          <a:xfrm>
            <a:off x="0" y="1"/>
            <a:ext cx="12191999" cy="6858000"/>
          </a:xfrm>
          <a:prstGeom prst="rect">
            <a:avLst/>
          </a:prstGeom>
          <a:gradFill>
            <a:gsLst>
              <a:gs pos="0">
                <a:schemeClr val="bg2"/>
              </a:gs>
              <a:gs pos="9700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0DD4DEE-1869-495A-B029-675CBE2B3650}"/>
              </a:ext>
            </a:extLst>
          </p:cNvPr>
          <p:cNvSpPr txBox="1"/>
          <p:nvPr/>
        </p:nvSpPr>
        <p:spPr>
          <a:xfrm>
            <a:off x="3610381" y="1193170"/>
            <a:ext cx="49712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00" normalizeH="0" baseline="0" noProof="0" dirty="0" err="1">
                <a:ln>
                  <a:noFill/>
                </a:ln>
                <a:gradFill>
                  <a:gsLst>
                    <a:gs pos="0">
                      <a:srgbClr val="FA4655"/>
                    </a:gs>
                    <a:gs pos="100000">
                      <a:srgbClr val="FFAF28"/>
                    </a:gs>
                  </a:gsLst>
                  <a:lin ang="16200000" scaled="1"/>
                </a:gradFill>
                <a:effectLst/>
                <a:uLnTx/>
                <a:uFillTx/>
                <a:latin typeface="Montserrat "/>
                <a:ea typeface="+mn-ea"/>
                <a:cs typeface="+mn-cs"/>
              </a:rPr>
              <a:t>Efe</a:t>
            </a:r>
            <a:r>
              <a:rPr kumimoji="0" lang="en-US" sz="4400" b="1" i="0" u="none" strike="noStrike" kern="1200" cap="none" spc="-100" normalizeH="0" baseline="0" noProof="0" dirty="0">
                <a:ln>
                  <a:noFill/>
                </a:ln>
                <a:gradFill>
                  <a:gsLst>
                    <a:gs pos="0">
                      <a:srgbClr val="FA4655"/>
                    </a:gs>
                    <a:gs pos="100000">
                      <a:srgbClr val="FFAF28"/>
                    </a:gs>
                  </a:gsLst>
                  <a:lin ang="16200000" scaled="1"/>
                </a:gradFill>
                <a:effectLst/>
                <a:uLnTx/>
                <a:uFillTx/>
                <a:latin typeface="Montserrat "/>
                <a:ea typeface="+mn-ea"/>
                <a:cs typeface="+mn-cs"/>
              </a:rPr>
              <a:t>. 1:9-10</a:t>
            </a:r>
          </a:p>
        </p:txBody>
      </p:sp>
      <p:grpSp>
        <p:nvGrpSpPr>
          <p:cNvPr id="10" name="Group 9">
            <a:extLst>
              <a:ext uri="{FF2B5EF4-FFF2-40B4-BE49-F238E27FC236}">
                <a16:creationId xmlns:a16="http://schemas.microsoft.com/office/drawing/2014/main" id="{3141FE36-CB42-4AAD-86FB-F157EB30AF80}"/>
              </a:ext>
            </a:extLst>
          </p:cNvPr>
          <p:cNvGrpSpPr/>
          <p:nvPr/>
        </p:nvGrpSpPr>
        <p:grpSpPr>
          <a:xfrm flipV="1">
            <a:off x="806114" y="1253886"/>
            <a:ext cx="10593805" cy="324004"/>
            <a:chOff x="3527877" y="3371850"/>
            <a:chExt cx="5177973" cy="0"/>
          </a:xfrm>
        </p:grpSpPr>
        <p:cxnSp>
          <p:nvCxnSpPr>
            <p:cNvPr id="8" name="Straight Connector 7">
              <a:extLst>
                <a:ext uri="{FF2B5EF4-FFF2-40B4-BE49-F238E27FC236}">
                  <a16:creationId xmlns:a16="http://schemas.microsoft.com/office/drawing/2014/main" id="{ED4EF68C-5CB6-4853-BB3E-BF2C7E911007}"/>
                </a:ext>
              </a:extLst>
            </p:cNvPr>
            <p:cNvCxnSpPr>
              <a:cxnSpLocks/>
            </p:cNvCxnSpPr>
            <p:nvPr/>
          </p:nvCxnSpPr>
          <p:spPr>
            <a:xfrm>
              <a:off x="7127875" y="3371850"/>
              <a:ext cx="15779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D64223-97D3-48B5-9DB2-769673F39D2F}"/>
                </a:ext>
              </a:extLst>
            </p:cNvPr>
            <p:cNvCxnSpPr>
              <a:cxnSpLocks/>
            </p:cNvCxnSpPr>
            <p:nvPr/>
          </p:nvCxnSpPr>
          <p:spPr>
            <a:xfrm>
              <a:off x="3527877" y="3371850"/>
              <a:ext cx="15779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D22DAE3-480F-4713-9A56-48E0D5F6DFFE}"/>
              </a:ext>
            </a:extLst>
          </p:cNvPr>
          <p:cNvSpPr txBox="1"/>
          <p:nvPr/>
        </p:nvSpPr>
        <p:spPr>
          <a:xfrm>
            <a:off x="413816" y="2156259"/>
            <a:ext cx="11279825" cy="4401205"/>
          </a:xfrm>
          <a:prstGeom prst="rect">
            <a:avLst/>
          </a:prstGeom>
          <a:noFill/>
        </p:spPr>
        <p:txBody>
          <a:bodyPr wrap="square" rtlCol="0">
            <a:spAutoFit/>
          </a:bodyPr>
          <a:lstStyle/>
          <a:p>
            <a:pPr lvl="0" algn="ctr">
              <a:defRPr/>
            </a:pPr>
            <a:r>
              <a:rPr lang="es-MX" sz="4000" dirty="0">
                <a:solidFill>
                  <a:prstClr val="white"/>
                </a:solidFill>
                <a:latin typeface="Century Gothic" panose="020B0502020202020204" pitchFamily="34" charset="0"/>
              </a:rPr>
              <a:t>“Dándonos a conocer el misterio de su voluntad, según su beneplácito, el cual se había propuesto en sí mismo, de reunir todas las cosas en Cristo, en la dispensación del cumplimiento de los tiempos, así las que están en los cielos, como las que están en la tierra”</a:t>
            </a:r>
          </a:p>
        </p:txBody>
      </p:sp>
      <p:pic>
        <p:nvPicPr>
          <p:cNvPr id="3" name="Imagen 2">
            <a:extLst>
              <a:ext uri="{FF2B5EF4-FFF2-40B4-BE49-F238E27FC236}">
                <a16:creationId xmlns:a16="http://schemas.microsoft.com/office/drawing/2014/main" id="{1652088B-29B4-42C6-8151-952947D7311B}"/>
              </a:ext>
            </a:extLst>
          </p:cNvPr>
          <p:cNvPicPr>
            <a:picLocks noChangeAspect="1"/>
          </p:cNvPicPr>
          <p:nvPr/>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531627" y="121113"/>
            <a:ext cx="3129923" cy="1122860"/>
          </a:xfrm>
          <a:prstGeom prst="rect">
            <a:avLst/>
          </a:prstGeom>
        </p:spPr>
      </p:pic>
    </p:spTree>
    <p:extLst>
      <p:ext uri="{BB962C8B-B14F-4D97-AF65-F5344CB8AC3E}">
        <p14:creationId xmlns:p14="http://schemas.microsoft.com/office/powerpoint/2010/main" val="33266485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DF8626-F9CA-4F11-A038-4C6C692F7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028" y="0"/>
            <a:ext cx="11117503" cy="6869492"/>
          </a:xfrm>
          <a:prstGeom prst="rect">
            <a:avLst/>
          </a:prstGeom>
        </p:spPr>
      </p:pic>
      <p:sp>
        <p:nvSpPr>
          <p:cNvPr id="7" name="Forma libre: forma 6">
            <a:extLst>
              <a:ext uri="{FF2B5EF4-FFF2-40B4-BE49-F238E27FC236}">
                <a16:creationId xmlns:a16="http://schemas.microsoft.com/office/drawing/2014/main" id="{18E1A3A2-F454-4E44-AE85-918BA1775DE7}"/>
              </a:ext>
            </a:extLst>
          </p:cNvPr>
          <p:cNvSpPr/>
          <p:nvPr/>
        </p:nvSpPr>
        <p:spPr>
          <a:xfrm>
            <a:off x="-6981" y="-20940"/>
            <a:ext cx="3228322" cy="6899880"/>
          </a:xfrm>
          <a:custGeom>
            <a:avLst/>
            <a:gdLst>
              <a:gd name="connsiteX0" fmla="*/ 0 w 3221342"/>
              <a:gd name="connsiteY0" fmla="*/ 0 h 6858000"/>
              <a:gd name="connsiteX1" fmla="*/ 1375090 w 3221342"/>
              <a:gd name="connsiteY1" fmla="*/ 0 h 6858000"/>
              <a:gd name="connsiteX2" fmla="*/ 1375090 w 3221342"/>
              <a:gd name="connsiteY2" fmla="*/ 3090462 h 6858000"/>
              <a:gd name="connsiteX3" fmla="*/ 2181300 w 3221342"/>
              <a:gd name="connsiteY3" fmla="*/ 3090462 h 6858000"/>
              <a:gd name="connsiteX4" fmla="*/ 2181300 w 3221342"/>
              <a:gd name="connsiteY4" fmla="*/ 2516345 h 6858000"/>
              <a:gd name="connsiteX5" fmla="*/ 3221342 w 3221342"/>
              <a:gd name="connsiteY5" fmla="*/ 3664580 h 6858000"/>
              <a:gd name="connsiteX6" fmla="*/ 2181300 w 3221342"/>
              <a:gd name="connsiteY6" fmla="*/ 4812815 h 6858000"/>
              <a:gd name="connsiteX7" fmla="*/ 2181300 w 3221342"/>
              <a:gd name="connsiteY7" fmla="*/ 4238697 h 6858000"/>
              <a:gd name="connsiteX8" fmla="*/ 1375090 w 3221342"/>
              <a:gd name="connsiteY8" fmla="*/ 4238697 h 6858000"/>
              <a:gd name="connsiteX9" fmla="*/ 1375090 w 3221342"/>
              <a:gd name="connsiteY9" fmla="*/ 6858000 h 6858000"/>
              <a:gd name="connsiteX10" fmla="*/ 0 w 3221342"/>
              <a:gd name="connsiteY10" fmla="*/ 6858000 h 6858000"/>
              <a:gd name="connsiteX0" fmla="*/ 0 w 3228322"/>
              <a:gd name="connsiteY0" fmla="*/ 0 h 8428533"/>
              <a:gd name="connsiteX1" fmla="*/ 1382070 w 3228322"/>
              <a:gd name="connsiteY1" fmla="*/ 1570533 h 8428533"/>
              <a:gd name="connsiteX2" fmla="*/ 1382070 w 3228322"/>
              <a:gd name="connsiteY2" fmla="*/ 4660995 h 8428533"/>
              <a:gd name="connsiteX3" fmla="*/ 2188280 w 3228322"/>
              <a:gd name="connsiteY3" fmla="*/ 4660995 h 8428533"/>
              <a:gd name="connsiteX4" fmla="*/ 2188280 w 3228322"/>
              <a:gd name="connsiteY4" fmla="*/ 4086878 h 8428533"/>
              <a:gd name="connsiteX5" fmla="*/ 3228322 w 3228322"/>
              <a:gd name="connsiteY5" fmla="*/ 5235113 h 8428533"/>
              <a:gd name="connsiteX6" fmla="*/ 2188280 w 3228322"/>
              <a:gd name="connsiteY6" fmla="*/ 6383348 h 8428533"/>
              <a:gd name="connsiteX7" fmla="*/ 2188280 w 3228322"/>
              <a:gd name="connsiteY7" fmla="*/ 5809230 h 8428533"/>
              <a:gd name="connsiteX8" fmla="*/ 1382070 w 3228322"/>
              <a:gd name="connsiteY8" fmla="*/ 5809230 h 8428533"/>
              <a:gd name="connsiteX9" fmla="*/ 1382070 w 3228322"/>
              <a:gd name="connsiteY9" fmla="*/ 8428533 h 8428533"/>
              <a:gd name="connsiteX10" fmla="*/ 6980 w 3228322"/>
              <a:gd name="connsiteY10" fmla="*/ 8428533 h 8428533"/>
              <a:gd name="connsiteX11" fmla="*/ 0 w 3228322"/>
              <a:gd name="connsiteY11" fmla="*/ 0 h 8428533"/>
              <a:gd name="connsiteX0" fmla="*/ 0 w 3228322"/>
              <a:gd name="connsiteY0" fmla="*/ 0 h 8428533"/>
              <a:gd name="connsiteX1" fmla="*/ 1382070 w 3228322"/>
              <a:gd name="connsiteY1" fmla="*/ 8053 h 8428533"/>
              <a:gd name="connsiteX2" fmla="*/ 1382070 w 3228322"/>
              <a:gd name="connsiteY2" fmla="*/ 4660995 h 8428533"/>
              <a:gd name="connsiteX3" fmla="*/ 2188280 w 3228322"/>
              <a:gd name="connsiteY3" fmla="*/ 4660995 h 8428533"/>
              <a:gd name="connsiteX4" fmla="*/ 2188280 w 3228322"/>
              <a:gd name="connsiteY4" fmla="*/ 4086878 h 8428533"/>
              <a:gd name="connsiteX5" fmla="*/ 3228322 w 3228322"/>
              <a:gd name="connsiteY5" fmla="*/ 5235113 h 8428533"/>
              <a:gd name="connsiteX6" fmla="*/ 2188280 w 3228322"/>
              <a:gd name="connsiteY6" fmla="*/ 6383348 h 8428533"/>
              <a:gd name="connsiteX7" fmla="*/ 2188280 w 3228322"/>
              <a:gd name="connsiteY7" fmla="*/ 5809230 h 8428533"/>
              <a:gd name="connsiteX8" fmla="*/ 1382070 w 3228322"/>
              <a:gd name="connsiteY8" fmla="*/ 5809230 h 8428533"/>
              <a:gd name="connsiteX9" fmla="*/ 1382070 w 3228322"/>
              <a:gd name="connsiteY9" fmla="*/ 8428533 h 8428533"/>
              <a:gd name="connsiteX10" fmla="*/ 6980 w 3228322"/>
              <a:gd name="connsiteY10" fmla="*/ 8428533 h 8428533"/>
              <a:gd name="connsiteX11" fmla="*/ 0 w 3228322"/>
              <a:gd name="connsiteY11" fmla="*/ 0 h 8428533"/>
              <a:gd name="connsiteX0" fmla="*/ 0 w 3228322"/>
              <a:gd name="connsiteY0" fmla="*/ 0 h 8428533"/>
              <a:gd name="connsiteX1" fmla="*/ 1382070 w 3228322"/>
              <a:gd name="connsiteY1" fmla="*/ 8053 h 8428533"/>
              <a:gd name="connsiteX2" fmla="*/ 1382070 w 3228322"/>
              <a:gd name="connsiteY2" fmla="*/ 4660995 h 8428533"/>
              <a:gd name="connsiteX3" fmla="*/ 2188280 w 3228322"/>
              <a:gd name="connsiteY3" fmla="*/ 4660995 h 8428533"/>
              <a:gd name="connsiteX4" fmla="*/ 2188280 w 3228322"/>
              <a:gd name="connsiteY4" fmla="*/ 4086878 h 8428533"/>
              <a:gd name="connsiteX5" fmla="*/ 3228322 w 3228322"/>
              <a:gd name="connsiteY5" fmla="*/ 5235113 h 8428533"/>
              <a:gd name="connsiteX6" fmla="*/ 2188280 w 3228322"/>
              <a:gd name="connsiteY6" fmla="*/ 6383348 h 8428533"/>
              <a:gd name="connsiteX7" fmla="*/ 2188280 w 3228322"/>
              <a:gd name="connsiteY7" fmla="*/ 5809230 h 8428533"/>
              <a:gd name="connsiteX8" fmla="*/ 1382070 w 3228322"/>
              <a:gd name="connsiteY8" fmla="*/ 5809230 h 8428533"/>
              <a:gd name="connsiteX9" fmla="*/ 1389050 w 3228322"/>
              <a:gd name="connsiteY9" fmla="*/ 7913075 h 8428533"/>
              <a:gd name="connsiteX10" fmla="*/ 6980 w 3228322"/>
              <a:gd name="connsiteY10" fmla="*/ 8428533 h 8428533"/>
              <a:gd name="connsiteX11" fmla="*/ 0 w 3228322"/>
              <a:gd name="connsiteY11" fmla="*/ 0 h 8428533"/>
              <a:gd name="connsiteX0" fmla="*/ 0 w 3228322"/>
              <a:gd name="connsiteY0" fmla="*/ 0 h 7945292"/>
              <a:gd name="connsiteX1" fmla="*/ 1382070 w 3228322"/>
              <a:gd name="connsiteY1" fmla="*/ 8053 h 7945292"/>
              <a:gd name="connsiteX2" fmla="*/ 1382070 w 3228322"/>
              <a:gd name="connsiteY2" fmla="*/ 4660995 h 7945292"/>
              <a:gd name="connsiteX3" fmla="*/ 2188280 w 3228322"/>
              <a:gd name="connsiteY3" fmla="*/ 4660995 h 7945292"/>
              <a:gd name="connsiteX4" fmla="*/ 2188280 w 3228322"/>
              <a:gd name="connsiteY4" fmla="*/ 4086878 h 7945292"/>
              <a:gd name="connsiteX5" fmla="*/ 3228322 w 3228322"/>
              <a:gd name="connsiteY5" fmla="*/ 5235113 h 7945292"/>
              <a:gd name="connsiteX6" fmla="*/ 2188280 w 3228322"/>
              <a:gd name="connsiteY6" fmla="*/ 6383348 h 7945292"/>
              <a:gd name="connsiteX7" fmla="*/ 2188280 w 3228322"/>
              <a:gd name="connsiteY7" fmla="*/ 5809230 h 7945292"/>
              <a:gd name="connsiteX8" fmla="*/ 1382070 w 3228322"/>
              <a:gd name="connsiteY8" fmla="*/ 5809230 h 7945292"/>
              <a:gd name="connsiteX9" fmla="*/ 1389050 w 3228322"/>
              <a:gd name="connsiteY9" fmla="*/ 7913075 h 7945292"/>
              <a:gd name="connsiteX10" fmla="*/ 0 w 3228322"/>
              <a:gd name="connsiteY10" fmla="*/ 7945292 h 7945292"/>
              <a:gd name="connsiteX11" fmla="*/ 0 w 3228322"/>
              <a:gd name="connsiteY11" fmla="*/ 0 h 7945292"/>
              <a:gd name="connsiteX0" fmla="*/ 0 w 3228322"/>
              <a:gd name="connsiteY0" fmla="*/ 0 h 7961400"/>
              <a:gd name="connsiteX1" fmla="*/ 1382070 w 3228322"/>
              <a:gd name="connsiteY1" fmla="*/ 8053 h 7961400"/>
              <a:gd name="connsiteX2" fmla="*/ 1382070 w 3228322"/>
              <a:gd name="connsiteY2" fmla="*/ 4660995 h 7961400"/>
              <a:gd name="connsiteX3" fmla="*/ 2188280 w 3228322"/>
              <a:gd name="connsiteY3" fmla="*/ 4660995 h 7961400"/>
              <a:gd name="connsiteX4" fmla="*/ 2188280 w 3228322"/>
              <a:gd name="connsiteY4" fmla="*/ 4086878 h 7961400"/>
              <a:gd name="connsiteX5" fmla="*/ 3228322 w 3228322"/>
              <a:gd name="connsiteY5" fmla="*/ 5235113 h 7961400"/>
              <a:gd name="connsiteX6" fmla="*/ 2188280 w 3228322"/>
              <a:gd name="connsiteY6" fmla="*/ 6383348 h 7961400"/>
              <a:gd name="connsiteX7" fmla="*/ 2188280 w 3228322"/>
              <a:gd name="connsiteY7" fmla="*/ 5809230 h 7961400"/>
              <a:gd name="connsiteX8" fmla="*/ 1382070 w 3228322"/>
              <a:gd name="connsiteY8" fmla="*/ 5809230 h 7961400"/>
              <a:gd name="connsiteX9" fmla="*/ 1389050 w 3228322"/>
              <a:gd name="connsiteY9" fmla="*/ 7961400 h 7961400"/>
              <a:gd name="connsiteX10" fmla="*/ 0 w 3228322"/>
              <a:gd name="connsiteY10" fmla="*/ 7945292 h 7961400"/>
              <a:gd name="connsiteX11" fmla="*/ 0 w 3228322"/>
              <a:gd name="connsiteY11" fmla="*/ 0 h 7961400"/>
              <a:gd name="connsiteX0" fmla="*/ 0 w 3228322"/>
              <a:gd name="connsiteY0" fmla="*/ 0 h 7961400"/>
              <a:gd name="connsiteX1" fmla="*/ 1382070 w 3228322"/>
              <a:gd name="connsiteY1" fmla="*/ 8053 h 7961400"/>
              <a:gd name="connsiteX2" fmla="*/ 1382070 w 3228322"/>
              <a:gd name="connsiteY2" fmla="*/ 4660995 h 7961400"/>
              <a:gd name="connsiteX3" fmla="*/ 2188280 w 3228322"/>
              <a:gd name="connsiteY3" fmla="*/ 4660995 h 7961400"/>
              <a:gd name="connsiteX4" fmla="*/ 2188280 w 3228322"/>
              <a:gd name="connsiteY4" fmla="*/ 4086878 h 7961400"/>
              <a:gd name="connsiteX5" fmla="*/ 3228322 w 3228322"/>
              <a:gd name="connsiteY5" fmla="*/ 5235113 h 7961400"/>
              <a:gd name="connsiteX6" fmla="*/ 2188280 w 3228322"/>
              <a:gd name="connsiteY6" fmla="*/ 6383348 h 7961400"/>
              <a:gd name="connsiteX7" fmla="*/ 2188280 w 3228322"/>
              <a:gd name="connsiteY7" fmla="*/ 5809230 h 7961400"/>
              <a:gd name="connsiteX8" fmla="*/ 1382070 w 3228322"/>
              <a:gd name="connsiteY8" fmla="*/ 5809230 h 7961400"/>
              <a:gd name="connsiteX9" fmla="*/ 1389050 w 3228322"/>
              <a:gd name="connsiteY9" fmla="*/ 7961400 h 7961400"/>
              <a:gd name="connsiteX10" fmla="*/ 0 w 3228322"/>
              <a:gd name="connsiteY10" fmla="*/ 7953346 h 7961400"/>
              <a:gd name="connsiteX11" fmla="*/ 0 w 3228322"/>
              <a:gd name="connsiteY11" fmla="*/ 0 h 79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322" h="7961400">
                <a:moveTo>
                  <a:pt x="0" y="0"/>
                </a:moveTo>
                <a:lnTo>
                  <a:pt x="1382070" y="8053"/>
                </a:lnTo>
                <a:lnTo>
                  <a:pt x="1382070" y="4660995"/>
                </a:lnTo>
                <a:lnTo>
                  <a:pt x="2188280" y="4660995"/>
                </a:lnTo>
                <a:lnTo>
                  <a:pt x="2188280" y="4086878"/>
                </a:lnTo>
                <a:lnTo>
                  <a:pt x="3228322" y="5235113"/>
                </a:lnTo>
                <a:lnTo>
                  <a:pt x="2188280" y="6383348"/>
                </a:lnTo>
                <a:lnTo>
                  <a:pt x="2188280" y="5809230"/>
                </a:lnTo>
                <a:lnTo>
                  <a:pt x="1382070" y="5809230"/>
                </a:lnTo>
                <a:cubicBezTo>
                  <a:pt x="1384397" y="6510512"/>
                  <a:pt x="1386723" y="7260118"/>
                  <a:pt x="1389050" y="7961400"/>
                </a:cubicBezTo>
                <a:lnTo>
                  <a:pt x="0" y="7953346"/>
                </a:lnTo>
                <a:lnTo>
                  <a:pt x="0" y="0"/>
                </a:lnTo>
                <a:close/>
              </a:path>
            </a:pathLst>
          </a:custGeom>
          <a:solidFill>
            <a:srgbClr val="011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C40212B7-585A-4F98-A482-16B68F05F3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178" y="3971708"/>
            <a:ext cx="2838985" cy="1018486"/>
          </a:xfrm>
          <a:prstGeom prst="rect">
            <a:avLst/>
          </a:prstGeom>
        </p:spPr>
      </p:pic>
    </p:spTree>
    <p:extLst>
      <p:ext uri="{BB962C8B-B14F-4D97-AF65-F5344CB8AC3E}">
        <p14:creationId xmlns:p14="http://schemas.microsoft.com/office/powerpoint/2010/main" val="300132316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4A462AA-E8E2-4D5E-BA6B-2318BD1AF522}"/>
              </a:ext>
            </a:extLst>
          </p:cNvPr>
          <p:cNvSpPr/>
          <p:nvPr/>
        </p:nvSpPr>
        <p:spPr>
          <a:xfrm>
            <a:off x="0" y="0"/>
            <a:ext cx="12192000" cy="6858000"/>
          </a:xfrm>
          <a:prstGeom prst="rect">
            <a:avLst/>
          </a:prstGeom>
          <a:solidFill>
            <a:srgbClr val="264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a:extLst>
              <a:ext uri="{FF2B5EF4-FFF2-40B4-BE49-F238E27FC236}">
                <a16:creationId xmlns:a16="http://schemas.microsoft.com/office/drawing/2014/main" id="{80EA2742-CA1E-4016-BB6D-26B346DE81AA}"/>
              </a:ext>
            </a:extLst>
          </p:cNvPr>
          <p:cNvSpPr/>
          <p:nvPr/>
        </p:nvSpPr>
        <p:spPr>
          <a:xfrm>
            <a:off x="3762302" y="264550"/>
            <a:ext cx="7937173" cy="45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3" name="Imagen 2">
            <a:extLst>
              <a:ext uri="{FF2B5EF4-FFF2-40B4-BE49-F238E27FC236}">
                <a16:creationId xmlns:a16="http://schemas.microsoft.com/office/drawing/2014/main" id="{FBAE4CCE-312D-4C86-B717-B9D7D1F53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93" y="2603433"/>
            <a:ext cx="3617717" cy="1297856"/>
          </a:xfrm>
          <a:prstGeom prst="rect">
            <a:avLst/>
          </a:prstGeom>
        </p:spPr>
      </p:pic>
      <p:sp>
        <p:nvSpPr>
          <p:cNvPr id="12" name="Rectángulo 11">
            <a:extLst>
              <a:ext uri="{FF2B5EF4-FFF2-40B4-BE49-F238E27FC236}">
                <a16:creationId xmlns:a16="http://schemas.microsoft.com/office/drawing/2014/main" id="{FB4B7F7B-155C-479D-A5CE-852696B673C5}"/>
              </a:ext>
            </a:extLst>
          </p:cNvPr>
          <p:cNvSpPr/>
          <p:nvPr/>
        </p:nvSpPr>
        <p:spPr>
          <a:xfrm>
            <a:off x="3779773" y="6603224"/>
            <a:ext cx="7919702" cy="666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2" name="Rectángulo 1">
            <a:extLst>
              <a:ext uri="{FF2B5EF4-FFF2-40B4-BE49-F238E27FC236}">
                <a16:creationId xmlns:a16="http://schemas.microsoft.com/office/drawing/2014/main" id="{1FFE4A12-5BC8-418A-B105-CE19F46CDBB5}"/>
              </a:ext>
            </a:extLst>
          </p:cNvPr>
          <p:cNvSpPr/>
          <p:nvPr/>
        </p:nvSpPr>
        <p:spPr>
          <a:xfrm>
            <a:off x="4293785" y="455925"/>
            <a:ext cx="6874205" cy="6001643"/>
          </a:xfrm>
          <a:prstGeom prst="rect">
            <a:avLst/>
          </a:prstGeom>
        </p:spPr>
        <p:txBody>
          <a:bodyPr wrap="square">
            <a:spAutoFit/>
          </a:bodyPr>
          <a:lstStyle/>
          <a:p>
            <a:pPr lvl="0" algn="just"/>
            <a:r>
              <a:rPr lang="es-MX" sz="3200" dirty="0">
                <a:solidFill>
                  <a:schemeClr val="bg1"/>
                </a:solidFill>
                <a:latin typeface="Garamond" panose="02020404030301010803"/>
              </a:rPr>
              <a:t>Debemos estar dispuestos a sufrir en la carne como Jesús lo hizo, porque contamos con su ayuda para apartar de nuestras vidas todo aquello que nos aleja de él. «Aparentemente no hay nada más desvalido, pero en realidad más invencible que el alma consciente de su insignificancia que depende totalmente de los méritos de su Salvador. Dios enviaría a todos los ángeles del cielo en auxilio de tal persona, en lugar de permitir que fuera derrotada»</a:t>
            </a:r>
          </a:p>
        </p:txBody>
      </p:sp>
    </p:spTree>
    <p:extLst>
      <p:ext uri="{BB962C8B-B14F-4D97-AF65-F5344CB8AC3E}">
        <p14:creationId xmlns:p14="http://schemas.microsoft.com/office/powerpoint/2010/main" val="1692546614"/>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A89CC30-3297-455F-AE91-DE663C7798FC}"/>
              </a:ext>
            </a:extLst>
          </p:cNvPr>
          <p:cNvSpPr/>
          <p:nvPr/>
        </p:nvSpPr>
        <p:spPr>
          <a:xfrm>
            <a:off x="1" y="0"/>
            <a:ext cx="8404104" cy="6856410"/>
          </a:xfrm>
          <a:custGeom>
            <a:avLst/>
            <a:gdLst>
              <a:gd name="connsiteX0" fmla="*/ 0 w 2778101"/>
              <a:gd name="connsiteY0" fmla="*/ 0 h 6856410"/>
              <a:gd name="connsiteX1" fmla="*/ 2778101 w 2778101"/>
              <a:gd name="connsiteY1" fmla="*/ 0 h 6856410"/>
              <a:gd name="connsiteX2" fmla="*/ 2778101 w 2778101"/>
              <a:gd name="connsiteY2" fmla="*/ 6856410 h 6856410"/>
              <a:gd name="connsiteX3" fmla="*/ 0 w 2778101"/>
              <a:gd name="connsiteY3" fmla="*/ 6856410 h 6856410"/>
              <a:gd name="connsiteX4" fmla="*/ 0 w 2778101"/>
              <a:gd name="connsiteY4" fmla="*/ 0 h 6856410"/>
              <a:gd name="connsiteX0" fmla="*/ 0 w 8404104"/>
              <a:gd name="connsiteY0" fmla="*/ 0 h 6856410"/>
              <a:gd name="connsiteX1" fmla="*/ 8404104 w 8404104"/>
              <a:gd name="connsiteY1" fmla="*/ 6980 h 6856410"/>
              <a:gd name="connsiteX2" fmla="*/ 2778101 w 8404104"/>
              <a:gd name="connsiteY2" fmla="*/ 6856410 h 6856410"/>
              <a:gd name="connsiteX3" fmla="*/ 0 w 8404104"/>
              <a:gd name="connsiteY3" fmla="*/ 6856410 h 6856410"/>
              <a:gd name="connsiteX4" fmla="*/ 0 w 8404104"/>
              <a:gd name="connsiteY4" fmla="*/ 0 h 6856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104" h="6856410">
                <a:moveTo>
                  <a:pt x="0" y="0"/>
                </a:moveTo>
                <a:lnTo>
                  <a:pt x="8404104" y="6980"/>
                </a:lnTo>
                <a:lnTo>
                  <a:pt x="2778101" y="6856410"/>
                </a:lnTo>
                <a:lnTo>
                  <a:pt x="0" y="6856410"/>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latin typeface="Montserrat" panose="00000500000000000000" pitchFamily="50" charset="0"/>
              </a:rPr>
              <a:t>     </a:t>
            </a:r>
            <a:r>
              <a:rPr lang="es-MX" sz="6600" dirty="0">
                <a:latin typeface="Montserrat" panose="00000500000000000000" pitchFamily="50" charset="0"/>
              </a:rPr>
              <a:t>438</a:t>
            </a:r>
            <a:r>
              <a:rPr lang="es-MX" sz="4400" dirty="0">
                <a:latin typeface="Montserrat" panose="00000500000000000000" pitchFamily="50" charset="0"/>
              </a:rPr>
              <a:t> </a:t>
            </a:r>
          </a:p>
          <a:p>
            <a:r>
              <a:rPr lang="es-MX" sz="4400" dirty="0">
                <a:latin typeface="Montserrat" panose="00000500000000000000" pitchFamily="50" charset="0"/>
              </a:rPr>
              <a:t>  “Mira hacia</a:t>
            </a:r>
          </a:p>
          <a:p>
            <a:r>
              <a:rPr lang="es-MX" sz="4400" dirty="0">
                <a:latin typeface="Montserrat" panose="00000500000000000000" pitchFamily="50" charset="0"/>
              </a:rPr>
              <a:t>  Dios”</a:t>
            </a:r>
            <a:endParaRPr lang="es-MX" dirty="0">
              <a:latin typeface="Montserrat" panose="00000500000000000000" pitchFamily="50" charset="0"/>
            </a:endParaRPr>
          </a:p>
        </p:txBody>
      </p:sp>
      <p:sp>
        <p:nvSpPr>
          <p:cNvPr id="7" name="Triángulo rectángulo 6">
            <a:extLst>
              <a:ext uri="{FF2B5EF4-FFF2-40B4-BE49-F238E27FC236}">
                <a16:creationId xmlns:a16="http://schemas.microsoft.com/office/drawing/2014/main" id="{E8123BEE-C4D2-4F3B-BC16-3C6F2194EFA5}"/>
              </a:ext>
            </a:extLst>
          </p:cNvPr>
          <p:cNvSpPr/>
          <p:nvPr/>
        </p:nvSpPr>
        <p:spPr>
          <a:xfrm flipH="1">
            <a:off x="10526070" y="4901966"/>
            <a:ext cx="1665930" cy="1954443"/>
          </a:xfrm>
          <a:custGeom>
            <a:avLst/>
            <a:gdLst>
              <a:gd name="connsiteX0" fmla="*/ 0 w 1665930"/>
              <a:gd name="connsiteY0" fmla="*/ 1389050 h 1389050"/>
              <a:gd name="connsiteX1" fmla="*/ 0 w 1665930"/>
              <a:gd name="connsiteY1" fmla="*/ 0 h 1389050"/>
              <a:gd name="connsiteX2" fmla="*/ 1665930 w 1665930"/>
              <a:gd name="connsiteY2" fmla="*/ 1389050 h 1389050"/>
              <a:gd name="connsiteX3" fmla="*/ 0 w 1665930"/>
              <a:gd name="connsiteY3" fmla="*/ 1389050 h 1389050"/>
              <a:gd name="connsiteX0" fmla="*/ 0 w 1665930"/>
              <a:gd name="connsiteY0" fmla="*/ 1954443 h 1954443"/>
              <a:gd name="connsiteX1" fmla="*/ 6980 w 1665930"/>
              <a:gd name="connsiteY1" fmla="*/ 0 h 1954443"/>
              <a:gd name="connsiteX2" fmla="*/ 1665930 w 1665930"/>
              <a:gd name="connsiteY2" fmla="*/ 1954443 h 1954443"/>
              <a:gd name="connsiteX3" fmla="*/ 0 w 1665930"/>
              <a:gd name="connsiteY3" fmla="*/ 1954443 h 1954443"/>
            </a:gdLst>
            <a:ahLst/>
            <a:cxnLst>
              <a:cxn ang="0">
                <a:pos x="connsiteX0" y="connsiteY0"/>
              </a:cxn>
              <a:cxn ang="0">
                <a:pos x="connsiteX1" y="connsiteY1"/>
              </a:cxn>
              <a:cxn ang="0">
                <a:pos x="connsiteX2" y="connsiteY2"/>
              </a:cxn>
              <a:cxn ang="0">
                <a:pos x="connsiteX3" y="connsiteY3"/>
              </a:cxn>
            </a:cxnLst>
            <a:rect l="l" t="t" r="r" b="b"/>
            <a:pathLst>
              <a:path w="1665930" h="1954443">
                <a:moveTo>
                  <a:pt x="0" y="1954443"/>
                </a:moveTo>
                <a:cubicBezTo>
                  <a:pt x="2327" y="1302962"/>
                  <a:pt x="4653" y="651481"/>
                  <a:pt x="6980" y="0"/>
                </a:cubicBezTo>
                <a:lnTo>
                  <a:pt x="1665930" y="1954443"/>
                </a:lnTo>
                <a:lnTo>
                  <a:pt x="0" y="195444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80235BC1-3D93-4485-B91C-A6DDE6C92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68" y="-101576"/>
            <a:ext cx="4920871" cy="1765363"/>
          </a:xfrm>
          <a:prstGeom prst="rect">
            <a:avLst/>
          </a:prstGeom>
        </p:spPr>
      </p:pic>
      <p:pic>
        <p:nvPicPr>
          <p:cNvPr id="8" name="Marcador de posición de imagen 7">
            <a:extLst>
              <a:ext uri="{FF2B5EF4-FFF2-40B4-BE49-F238E27FC236}">
                <a16:creationId xmlns:a16="http://schemas.microsoft.com/office/drawing/2014/main" id="{B6F91622-AD3F-41E4-BC34-FB3611B746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098" r="5098"/>
          <a:stretch>
            <a:fillRect/>
          </a:stretch>
        </p:blipFill>
        <p:spPr/>
      </p:pic>
    </p:spTree>
    <p:extLst>
      <p:ext uri="{BB962C8B-B14F-4D97-AF65-F5344CB8AC3E}">
        <p14:creationId xmlns:p14="http://schemas.microsoft.com/office/powerpoint/2010/main" val="1276174108"/>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ADC2539-FE89-406D-BC9E-DEBEB4D8F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240" y="1123527"/>
            <a:ext cx="4604800" cy="4604800"/>
          </a:xfrm>
          <a:prstGeom prst="rect">
            <a:avLst/>
          </a:prstGeom>
        </p:spPr>
      </p:pic>
      <p:pic>
        <p:nvPicPr>
          <p:cNvPr id="4" name="Imagen 3">
            <a:extLst>
              <a:ext uri="{FF2B5EF4-FFF2-40B4-BE49-F238E27FC236}">
                <a16:creationId xmlns:a16="http://schemas.microsoft.com/office/drawing/2014/main" id="{698F2FB7-A71D-480E-8FD9-7603851A9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5" y="2418041"/>
            <a:ext cx="4742993" cy="2015772"/>
          </a:xfrm>
          <a:prstGeom prst="rect">
            <a:avLst/>
          </a:prstGeom>
        </p:spPr>
      </p:pic>
      <p:cxnSp>
        <p:nvCxnSpPr>
          <p:cNvPr id="10" name="Straight Connector 9">
            <a:extLst>
              <a:ext uri="{FF2B5EF4-FFF2-40B4-BE49-F238E27FC236}">
                <a16:creationId xmlns:a16="http://schemas.microsoft.com/office/drawing/2014/main" id="{4D56677B-C0B7-4DAC-ACAD-8054FF1B599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a:solidFill>
              <a:srgbClr val="00BEE4"/>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6AEA54E6-806E-4BA4-BB6B-762CB9FD0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40" y="5521779"/>
            <a:ext cx="1078124" cy="1165606"/>
          </a:xfrm>
          <a:prstGeom prst="rect">
            <a:avLst/>
          </a:prstGeom>
        </p:spPr>
      </p:pic>
      <p:pic>
        <p:nvPicPr>
          <p:cNvPr id="9" name="Imagen 8">
            <a:extLst>
              <a:ext uri="{FF2B5EF4-FFF2-40B4-BE49-F238E27FC236}">
                <a16:creationId xmlns:a16="http://schemas.microsoft.com/office/drawing/2014/main" id="{F9FDC339-BD55-4FE2-BC1F-2BD54763E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09" y="5801472"/>
            <a:ext cx="1898599" cy="606220"/>
          </a:xfrm>
          <a:prstGeom prst="rect">
            <a:avLst/>
          </a:prstGeom>
        </p:spPr>
      </p:pic>
      <p:pic>
        <p:nvPicPr>
          <p:cNvPr id="11" name="Imagen 10">
            <a:extLst>
              <a:ext uri="{FF2B5EF4-FFF2-40B4-BE49-F238E27FC236}">
                <a16:creationId xmlns:a16="http://schemas.microsoft.com/office/drawing/2014/main" id="{9094D6BF-AFF1-429D-8D30-6FA76FED662B}"/>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61373" y="5573203"/>
            <a:ext cx="1069254" cy="838953"/>
          </a:xfrm>
          <a:prstGeom prst="rect">
            <a:avLst/>
          </a:prstGeom>
        </p:spPr>
      </p:pic>
    </p:spTree>
    <p:extLst>
      <p:ext uri="{BB962C8B-B14F-4D97-AF65-F5344CB8AC3E}">
        <p14:creationId xmlns:p14="http://schemas.microsoft.com/office/powerpoint/2010/main" val="139898589"/>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C826AD-FC0A-4B21-9F61-76426B0ED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925272"/>
            <a:ext cx="7667632" cy="3001310"/>
          </a:xfrm>
          <a:prstGeom prst="rect">
            <a:avLst/>
          </a:prstGeom>
        </p:spPr>
      </p:pic>
      <p:cxnSp>
        <p:nvCxnSpPr>
          <p:cNvPr id="13" name="Straight Connector 12">
            <a:extLst>
              <a:ext uri="{FF2B5EF4-FFF2-40B4-BE49-F238E27FC236}">
                <a16:creationId xmlns:a16="http://schemas.microsoft.com/office/drawing/2014/main" id="{1C6AAE25-BD23-41B5-AAE4-1DA5898C2AD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a:solidFill>
              <a:srgbClr val="00BEE4"/>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8ADC2539-FE89-406D-BC9E-DEBEB4D8F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38" y="1434494"/>
            <a:ext cx="3990302" cy="3990302"/>
          </a:xfrm>
          <a:prstGeom prst="rect">
            <a:avLst/>
          </a:prstGeom>
          <a:effectLst>
            <a:innerShdw blurRad="114300">
              <a:prstClr val="black"/>
            </a:innerShdw>
          </a:effectLst>
        </p:spPr>
      </p:pic>
    </p:spTree>
    <p:extLst>
      <p:ext uri="{BB962C8B-B14F-4D97-AF65-F5344CB8AC3E}">
        <p14:creationId xmlns:p14="http://schemas.microsoft.com/office/powerpoint/2010/main" val="61114221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4A462AA-E8E2-4D5E-BA6B-2318BD1AF522}"/>
              </a:ext>
            </a:extLst>
          </p:cNvPr>
          <p:cNvSpPr/>
          <p:nvPr/>
        </p:nvSpPr>
        <p:spPr>
          <a:xfrm>
            <a:off x="0" y="0"/>
            <a:ext cx="12192000" cy="6858000"/>
          </a:xfrm>
          <a:prstGeom prst="rect">
            <a:avLst/>
          </a:prstGeom>
          <a:solidFill>
            <a:srgbClr val="264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8" name="Imagen 7">
            <a:extLst>
              <a:ext uri="{FF2B5EF4-FFF2-40B4-BE49-F238E27FC236}">
                <a16:creationId xmlns:a16="http://schemas.microsoft.com/office/drawing/2014/main" id="{EC4F2456-184F-4837-851A-5CBCC7681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82" y="2304626"/>
            <a:ext cx="5337625" cy="2089284"/>
          </a:xfrm>
          <a:prstGeom prst="rect">
            <a:avLst/>
          </a:prstGeom>
        </p:spPr>
      </p:pic>
      <p:sp>
        <p:nvSpPr>
          <p:cNvPr id="10" name="Rectángulo 9">
            <a:extLst>
              <a:ext uri="{FF2B5EF4-FFF2-40B4-BE49-F238E27FC236}">
                <a16:creationId xmlns:a16="http://schemas.microsoft.com/office/drawing/2014/main" id="{80EA2742-CA1E-4016-BB6D-26B346DE81AA}"/>
              </a:ext>
            </a:extLst>
          </p:cNvPr>
          <p:cNvSpPr/>
          <p:nvPr/>
        </p:nvSpPr>
        <p:spPr>
          <a:xfrm>
            <a:off x="7066919" y="1526019"/>
            <a:ext cx="4590167" cy="787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13" name="Rectángulo 12">
            <a:extLst>
              <a:ext uri="{FF2B5EF4-FFF2-40B4-BE49-F238E27FC236}">
                <a16:creationId xmlns:a16="http://schemas.microsoft.com/office/drawing/2014/main" id="{D93BE9F3-3ACE-4731-ACEC-FDA1552D80FF}"/>
              </a:ext>
            </a:extLst>
          </p:cNvPr>
          <p:cNvSpPr/>
          <p:nvPr/>
        </p:nvSpPr>
        <p:spPr>
          <a:xfrm>
            <a:off x="7066919" y="5093794"/>
            <a:ext cx="4590167" cy="787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11" name="CuadroTexto 10">
            <a:extLst>
              <a:ext uri="{FF2B5EF4-FFF2-40B4-BE49-F238E27FC236}">
                <a16:creationId xmlns:a16="http://schemas.microsoft.com/office/drawing/2014/main" id="{C2EAD398-D3F6-4C2B-800C-4E74160947F6}"/>
              </a:ext>
            </a:extLst>
          </p:cNvPr>
          <p:cNvSpPr txBox="1"/>
          <p:nvPr/>
        </p:nvSpPr>
        <p:spPr>
          <a:xfrm>
            <a:off x="7109307" y="1640113"/>
            <a:ext cx="4529611" cy="3416320"/>
          </a:xfrm>
          <a:prstGeom prst="rect">
            <a:avLst/>
          </a:prstGeom>
          <a:noFill/>
        </p:spPr>
        <p:txBody>
          <a:bodyPr wrap="square" rtlCol="0">
            <a:spAutoFit/>
          </a:bodyPr>
          <a:lstStyle/>
          <a:p>
            <a:pPr algn="ctr"/>
            <a:r>
              <a:rPr lang="es-MX" sz="3600" dirty="0">
                <a:solidFill>
                  <a:schemeClr val="bg1"/>
                </a:solidFill>
                <a:latin typeface="+mj-lt"/>
              </a:rPr>
              <a:t>Comprender lo importante que es para el cristiano someter nuestra voluntad a Dios y practicar la autonegación.</a:t>
            </a:r>
            <a:endParaRPr lang="es-MX" sz="3600" b="1" dirty="0">
              <a:solidFill>
                <a:schemeClr val="bg1"/>
              </a:solidFill>
              <a:latin typeface="+mj-lt"/>
            </a:endParaRPr>
          </a:p>
        </p:txBody>
      </p:sp>
      <p:pic>
        <p:nvPicPr>
          <p:cNvPr id="5" name="Imagen 4">
            <a:extLst>
              <a:ext uri="{FF2B5EF4-FFF2-40B4-BE49-F238E27FC236}">
                <a16:creationId xmlns:a16="http://schemas.microsoft.com/office/drawing/2014/main" id="{776C71B1-5F07-4C6F-8254-CF644F031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2" y="2836650"/>
            <a:ext cx="1975323" cy="1278150"/>
          </a:xfrm>
          <a:prstGeom prst="rect">
            <a:avLst/>
          </a:prstGeom>
        </p:spPr>
      </p:pic>
    </p:spTree>
    <p:extLst>
      <p:ext uri="{BB962C8B-B14F-4D97-AF65-F5344CB8AC3E}">
        <p14:creationId xmlns:p14="http://schemas.microsoft.com/office/powerpoint/2010/main" val="236751815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E86937-C9CC-4E12-B76B-FA3AB59CA859}"/>
              </a:ext>
            </a:extLst>
          </p:cNvPr>
          <p:cNvSpPr txBox="1"/>
          <p:nvPr/>
        </p:nvSpPr>
        <p:spPr>
          <a:xfrm>
            <a:off x="373102" y="1366341"/>
            <a:ext cx="5722898" cy="4832092"/>
          </a:xfrm>
          <a:prstGeom prst="rect">
            <a:avLst/>
          </a:prstGeom>
          <a:noFill/>
        </p:spPr>
        <p:txBody>
          <a:bodyPr wrap="square" rtlCol="0">
            <a:spAutoFit/>
          </a:bodyPr>
          <a:lstStyle/>
          <a:p>
            <a:pPr algn="ctr"/>
            <a:r>
              <a:rPr lang="es-MX" sz="2400" dirty="0">
                <a:solidFill>
                  <a:schemeClr val="tx1">
                    <a:lumMod val="75000"/>
                    <a:lumOff val="25000"/>
                    <a:alpha val="82000"/>
                  </a:schemeClr>
                </a:solidFill>
                <a:latin typeface="Montserrat" panose="00000500000000000000" pitchFamily="50" charset="0"/>
              </a:rPr>
              <a:t>El ser humano, cuando salió de las manos de su Creador, no fue diseñado para sufrir. Por lo tanto, rehuir al dolor es algo natural en nosotros. A la mayoría nos gustan las cosas fáciles, que nos cuesten poco esfuerzo y especialmente que no impliquen sufrimiento. La ley del mínimo esfuerzo propone que lo fácil es bueno, que es mejor abandonar el control y dejar que las cosas fluyan.</a:t>
            </a:r>
            <a:endParaRPr lang="es-MX" sz="2000" dirty="0">
              <a:solidFill>
                <a:schemeClr val="tx1">
                  <a:lumMod val="50000"/>
                  <a:lumOff val="50000"/>
                  <a:alpha val="82000"/>
                </a:schemeClr>
              </a:solidFill>
              <a:latin typeface="Montserrat" panose="00000500000000000000" pitchFamily="50" charset="0"/>
            </a:endParaRPr>
          </a:p>
          <a:p>
            <a:pPr algn="ctr"/>
            <a:endParaRPr lang="es-MX" sz="2000" dirty="0">
              <a:solidFill>
                <a:schemeClr val="tx1">
                  <a:lumMod val="50000"/>
                  <a:lumOff val="50000"/>
                  <a:alpha val="82000"/>
                </a:schemeClr>
              </a:solidFill>
              <a:latin typeface="Montserrat" panose="00000500000000000000" pitchFamily="50" charset="0"/>
            </a:endParaRPr>
          </a:p>
        </p:txBody>
      </p:sp>
      <p:pic>
        <p:nvPicPr>
          <p:cNvPr id="4" name="Imagen 3">
            <a:extLst>
              <a:ext uri="{FF2B5EF4-FFF2-40B4-BE49-F238E27FC236}">
                <a16:creationId xmlns:a16="http://schemas.microsoft.com/office/drawing/2014/main" id="{459D633C-E363-4D33-A8EC-1AE57D003063}"/>
              </a:ext>
            </a:extLst>
          </p:cNvPr>
          <p:cNvPicPr>
            <a:picLocks noChangeAspect="1"/>
          </p:cNvPicPr>
          <p:nvPr/>
        </p:nvPicPr>
        <p:blipFill rotWithShape="1">
          <a:blip r:embed="rId2">
            <a:extLst>
              <a:ext uri="{28A0092B-C50C-407E-A947-70E740481C1C}">
                <a14:useLocalDpi xmlns:a14="http://schemas.microsoft.com/office/drawing/2010/main" val="0"/>
              </a:ext>
            </a:extLst>
          </a:blip>
          <a:srcRect b="49339"/>
          <a:stretch/>
        </p:blipFill>
        <p:spPr>
          <a:xfrm>
            <a:off x="69557" y="91945"/>
            <a:ext cx="5083006" cy="1007948"/>
          </a:xfrm>
          <a:prstGeom prst="rect">
            <a:avLst/>
          </a:prstGeom>
        </p:spPr>
      </p:pic>
      <p:pic>
        <p:nvPicPr>
          <p:cNvPr id="3" name="Imagen 2">
            <a:extLst>
              <a:ext uri="{FF2B5EF4-FFF2-40B4-BE49-F238E27FC236}">
                <a16:creationId xmlns:a16="http://schemas.microsoft.com/office/drawing/2014/main" id="{18ACBF95-1D6D-4487-BE4A-868CC4662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813" y="193022"/>
            <a:ext cx="4437087" cy="6409917"/>
          </a:xfrm>
          <a:prstGeom prst="rect">
            <a:avLst/>
          </a:prstGeom>
        </p:spPr>
      </p:pic>
    </p:spTree>
    <p:extLst>
      <p:ext uri="{BB962C8B-B14F-4D97-AF65-F5344CB8AC3E}">
        <p14:creationId xmlns:p14="http://schemas.microsoft.com/office/powerpoint/2010/main" val="376107707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415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FA6C268-F4BD-4115-B340-1C02293EE728}"/>
              </a:ext>
            </a:extLst>
          </p:cNvPr>
          <p:cNvSpPr/>
          <p:nvPr/>
        </p:nvSpPr>
        <p:spPr>
          <a:xfrm>
            <a:off x="231868" y="948840"/>
            <a:ext cx="4646372" cy="4832092"/>
          </a:xfrm>
          <a:prstGeom prst="rect">
            <a:avLst/>
          </a:prstGeom>
        </p:spPr>
        <p:txBody>
          <a:bodyPr wrap="square">
            <a:spAutoFit/>
          </a:bodyPr>
          <a:lstStyle/>
          <a:p>
            <a:pPr lvl="0" algn="ctr"/>
            <a:r>
              <a:rPr lang="es-MX" sz="2800" i="1" dirty="0">
                <a:solidFill>
                  <a:prstClr val="white"/>
                </a:solidFill>
                <a:latin typeface="Times New Roman" panose="02020603050405020304" pitchFamily="18" charset="0"/>
                <a:cs typeface="Times New Roman" panose="02020603050405020304" pitchFamily="18" charset="0"/>
              </a:rPr>
              <a:t>La Biblia, contrario a estas teorías, nos llama a no solo a ejercer el control sobre nuestras acciones, sino incluso a entregar nuestra voluntad y control al Señor. Esto en ocasiones produce sufrimiento en un principio, pero al final, obtendremos la corona de vida. Disfrutemos de nuestro programa especial. </a:t>
            </a:r>
          </a:p>
        </p:txBody>
      </p:sp>
      <p:pic>
        <p:nvPicPr>
          <p:cNvPr id="6" name="Marcador de posición de imagen 5">
            <a:extLst>
              <a:ext uri="{FF2B5EF4-FFF2-40B4-BE49-F238E27FC236}">
                <a16:creationId xmlns:a16="http://schemas.microsoft.com/office/drawing/2014/main" id="{64BC2AAF-C481-4320-AC6A-8A977F8F3D1B}"/>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4999038" y="0"/>
            <a:ext cx="7192962" cy="6858000"/>
          </a:xfrm>
        </p:spPr>
      </p:pic>
    </p:spTree>
    <p:extLst>
      <p:ext uri="{BB962C8B-B14F-4D97-AF65-F5344CB8AC3E}">
        <p14:creationId xmlns:p14="http://schemas.microsoft.com/office/powerpoint/2010/main" val="393780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 name="Marcador de posición de imagen 16">
            <a:extLst>
              <a:ext uri="{FF2B5EF4-FFF2-40B4-BE49-F238E27FC236}">
                <a16:creationId xmlns:a16="http://schemas.microsoft.com/office/drawing/2014/main" id="{DB9B9611-6E4C-493A-98E4-E8F9BC1078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983" r="11983"/>
          <a:stretch>
            <a:fillRect/>
          </a:stretch>
        </p:blipFill>
        <p:spPr/>
      </p:pic>
      <p:sp>
        <p:nvSpPr>
          <p:cNvPr id="25" name="Freeform 15">
            <a:extLst>
              <a:ext uri="{FF2B5EF4-FFF2-40B4-BE49-F238E27FC236}">
                <a16:creationId xmlns:a16="http://schemas.microsoft.com/office/drawing/2014/main" id="{DCC2C62C-1CC9-471E-B36D-CDA38CAA935C}"/>
              </a:ext>
            </a:extLst>
          </p:cNvPr>
          <p:cNvSpPr>
            <a:spLocks/>
          </p:cNvSpPr>
          <p:nvPr/>
        </p:nvSpPr>
        <p:spPr bwMode="auto">
          <a:xfrm>
            <a:off x="5964920" y="-4760"/>
            <a:ext cx="3846513" cy="3328030"/>
          </a:xfrm>
          <a:custGeom>
            <a:avLst/>
            <a:gdLst>
              <a:gd name="T0" fmla="*/ 2423 w 2423"/>
              <a:gd name="T1" fmla="*/ 0 h 2093"/>
              <a:gd name="T2" fmla="*/ 1277 w 2423"/>
              <a:gd name="T3" fmla="*/ 0 h 2093"/>
              <a:gd name="T4" fmla="*/ 0 w 2423"/>
              <a:gd name="T5" fmla="*/ 1557 h 2093"/>
              <a:gd name="T6" fmla="*/ 683 w 2423"/>
              <a:gd name="T7" fmla="*/ 2093 h 2093"/>
              <a:gd name="T8" fmla="*/ 2423 w 2423"/>
              <a:gd name="T9" fmla="*/ 0 h 2093"/>
            </a:gdLst>
            <a:ahLst/>
            <a:cxnLst>
              <a:cxn ang="0">
                <a:pos x="T0" y="T1"/>
              </a:cxn>
              <a:cxn ang="0">
                <a:pos x="T2" y="T3"/>
              </a:cxn>
              <a:cxn ang="0">
                <a:pos x="T4" y="T5"/>
              </a:cxn>
              <a:cxn ang="0">
                <a:pos x="T6" y="T7"/>
              </a:cxn>
              <a:cxn ang="0">
                <a:pos x="T8" y="T9"/>
              </a:cxn>
            </a:cxnLst>
            <a:rect l="0" t="0" r="r" b="b"/>
            <a:pathLst>
              <a:path w="2423" h="2093">
                <a:moveTo>
                  <a:pt x="2423" y="0"/>
                </a:moveTo>
                <a:lnTo>
                  <a:pt x="1277" y="0"/>
                </a:lnTo>
                <a:lnTo>
                  <a:pt x="0" y="1557"/>
                </a:lnTo>
                <a:lnTo>
                  <a:pt x="683" y="2093"/>
                </a:lnTo>
                <a:lnTo>
                  <a:pt x="2423"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8B4BF231-9F55-401F-8F87-2B749BDF8D50}"/>
              </a:ext>
            </a:extLst>
          </p:cNvPr>
          <p:cNvSpPr>
            <a:spLocks/>
          </p:cNvSpPr>
          <p:nvPr/>
        </p:nvSpPr>
        <p:spPr bwMode="auto">
          <a:xfrm>
            <a:off x="5789613" y="0"/>
            <a:ext cx="6400800" cy="6856409"/>
          </a:xfrm>
          <a:custGeom>
            <a:avLst/>
            <a:gdLst>
              <a:gd name="T0" fmla="*/ 0 w 4032"/>
              <a:gd name="T1" fmla="*/ 2093 h 4312"/>
              <a:gd name="T2" fmla="*/ 1740 w 4032"/>
              <a:gd name="T3" fmla="*/ 0 h 4312"/>
              <a:gd name="T4" fmla="*/ 4032 w 4032"/>
              <a:gd name="T5" fmla="*/ 0 h 4312"/>
              <a:gd name="T6" fmla="*/ 4032 w 4032"/>
              <a:gd name="T7" fmla="*/ 2990 h 4312"/>
              <a:gd name="T8" fmla="*/ 2899 w 4032"/>
              <a:gd name="T9" fmla="*/ 4312 h 4312"/>
              <a:gd name="T10" fmla="*/ 0 w 4032"/>
              <a:gd name="T11" fmla="*/ 2093 h 4312"/>
            </a:gdLst>
            <a:ahLst/>
            <a:cxnLst>
              <a:cxn ang="0">
                <a:pos x="T0" y="T1"/>
              </a:cxn>
              <a:cxn ang="0">
                <a:pos x="T2" y="T3"/>
              </a:cxn>
              <a:cxn ang="0">
                <a:pos x="T4" y="T5"/>
              </a:cxn>
              <a:cxn ang="0">
                <a:pos x="T6" y="T7"/>
              </a:cxn>
              <a:cxn ang="0">
                <a:pos x="T8" y="T9"/>
              </a:cxn>
              <a:cxn ang="0">
                <a:pos x="T10" y="T11"/>
              </a:cxn>
            </a:cxnLst>
            <a:rect l="0" t="0" r="r" b="b"/>
            <a:pathLst>
              <a:path w="4032" h="4312">
                <a:moveTo>
                  <a:pt x="0" y="2093"/>
                </a:moveTo>
                <a:lnTo>
                  <a:pt x="1740" y="0"/>
                </a:lnTo>
                <a:lnTo>
                  <a:pt x="4032" y="0"/>
                </a:lnTo>
                <a:lnTo>
                  <a:pt x="4032" y="2990"/>
                </a:lnTo>
                <a:lnTo>
                  <a:pt x="2899" y="4312"/>
                </a:lnTo>
                <a:lnTo>
                  <a:pt x="0" y="20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EE13FDD-1A86-4715-84CA-0ACF728C2CD4}"/>
              </a:ext>
            </a:extLst>
          </p:cNvPr>
          <p:cNvSpPr>
            <a:spLocks/>
          </p:cNvSpPr>
          <p:nvPr/>
        </p:nvSpPr>
        <p:spPr bwMode="auto">
          <a:xfrm>
            <a:off x="5789613" y="2133883"/>
            <a:ext cx="5543550" cy="4722527"/>
          </a:xfrm>
          <a:custGeom>
            <a:avLst/>
            <a:gdLst>
              <a:gd name="T0" fmla="*/ 624 w 3492"/>
              <a:gd name="T1" fmla="*/ 0 h 2970"/>
              <a:gd name="T2" fmla="*/ 0 w 3492"/>
              <a:gd name="T3" fmla="*/ 751 h 2970"/>
              <a:gd name="T4" fmla="*/ 2899 w 3492"/>
              <a:gd name="T5" fmla="*/ 2970 h 2970"/>
              <a:gd name="T6" fmla="*/ 3492 w 3492"/>
              <a:gd name="T7" fmla="*/ 2276 h 2970"/>
              <a:gd name="T8" fmla="*/ 624 w 3492"/>
              <a:gd name="T9" fmla="*/ 0 h 2970"/>
            </a:gdLst>
            <a:ahLst/>
            <a:cxnLst>
              <a:cxn ang="0">
                <a:pos x="T0" y="T1"/>
              </a:cxn>
              <a:cxn ang="0">
                <a:pos x="T2" y="T3"/>
              </a:cxn>
              <a:cxn ang="0">
                <a:pos x="T4" y="T5"/>
              </a:cxn>
              <a:cxn ang="0">
                <a:pos x="T6" y="T7"/>
              </a:cxn>
              <a:cxn ang="0">
                <a:pos x="T8" y="T9"/>
              </a:cxn>
            </a:cxnLst>
            <a:rect l="0" t="0" r="r" b="b"/>
            <a:pathLst>
              <a:path w="3492" h="2970">
                <a:moveTo>
                  <a:pt x="624" y="0"/>
                </a:moveTo>
                <a:lnTo>
                  <a:pt x="0" y="751"/>
                </a:lnTo>
                <a:lnTo>
                  <a:pt x="2899" y="2970"/>
                </a:lnTo>
                <a:lnTo>
                  <a:pt x="3492" y="2276"/>
                </a:lnTo>
                <a:lnTo>
                  <a:pt x="6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D1F0C7FF-1282-4F78-B92B-A9F26936565D}"/>
              </a:ext>
            </a:extLst>
          </p:cNvPr>
          <p:cNvSpPr>
            <a:spLocks/>
          </p:cNvSpPr>
          <p:nvPr/>
        </p:nvSpPr>
        <p:spPr bwMode="auto">
          <a:xfrm>
            <a:off x="2812145" y="-22927"/>
            <a:ext cx="5180013" cy="2475749"/>
          </a:xfrm>
          <a:custGeom>
            <a:avLst/>
            <a:gdLst>
              <a:gd name="T0" fmla="*/ 0 w 3263"/>
              <a:gd name="T1" fmla="*/ 0 h 1557"/>
              <a:gd name="T2" fmla="*/ 1986 w 3263"/>
              <a:gd name="T3" fmla="*/ 1557 h 1557"/>
              <a:gd name="T4" fmla="*/ 3263 w 3263"/>
              <a:gd name="T5" fmla="*/ 0 h 1557"/>
              <a:gd name="T6" fmla="*/ 0 w 3263"/>
              <a:gd name="T7" fmla="*/ 0 h 1557"/>
            </a:gdLst>
            <a:ahLst/>
            <a:cxnLst>
              <a:cxn ang="0">
                <a:pos x="T0" y="T1"/>
              </a:cxn>
              <a:cxn ang="0">
                <a:pos x="T2" y="T3"/>
              </a:cxn>
              <a:cxn ang="0">
                <a:pos x="T4" y="T5"/>
              </a:cxn>
              <a:cxn ang="0">
                <a:pos x="T6" y="T7"/>
              </a:cxn>
            </a:cxnLst>
            <a:rect l="0" t="0" r="r" b="b"/>
            <a:pathLst>
              <a:path w="3263" h="1557">
                <a:moveTo>
                  <a:pt x="0" y="0"/>
                </a:moveTo>
                <a:lnTo>
                  <a:pt x="1986" y="1557"/>
                </a:lnTo>
                <a:lnTo>
                  <a:pt x="3263" y="0"/>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Shape 238">
            <a:extLst>
              <a:ext uri="{FF2B5EF4-FFF2-40B4-BE49-F238E27FC236}">
                <a16:creationId xmlns:a16="http://schemas.microsoft.com/office/drawing/2014/main" id="{174B9513-3C73-4E0D-8AF0-2FDF8F389DB7}"/>
              </a:ext>
            </a:extLst>
          </p:cNvPr>
          <p:cNvSpPr/>
          <p:nvPr/>
        </p:nvSpPr>
        <p:spPr>
          <a:xfrm>
            <a:off x="4182158" y="3323269"/>
            <a:ext cx="7469188" cy="3528380"/>
          </a:xfrm>
          <a:custGeom>
            <a:avLst/>
            <a:gdLst>
              <a:gd name="connsiteX0" fmla="*/ 2867025 w 7469188"/>
              <a:gd name="connsiteY0" fmla="*/ 0 h 3528380"/>
              <a:gd name="connsiteX1" fmla="*/ 7469188 w 7469188"/>
              <a:gd name="connsiteY1" fmla="*/ 3528380 h 3528380"/>
              <a:gd name="connsiteX2" fmla="*/ 0 w 7469188"/>
              <a:gd name="connsiteY2" fmla="*/ 3528380 h 3528380"/>
            </a:gdLst>
            <a:ahLst/>
            <a:cxnLst>
              <a:cxn ang="0">
                <a:pos x="connsiteX0" y="connsiteY0"/>
              </a:cxn>
              <a:cxn ang="0">
                <a:pos x="connsiteX1" y="connsiteY1"/>
              </a:cxn>
              <a:cxn ang="0">
                <a:pos x="connsiteX2" y="connsiteY2"/>
              </a:cxn>
            </a:cxnLst>
            <a:rect l="l" t="t" r="r" b="b"/>
            <a:pathLst>
              <a:path w="7469188" h="3528380">
                <a:moveTo>
                  <a:pt x="2867025" y="0"/>
                </a:moveTo>
                <a:lnTo>
                  <a:pt x="7469188" y="3528380"/>
                </a:lnTo>
                <a:lnTo>
                  <a:pt x="0" y="3528380"/>
                </a:lnTo>
                <a:close/>
              </a:path>
            </a:pathLst>
          </a:custGeom>
          <a:solidFill>
            <a:schemeClr val="tx2">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F276547D-EB90-4341-A2D0-6F2F1B984D6B}"/>
              </a:ext>
            </a:extLst>
          </p:cNvPr>
          <p:cNvSpPr/>
          <p:nvPr/>
        </p:nvSpPr>
        <p:spPr>
          <a:xfrm>
            <a:off x="105699" y="1280619"/>
            <a:ext cx="4786609" cy="4401205"/>
          </a:xfrm>
          <a:prstGeom prst="rect">
            <a:avLst/>
          </a:prstGeom>
        </p:spPr>
        <p:txBody>
          <a:bodyPr wrap="square">
            <a:spAutoFit/>
          </a:bodyPr>
          <a:lstStyle/>
          <a:p>
            <a:r>
              <a:rPr lang="es-MX" sz="2800" dirty="0">
                <a:solidFill>
                  <a:srgbClr val="202020"/>
                </a:solidFill>
                <a:latin typeface="+mj-lt"/>
              </a:rPr>
              <a:t>¿Qué ha hecho tan famosa a la psicología de la felicidad? ¿A qué se debe el éxito de los pastores que promueven el evangelio de la prosperidad? Seamos realistas, nadie quiere pasar por momentos de dolor y angustia, por eso a todos nos gusta escuchar mensajes de prosperidad y positivismo. </a:t>
            </a:r>
          </a:p>
        </p:txBody>
      </p:sp>
      <p:sp>
        <p:nvSpPr>
          <p:cNvPr id="8" name="Triángulo isósceles 7">
            <a:extLst>
              <a:ext uri="{FF2B5EF4-FFF2-40B4-BE49-F238E27FC236}">
                <a16:creationId xmlns:a16="http://schemas.microsoft.com/office/drawing/2014/main" id="{CED2CE53-FD1C-42F2-9809-54FD5C0A33CA}"/>
              </a:ext>
            </a:extLst>
          </p:cNvPr>
          <p:cNvSpPr/>
          <p:nvPr/>
        </p:nvSpPr>
        <p:spPr>
          <a:xfrm>
            <a:off x="10399620" y="4768943"/>
            <a:ext cx="1790793" cy="2092227"/>
          </a:xfrm>
          <a:custGeom>
            <a:avLst/>
            <a:gdLst>
              <a:gd name="connsiteX0" fmla="*/ 0 w 1798637"/>
              <a:gd name="connsiteY0" fmla="*/ 2069256 h 2069256"/>
              <a:gd name="connsiteX1" fmla="*/ 899319 w 1798637"/>
              <a:gd name="connsiteY1" fmla="*/ 0 h 2069256"/>
              <a:gd name="connsiteX2" fmla="*/ 1798637 w 1798637"/>
              <a:gd name="connsiteY2" fmla="*/ 2069256 h 2069256"/>
              <a:gd name="connsiteX3" fmla="*/ 0 w 1798637"/>
              <a:gd name="connsiteY3" fmla="*/ 2069256 h 2069256"/>
              <a:gd name="connsiteX0" fmla="*/ 0 w 1800272"/>
              <a:gd name="connsiteY0" fmla="*/ 2109597 h 2109597"/>
              <a:gd name="connsiteX1" fmla="*/ 1800272 w 1800272"/>
              <a:gd name="connsiteY1" fmla="*/ 0 h 2109597"/>
              <a:gd name="connsiteX2" fmla="*/ 1798637 w 1800272"/>
              <a:gd name="connsiteY2" fmla="*/ 2109597 h 2109597"/>
              <a:gd name="connsiteX3" fmla="*/ 0 w 1800272"/>
              <a:gd name="connsiteY3" fmla="*/ 2109597 h 2109597"/>
              <a:gd name="connsiteX0" fmla="*/ 0 w 1800272"/>
              <a:gd name="connsiteY0" fmla="*/ 2082703 h 2082703"/>
              <a:gd name="connsiteX1" fmla="*/ 1800272 w 1800272"/>
              <a:gd name="connsiteY1" fmla="*/ 0 h 2082703"/>
              <a:gd name="connsiteX2" fmla="*/ 1798637 w 1800272"/>
              <a:gd name="connsiteY2" fmla="*/ 2082703 h 2082703"/>
              <a:gd name="connsiteX3" fmla="*/ 0 w 1800272"/>
              <a:gd name="connsiteY3" fmla="*/ 2082703 h 2082703"/>
              <a:gd name="connsiteX0" fmla="*/ 0 w 1773378"/>
              <a:gd name="connsiteY0" fmla="*/ 2082703 h 2082703"/>
              <a:gd name="connsiteX1" fmla="*/ 1773378 w 1773378"/>
              <a:gd name="connsiteY1" fmla="*/ 0 h 2082703"/>
              <a:gd name="connsiteX2" fmla="*/ 1771743 w 1773378"/>
              <a:gd name="connsiteY2" fmla="*/ 2082703 h 2082703"/>
              <a:gd name="connsiteX3" fmla="*/ 0 w 1773378"/>
              <a:gd name="connsiteY3" fmla="*/ 2082703 h 2082703"/>
              <a:gd name="connsiteX0" fmla="*/ 0 w 1792428"/>
              <a:gd name="connsiteY0" fmla="*/ 2087465 h 2087465"/>
              <a:gd name="connsiteX1" fmla="*/ 1792428 w 1792428"/>
              <a:gd name="connsiteY1" fmla="*/ 0 h 2087465"/>
              <a:gd name="connsiteX2" fmla="*/ 1790793 w 1792428"/>
              <a:gd name="connsiteY2" fmla="*/ 2082703 h 2087465"/>
              <a:gd name="connsiteX3" fmla="*/ 0 w 1792428"/>
              <a:gd name="connsiteY3" fmla="*/ 2087465 h 2087465"/>
              <a:gd name="connsiteX0" fmla="*/ 0 w 1790793"/>
              <a:gd name="connsiteY0" fmla="*/ 2092227 h 2092227"/>
              <a:gd name="connsiteX1" fmla="*/ 1787665 w 1790793"/>
              <a:gd name="connsiteY1" fmla="*/ 0 h 2092227"/>
              <a:gd name="connsiteX2" fmla="*/ 1790793 w 1790793"/>
              <a:gd name="connsiteY2" fmla="*/ 2087465 h 2092227"/>
              <a:gd name="connsiteX3" fmla="*/ 0 w 1790793"/>
              <a:gd name="connsiteY3" fmla="*/ 2092227 h 2092227"/>
            </a:gdLst>
            <a:ahLst/>
            <a:cxnLst>
              <a:cxn ang="0">
                <a:pos x="connsiteX0" y="connsiteY0"/>
              </a:cxn>
              <a:cxn ang="0">
                <a:pos x="connsiteX1" y="connsiteY1"/>
              </a:cxn>
              <a:cxn ang="0">
                <a:pos x="connsiteX2" y="connsiteY2"/>
              </a:cxn>
              <a:cxn ang="0">
                <a:pos x="connsiteX3" y="connsiteY3"/>
              </a:cxn>
            </a:cxnLst>
            <a:rect l="l" t="t" r="r" b="b"/>
            <a:pathLst>
              <a:path w="1790793" h="2092227">
                <a:moveTo>
                  <a:pt x="0" y="2092227"/>
                </a:moveTo>
                <a:lnTo>
                  <a:pt x="1787665" y="0"/>
                </a:lnTo>
                <a:cubicBezTo>
                  <a:pt x="1788708" y="695822"/>
                  <a:pt x="1789750" y="1391643"/>
                  <a:pt x="1790793" y="2087465"/>
                </a:cubicBezTo>
                <a:lnTo>
                  <a:pt x="0" y="2092227"/>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5582946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B6BB152-75CB-4B1B-B1A1-F8D065388042}"/>
              </a:ext>
            </a:extLst>
          </p:cNvPr>
          <p:cNvSpPr/>
          <p:nvPr/>
        </p:nvSpPr>
        <p:spPr>
          <a:xfrm>
            <a:off x="10274300" y="0"/>
            <a:ext cx="1270000" cy="370003"/>
          </a:xfrm>
          <a:prstGeom prst="rect">
            <a:avLst/>
          </a:prstGeom>
          <a:solidFill>
            <a:srgbClr val="28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A2734152-3A42-4973-87D2-797A0F3DB6BE}"/>
              </a:ext>
            </a:extLst>
          </p:cNvPr>
          <p:cNvSpPr/>
          <p:nvPr/>
        </p:nvSpPr>
        <p:spPr>
          <a:xfrm>
            <a:off x="645843" y="2347631"/>
            <a:ext cx="3990108" cy="3970318"/>
          </a:xfrm>
          <a:prstGeom prst="rect">
            <a:avLst/>
          </a:prstGeom>
          <a:noFill/>
          <a:effectLst/>
        </p:spPr>
        <p:txBody>
          <a:bodyPr wrap="square">
            <a:spAutoFit/>
          </a:bodyPr>
          <a:lstStyle/>
          <a:p>
            <a:pPr lvl="0" algn="ctr"/>
            <a:r>
              <a:rPr lang="es-MX" sz="2800" dirty="0">
                <a:solidFill>
                  <a:srgbClr val="3CBEB4">
                    <a:lumMod val="60000"/>
                    <a:lumOff val="40000"/>
                  </a:srgbClr>
                </a:solidFill>
              </a:rPr>
              <a:t>La fidelidad a Dios implica sufrimientos y dificultades; sin embargo, esto no implica ausencia de felicidad, pero mientras estemos en un mundo de pecado, no tendremos felicidad completa.</a:t>
            </a:r>
            <a:r>
              <a:rPr kumimoji="0" lang="es-ES" sz="2800" b="0" i="0" u="none" strike="noStrike" kern="1200" cap="none" spc="0" normalizeH="0" baseline="0" noProof="0" dirty="0">
                <a:ln>
                  <a:noFill/>
                </a:ln>
                <a:solidFill>
                  <a:srgbClr val="3CBEB4">
                    <a:lumMod val="60000"/>
                    <a:lumOff val="40000"/>
                  </a:srgbClr>
                </a:solidFill>
                <a:effectLst/>
                <a:uLnTx/>
                <a:uFillTx/>
                <a:latin typeface="Calibri" panose="020F0502020204030204"/>
                <a:ea typeface="+mn-ea"/>
                <a:cs typeface="+mn-cs"/>
              </a:rPr>
              <a:t> </a:t>
            </a:r>
            <a:endParaRPr kumimoji="0" lang="es-MX" sz="2800" b="0" i="0" u="none" strike="noStrike" kern="1200" cap="none" spc="0" normalizeH="0" baseline="0" noProof="0" dirty="0">
              <a:ln>
                <a:noFill/>
              </a:ln>
              <a:solidFill>
                <a:srgbClr val="3CBEB4">
                  <a:lumMod val="60000"/>
                  <a:lumOff val="40000"/>
                </a:srgbClr>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A261FA69-ADD2-4F84-B6D9-5DF28C54ABB7}"/>
              </a:ext>
            </a:extLst>
          </p:cNvPr>
          <p:cNvSpPr/>
          <p:nvPr/>
        </p:nvSpPr>
        <p:spPr>
          <a:xfrm>
            <a:off x="455539" y="447595"/>
            <a:ext cx="4180412" cy="1384995"/>
          </a:xfrm>
          <a:prstGeom prst="rect">
            <a:avLst/>
          </a:prstGeom>
        </p:spPr>
        <p:txBody>
          <a:bodyPr wrap="square">
            <a:spAutoFit/>
          </a:bodyPr>
          <a:lstStyle/>
          <a:p>
            <a:pPr algn="ctr"/>
            <a:r>
              <a:rPr lang="es-MX" sz="2800" dirty="0">
                <a:solidFill>
                  <a:schemeClr val="bg1"/>
                </a:solidFill>
                <a:latin typeface="Times New Roman" panose="02020603050405020304" pitchFamily="18" charset="0"/>
                <a:cs typeface="Times New Roman" panose="02020603050405020304" pitchFamily="18" charset="0"/>
              </a:rPr>
              <a:t>¿Qué nos enseñó Jesús durante su ministerio terrenal?</a:t>
            </a:r>
          </a:p>
        </p:txBody>
      </p:sp>
      <p:pic>
        <p:nvPicPr>
          <p:cNvPr id="8" name="Imagen 7">
            <a:extLst>
              <a:ext uri="{FF2B5EF4-FFF2-40B4-BE49-F238E27FC236}">
                <a16:creationId xmlns:a16="http://schemas.microsoft.com/office/drawing/2014/main" id="{21721FDD-60FA-445C-A7D6-5EB443B11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229" y="919454"/>
            <a:ext cx="6692122" cy="5019092"/>
          </a:xfrm>
          <a:prstGeom prst="rect">
            <a:avLst/>
          </a:prstGeom>
        </p:spPr>
      </p:pic>
    </p:spTree>
    <p:extLst>
      <p:ext uri="{BB962C8B-B14F-4D97-AF65-F5344CB8AC3E}">
        <p14:creationId xmlns:p14="http://schemas.microsoft.com/office/powerpoint/2010/main" val="14470609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A89CC30-3297-455F-AE91-DE663C7798FC}"/>
              </a:ext>
            </a:extLst>
          </p:cNvPr>
          <p:cNvSpPr/>
          <p:nvPr/>
        </p:nvSpPr>
        <p:spPr>
          <a:xfrm>
            <a:off x="0" y="0"/>
            <a:ext cx="8409809" cy="6856410"/>
          </a:xfrm>
          <a:custGeom>
            <a:avLst/>
            <a:gdLst>
              <a:gd name="connsiteX0" fmla="*/ 0 w 2778101"/>
              <a:gd name="connsiteY0" fmla="*/ 0 h 6856410"/>
              <a:gd name="connsiteX1" fmla="*/ 2778101 w 2778101"/>
              <a:gd name="connsiteY1" fmla="*/ 0 h 6856410"/>
              <a:gd name="connsiteX2" fmla="*/ 2778101 w 2778101"/>
              <a:gd name="connsiteY2" fmla="*/ 6856410 h 6856410"/>
              <a:gd name="connsiteX3" fmla="*/ 0 w 2778101"/>
              <a:gd name="connsiteY3" fmla="*/ 6856410 h 6856410"/>
              <a:gd name="connsiteX4" fmla="*/ 0 w 2778101"/>
              <a:gd name="connsiteY4" fmla="*/ 0 h 6856410"/>
              <a:gd name="connsiteX0" fmla="*/ 0 w 8404104"/>
              <a:gd name="connsiteY0" fmla="*/ 0 h 6856410"/>
              <a:gd name="connsiteX1" fmla="*/ 8404104 w 8404104"/>
              <a:gd name="connsiteY1" fmla="*/ 6980 h 6856410"/>
              <a:gd name="connsiteX2" fmla="*/ 2778101 w 8404104"/>
              <a:gd name="connsiteY2" fmla="*/ 6856410 h 6856410"/>
              <a:gd name="connsiteX3" fmla="*/ 0 w 8404104"/>
              <a:gd name="connsiteY3" fmla="*/ 6856410 h 6856410"/>
              <a:gd name="connsiteX4" fmla="*/ 0 w 8404104"/>
              <a:gd name="connsiteY4" fmla="*/ 0 h 6856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104" h="6856410">
                <a:moveTo>
                  <a:pt x="0" y="0"/>
                </a:moveTo>
                <a:lnTo>
                  <a:pt x="8404104" y="6980"/>
                </a:lnTo>
                <a:lnTo>
                  <a:pt x="2778101" y="6856410"/>
                </a:lnTo>
                <a:lnTo>
                  <a:pt x="0" y="6856410"/>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    </a:t>
            </a:r>
            <a:r>
              <a:rPr lang="es-MX" sz="4400" dirty="0">
                <a:solidFill>
                  <a:prstClr val="white"/>
                </a:solidFill>
                <a:latin typeface="Montserrat" panose="00000500000000000000" pitchFamily="50" charset="0"/>
              </a:rPr>
              <a:t>420</a:t>
            </a:r>
            <a:r>
              <a:rPr kumimoji="0" lang="es-MX" sz="44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 “Nunca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4400" dirty="0">
                <a:solidFill>
                  <a:prstClr val="white"/>
                </a:solidFill>
                <a:latin typeface="Montserrat" panose="00000500000000000000" pitchFamily="50" charset="0"/>
              </a:rPr>
              <a:t>   </a:t>
            </a:r>
            <a:r>
              <a:rPr kumimoji="0" lang="es-MX" sz="44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desmayes”</a:t>
            </a:r>
            <a:endParaRPr kumimoji="0" lang="es-MX"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7" name="Triángulo rectángulo 6">
            <a:extLst>
              <a:ext uri="{FF2B5EF4-FFF2-40B4-BE49-F238E27FC236}">
                <a16:creationId xmlns:a16="http://schemas.microsoft.com/office/drawing/2014/main" id="{E8123BEE-C4D2-4F3B-BC16-3C6F2194EFA5}"/>
              </a:ext>
            </a:extLst>
          </p:cNvPr>
          <p:cNvSpPr/>
          <p:nvPr/>
        </p:nvSpPr>
        <p:spPr>
          <a:xfrm flipH="1">
            <a:off x="10526070" y="4901966"/>
            <a:ext cx="1665930" cy="1954443"/>
          </a:xfrm>
          <a:custGeom>
            <a:avLst/>
            <a:gdLst>
              <a:gd name="connsiteX0" fmla="*/ 0 w 1665930"/>
              <a:gd name="connsiteY0" fmla="*/ 1389050 h 1389050"/>
              <a:gd name="connsiteX1" fmla="*/ 0 w 1665930"/>
              <a:gd name="connsiteY1" fmla="*/ 0 h 1389050"/>
              <a:gd name="connsiteX2" fmla="*/ 1665930 w 1665930"/>
              <a:gd name="connsiteY2" fmla="*/ 1389050 h 1389050"/>
              <a:gd name="connsiteX3" fmla="*/ 0 w 1665930"/>
              <a:gd name="connsiteY3" fmla="*/ 1389050 h 1389050"/>
              <a:gd name="connsiteX0" fmla="*/ 0 w 1665930"/>
              <a:gd name="connsiteY0" fmla="*/ 1954443 h 1954443"/>
              <a:gd name="connsiteX1" fmla="*/ 6980 w 1665930"/>
              <a:gd name="connsiteY1" fmla="*/ 0 h 1954443"/>
              <a:gd name="connsiteX2" fmla="*/ 1665930 w 1665930"/>
              <a:gd name="connsiteY2" fmla="*/ 1954443 h 1954443"/>
              <a:gd name="connsiteX3" fmla="*/ 0 w 1665930"/>
              <a:gd name="connsiteY3" fmla="*/ 1954443 h 1954443"/>
            </a:gdLst>
            <a:ahLst/>
            <a:cxnLst>
              <a:cxn ang="0">
                <a:pos x="connsiteX0" y="connsiteY0"/>
              </a:cxn>
              <a:cxn ang="0">
                <a:pos x="connsiteX1" y="connsiteY1"/>
              </a:cxn>
              <a:cxn ang="0">
                <a:pos x="connsiteX2" y="connsiteY2"/>
              </a:cxn>
              <a:cxn ang="0">
                <a:pos x="connsiteX3" y="connsiteY3"/>
              </a:cxn>
            </a:cxnLst>
            <a:rect l="l" t="t" r="r" b="b"/>
            <a:pathLst>
              <a:path w="1665930" h="1954443">
                <a:moveTo>
                  <a:pt x="0" y="1954443"/>
                </a:moveTo>
                <a:cubicBezTo>
                  <a:pt x="2327" y="1302962"/>
                  <a:pt x="4653" y="651481"/>
                  <a:pt x="6980" y="0"/>
                </a:cubicBezTo>
                <a:lnTo>
                  <a:pt x="1665930" y="1954443"/>
                </a:lnTo>
                <a:lnTo>
                  <a:pt x="0" y="195444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80235BC1-3D93-4485-B91C-A6DDE6C92A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6878" y="1229635"/>
            <a:ext cx="2693254" cy="1765363"/>
          </a:xfrm>
          <a:prstGeom prst="rect">
            <a:avLst/>
          </a:prstGeom>
        </p:spPr>
      </p:pic>
      <p:pic>
        <p:nvPicPr>
          <p:cNvPr id="5" name="Marcador de posición de imagen 4">
            <a:extLst>
              <a:ext uri="{FF2B5EF4-FFF2-40B4-BE49-F238E27FC236}">
                <a16:creationId xmlns:a16="http://schemas.microsoft.com/office/drawing/2014/main" id="{990B708C-83D8-4E77-829E-F4B818C8DE1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91" b="1891"/>
          <a:stretch>
            <a:fillRect/>
          </a:stretch>
        </p:blipFill>
        <p:spPr/>
      </p:pic>
    </p:spTree>
    <p:extLst>
      <p:ext uri="{BB962C8B-B14F-4D97-AF65-F5344CB8AC3E}">
        <p14:creationId xmlns:p14="http://schemas.microsoft.com/office/powerpoint/2010/main" val="3219893075"/>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6491C8"/>
      </a:dk2>
      <a:lt2>
        <a:srgbClr val="283440"/>
      </a:lt2>
      <a:accent1>
        <a:srgbClr val="14B4EB"/>
      </a:accent1>
      <a:accent2>
        <a:srgbClr val="3CBEB4"/>
      </a:accent2>
      <a:accent3>
        <a:srgbClr val="96C83C"/>
      </a:accent3>
      <a:accent4>
        <a:srgbClr val="FFAF28"/>
      </a:accent4>
      <a:accent5>
        <a:srgbClr val="FA4655"/>
      </a:accent5>
      <a:accent6>
        <a:srgbClr val="A596D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1_Office Theme">
  <a:themeElements>
    <a:clrScheme name="Custom 16">
      <a:dk1>
        <a:sysClr val="windowText" lastClr="000000"/>
      </a:dk1>
      <a:lt1>
        <a:sysClr val="window" lastClr="FFFFFF"/>
      </a:lt1>
      <a:dk2>
        <a:srgbClr val="6491C8"/>
      </a:dk2>
      <a:lt2>
        <a:srgbClr val="283440"/>
      </a:lt2>
      <a:accent1>
        <a:srgbClr val="14B4EB"/>
      </a:accent1>
      <a:accent2>
        <a:srgbClr val="3CBEB4"/>
      </a:accent2>
      <a:accent3>
        <a:srgbClr val="96C83C"/>
      </a:accent3>
      <a:accent4>
        <a:srgbClr val="FFAF28"/>
      </a:accent4>
      <a:accent5>
        <a:srgbClr val="FA4655"/>
      </a:accent5>
      <a:accent6>
        <a:srgbClr val="A596D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DOfficeLightV0">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1_Savon">
  <a:themeElements>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6.xml><?xml version="1.0" encoding="utf-8"?>
<a:theme xmlns:a="http://schemas.openxmlformats.org/drawingml/2006/main" name="1_Base">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12594</TotalTime>
  <Words>1141</Words>
  <Application>Microsoft Office PowerPoint</Application>
  <PresentationFormat>Panorámica</PresentationFormat>
  <Paragraphs>38</Paragraphs>
  <Slides>27</Slides>
  <Notes>0</Notes>
  <HiddenSlides>0</HiddenSlides>
  <MMClips>0</MMClips>
  <ScaleCrop>false</ScaleCrop>
  <HeadingPairs>
    <vt:vector size="6" baseType="variant">
      <vt:variant>
        <vt:lpstr>Fuentes usadas</vt:lpstr>
      </vt:variant>
      <vt:variant>
        <vt:i4>16</vt:i4>
      </vt:variant>
      <vt:variant>
        <vt:lpstr>Tema</vt:lpstr>
      </vt:variant>
      <vt:variant>
        <vt:i4>6</vt:i4>
      </vt:variant>
      <vt:variant>
        <vt:lpstr>Títulos de diapositiva</vt:lpstr>
      </vt:variant>
      <vt:variant>
        <vt:i4>27</vt:i4>
      </vt:variant>
    </vt:vector>
  </HeadingPairs>
  <TitlesOfParts>
    <vt:vector size="49" baseType="lpstr">
      <vt:lpstr>Arial</vt:lpstr>
      <vt:lpstr>Calibri</vt:lpstr>
      <vt:lpstr>Calibri Light</vt:lpstr>
      <vt:lpstr>Century Gothic</vt:lpstr>
      <vt:lpstr>Corbel</vt:lpstr>
      <vt:lpstr>Franklin Gothic Book</vt:lpstr>
      <vt:lpstr>Garamond</vt:lpstr>
      <vt:lpstr>Montserrat</vt:lpstr>
      <vt:lpstr>Montserrat </vt:lpstr>
      <vt:lpstr>Montserrat Light</vt:lpstr>
      <vt:lpstr>Open Sans</vt:lpstr>
      <vt:lpstr>Raleway</vt:lpstr>
      <vt:lpstr>Raleway Black</vt:lpstr>
      <vt:lpstr>Raleway Light</vt:lpstr>
      <vt:lpstr>Times New Roman</vt:lpstr>
      <vt:lpstr>Wingdings 2</vt:lpstr>
      <vt:lpstr>Office Theme</vt:lpstr>
      <vt:lpstr>Savon</vt:lpstr>
      <vt:lpstr>1_Office Theme</vt:lpstr>
      <vt:lpstr>HDOfficeLightV0</vt:lpstr>
      <vt:lpstr>1_Savon</vt:lpstr>
      <vt:lpstr>1_Base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LJ RE</dc:creator>
  <cp:lastModifiedBy>LJ RE</cp:lastModifiedBy>
  <cp:revision>32</cp:revision>
  <dcterms:created xsi:type="dcterms:W3CDTF">2017-09-28T05:04:55Z</dcterms:created>
  <dcterms:modified xsi:type="dcterms:W3CDTF">2018-10-26T03:16:21Z</dcterms:modified>
</cp:coreProperties>
</file>