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Norwester" charset="1" panose="00000506000000000000"/>
      <p:regular r:id="rId22"/>
    </p:embeddedFont>
    <p:embeddedFont>
      <p:font typeface="Arapey" charset="1" panose="02000000000000000000"/>
      <p:regular r:id="rId23"/>
    </p:embeddedFont>
    <p:embeddedFont>
      <p:font typeface="Aoboshi One" charset="1" panose="00000500000000000000"/>
      <p:regular r:id="rId24"/>
    </p:embeddedFont>
    <p:embeddedFont>
      <p:font typeface="Slabo" charset="1" panose="02060503030505020404"/>
      <p:regular r:id="rId25"/>
    </p:embeddedFont>
    <p:embeddedFont>
      <p:font typeface="Garet" charset="1" panose="0000000000000000000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jpe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3.jpeg" Type="http://schemas.openxmlformats.org/officeDocument/2006/relationships/image"/><Relationship Id="rId2" Target="../media/image3.jpe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 Id="rId5" Target="../media/image30.png" Type="http://schemas.openxmlformats.org/officeDocument/2006/relationships/image"/><Relationship Id="rId6" Target="../media/image31.svg" Type="http://schemas.openxmlformats.org/officeDocument/2006/relationships/image"/><Relationship Id="rId7" Target="../media/image32.png" Type="http://schemas.openxmlformats.org/officeDocument/2006/relationships/image"/><Relationship Id="rId8" Target="../media/image33.svg" Type="http://schemas.openxmlformats.org/officeDocument/2006/relationships/image"/><Relationship Id="rId9" Target="../media/image4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4.png" Type="http://schemas.openxmlformats.org/officeDocument/2006/relationships/image"/><Relationship Id="rId11" Target="../media/image45.svg" Type="http://schemas.openxmlformats.org/officeDocument/2006/relationships/image"/><Relationship Id="rId12" Target="../media/image46.png" Type="http://schemas.openxmlformats.org/officeDocument/2006/relationships/image"/><Relationship Id="rId2" Target="../media/image3.jpeg" Type="http://schemas.openxmlformats.org/officeDocument/2006/relationships/image"/><Relationship Id="rId3" Target="../media/image19.png" Type="http://schemas.openxmlformats.org/officeDocument/2006/relationships/image"/><Relationship Id="rId4" Target="../media/image20.svg" Type="http://schemas.openxmlformats.org/officeDocument/2006/relationships/image"/><Relationship Id="rId5" Target="../media/image21.png" Type="http://schemas.openxmlformats.org/officeDocument/2006/relationships/image"/><Relationship Id="rId6" Target="../media/image22.svg" Type="http://schemas.openxmlformats.org/officeDocument/2006/relationships/image"/><Relationship Id="rId7" Target="../media/image23.png" Type="http://schemas.openxmlformats.org/officeDocument/2006/relationships/image"/><Relationship Id="rId8" Target="../media/image24.png" Type="http://schemas.openxmlformats.org/officeDocument/2006/relationships/image"/><Relationship Id="rId9" Target="../media/image25.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 Id="rId5" Target="../media/image30.png" Type="http://schemas.openxmlformats.org/officeDocument/2006/relationships/image"/><Relationship Id="rId6" Target="../media/image31.svg" Type="http://schemas.openxmlformats.org/officeDocument/2006/relationships/image"/><Relationship Id="rId7" Target="../media/image32.png" Type="http://schemas.openxmlformats.org/officeDocument/2006/relationships/image"/><Relationship Id="rId8" Target="../media/image33.svg" Type="http://schemas.openxmlformats.org/officeDocument/2006/relationships/image"/><Relationship Id="rId9" Target="../media/image47.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8.png" Type="http://schemas.openxmlformats.org/officeDocument/2006/relationships/image"/><Relationship Id="rId11" Target="../media/image49.svg" Type="http://schemas.openxmlformats.org/officeDocument/2006/relationships/image"/><Relationship Id="rId2" Target="../media/image3.jpeg" Type="http://schemas.openxmlformats.org/officeDocument/2006/relationships/image"/><Relationship Id="rId3" Target="../media/image19.png" Type="http://schemas.openxmlformats.org/officeDocument/2006/relationships/image"/><Relationship Id="rId4" Target="../media/image20.svg" Type="http://schemas.openxmlformats.org/officeDocument/2006/relationships/image"/><Relationship Id="rId5" Target="../media/image21.png" Type="http://schemas.openxmlformats.org/officeDocument/2006/relationships/image"/><Relationship Id="rId6" Target="../media/image22.svg" Type="http://schemas.openxmlformats.org/officeDocument/2006/relationships/image"/><Relationship Id="rId7" Target="../media/image23.png" Type="http://schemas.openxmlformats.org/officeDocument/2006/relationships/image"/><Relationship Id="rId8" Target="../media/image24.png" Type="http://schemas.openxmlformats.org/officeDocument/2006/relationships/image"/><Relationship Id="rId9" Target="../media/image25.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 Id="rId5" Target="../media/image30.png" Type="http://schemas.openxmlformats.org/officeDocument/2006/relationships/image"/><Relationship Id="rId6" Target="../media/image31.svg" Type="http://schemas.openxmlformats.org/officeDocument/2006/relationships/image"/><Relationship Id="rId7" Target="../media/image32.png" Type="http://schemas.openxmlformats.org/officeDocument/2006/relationships/image"/><Relationship Id="rId8" Target="../media/image33.svg" Type="http://schemas.openxmlformats.org/officeDocument/2006/relationships/image"/><Relationship Id="rId9" Target="../media/image50.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 Id="rId5" Target="../media/image30.png" Type="http://schemas.openxmlformats.org/officeDocument/2006/relationships/image"/><Relationship Id="rId6" Target="../media/image31.svg" Type="http://schemas.openxmlformats.org/officeDocument/2006/relationships/image"/><Relationship Id="rId7" Target="../media/image32.png" Type="http://schemas.openxmlformats.org/officeDocument/2006/relationships/image"/><Relationship Id="rId8" Target="../media/image33.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jpe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13.png" Type="http://schemas.openxmlformats.org/officeDocument/2006/relationships/image"/><Relationship Id="rId4" Target="../media/image14.svg" Type="http://schemas.openxmlformats.org/officeDocument/2006/relationships/image"/><Relationship Id="rId5" Target="../media/image15.png" Type="http://schemas.openxmlformats.org/officeDocument/2006/relationships/image"/><Relationship Id="rId6" Target="../media/image16.svg" Type="http://schemas.openxmlformats.org/officeDocument/2006/relationships/image"/><Relationship Id="rId7" Target="../media/image17.png" Type="http://schemas.openxmlformats.org/officeDocument/2006/relationships/image"/><Relationship Id="rId8" Target="../media/image18.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6.png" Type="http://schemas.openxmlformats.org/officeDocument/2006/relationships/image"/><Relationship Id="rId2" Target="../media/image3.jpeg" Type="http://schemas.openxmlformats.org/officeDocument/2006/relationships/image"/><Relationship Id="rId3" Target="../media/image19.png" Type="http://schemas.openxmlformats.org/officeDocument/2006/relationships/image"/><Relationship Id="rId4" Target="../media/image20.svg" Type="http://schemas.openxmlformats.org/officeDocument/2006/relationships/image"/><Relationship Id="rId5" Target="../media/image21.png" Type="http://schemas.openxmlformats.org/officeDocument/2006/relationships/image"/><Relationship Id="rId6" Target="../media/image22.svg" Type="http://schemas.openxmlformats.org/officeDocument/2006/relationships/image"/><Relationship Id="rId7" Target="../media/image23.png" Type="http://schemas.openxmlformats.org/officeDocument/2006/relationships/image"/><Relationship Id="rId8" Target="../media/image24.png" Type="http://schemas.openxmlformats.org/officeDocument/2006/relationships/image"/><Relationship Id="rId9" Target="../media/image25.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27.png" Type="http://schemas.openxmlformats.org/officeDocument/2006/relationships/image"/><Relationship Id="rId14" Target="../media/image28.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jpe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png" Type="http://schemas.openxmlformats.org/officeDocument/2006/relationships/image"/><Relationship Id="rId2" Target="../media/image3.jpeg" Type="http://schemas.openxmlformats.org/officeDocument/2006/relationships/image"/><Relationship Id="rId3" Target="../media/image19.png" Type="http://schemas.openxmlformats.org/officeDocument/2006/relationships/image"/><Relationship Id="rId4" Target="../media/image20.svg" Type="http://schemas.openxmlformats.org/officeDocument/2006/relationships/image"/><Relationship Id="rId5" Target="../media/image21.png" Type="http://schemas.openxmlformats.org/officeDocument/2006/relationships/image"/><Relationship Id="rId6" Target="../media/image22.svg" Type="http://schemas.openxmlformats.org/officeDocument/2006/relationships/image"/><Relationship Id="rId7" Target="../media/image23.png" Type="http://schemas.openxmlformats.org/officeDocument/2006/relationships/image"/><Relationship Id="rId8" Target="../media/image24.png" Type="http://schemas.openxmlformats.org/officeDocument/2006/relationships/image"/><Relationship Id="rId9" Target="../media/image25.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5.svg" Type="http://schemas.openxmlformats.org/officeDocument/2006/relationships/image"/><Relationship Id="rId2" Target="../media/image3.jpe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 Id="rId5" Target="../media/image30.png" Type="http://schemas.openxmlformats.org/officeDocument/2006/relationships/image"/><Relationship Id="rId6" Target="../media/image31.svg" Type="http://schemas.openxmlformats.org/officeDocument/2006/relationships/image"/><Relationship Id="rId7" Target="../media/image32.png" Type="http://schemas.openxmlformats.org/officeDocument/2006/relationships/image"/><Relationship Id="rId8" Target="../media/image33.svg" Type="http://schemas.openxmlformats.org/officeDocument/2006/relationships/image"/><Relationship Id="rId9" Target="../media/image34.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6.png" Type="http://schemas.openxmlformats.org/officeDocument/2006/relationships/image"/><Relationship Id="rId11" Target="../media/image37.svg" Type="http://schemas.openxmlformats.org/officeDocument/2006/relationships/image"/><Relationship Id="rId2" Target="../media/image3.jpeg" Type="http://schemas.openxmlformats.org/officeDocument/2006/relationships/image"/><Relationship Id="rId3" Target="../media/image19.png" Type="http://schemas.openxmlformats.org/officeDocument/2006/relationships/image"/><Relationship Id="rId4" Target="../media/image20.svg" Type="http://schemas.openxmlformats.org/officeDocument/2006/relationships/image"/><Relationship Id="rId5" Target="../media/image21.png" Type="http://schemas.openxmlformats.org/officeDocument/2006/relationships/image"/><Relationship Id="rId6" Target="../media/image22.svg" Type="http://schemas.openxmlformats.org/officeDocument/2006/relationships/image"/><Relationship Id="rId7" Target="../media/image23.png" Type="http://schemas.openxmlformats.org/officeDocument/2006/relationships/image"/><Relationship Id="rId8" Target="../media/image24.png" Type="http://schemas.openxmlformats.org/officeDocument/2006/relationships/image"/><Relationship Id="rId9" Target="../media/image25.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8.png" Type="http://schemas.openxmlformats.org/officeDocument/2006/relationships/image"/><Relationship Id="rId11" Target="../media/image39.svg" Type="http://schemas.openxmlformats.org/officeDocument/2006/relationships/image"/><Relationship Id="rId2" Target="../media/image3.jpeg" Type="http://schemas.openxmlformats.org/officeDocument/2006/relationships/image"/><Relationship Id="rId3" Target="../media/image19.png" Type="http://schemas.openxmlformats.org/officeDocument/2006/relationships/image"/><Relationship Id="rId4" Target="../media/image20.svg" Type="http://schemas.openxmlformats.org/officeDocument/2006/relationships/image"/><Relationship Id="rId5" Target="../media/image21.png" Type="http://schemas.openxmlformats.org/officeDocument/2006/relationships/image"/><Relationship Id="rId6" Target="../media/image22.svg" Type="http://schemas.openxmlformats.org/officeDocument/2006/relationships/image"/><Relationship Id="rId7" Target="../media/image23.png" Type="http://schemas.openxmlformats.org/officeDocument/2006/relationships/image"/><Relationship Id="rId8" Target="../media/image24.png" Type="http://schemas.openxmlformats.org/officeDocument/2006/relationships/image"/><Relationship Id="rId9" Target="../media/image25.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0.png" Type="http://schemas.openxmlformats.org/officeDocument/2006/relationships/image"/><Relationship Id="rId11" Target="../media/image41.svg" Type="http://schemas.openxmlformats.org/officeDocument/2006/relationships/image"/><Relationship Id="rId2" Target="../media/image3.jpeg" Type="http://schemas.openxmlformats.org/officeDocument/2006/relationships/image"/><Relationship Id="rId3" Target="../media/image19.png" Type="http://schemas.openxmlformats.org/officeDocument/2006/relationships/image"/><Relationship Id="rId4" Target="../media/image20.svg" Type="http://schemas.openxmlformats.org/officeDocument/2006/relationships/image"/><Relationship Id="rId5" Target="../media/image21.png" Type="http://schemas.openxmlformats.org/officeDocument/2006/relationships/image"/><Relationship Id="rId6" Target="../media/image22.svg" Type="http://schemas.openxmlformats.org/officeDocument/2006/relationships/image"/><Relationship Id="rId7" Target="../media/image23.png" Type="http://schemas.openxmlformats.org/officeDocument/2006/relationships/image"/><Relationship Id="rId8" Target="../media/image24.png" Type="http://schemas.openxmlformats.org/officeDocument/2006/relationships/image"/><Relationship Id="rId9" Target="../media/image25.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1590701" y="-2352224"/>
            <a:ext cx="10818956" cy="6761848"/>
          </a:xfrm>
          <a:custGeom>
            <a:avLst/>
            <a:gdLst/>
            <a:ahLst/>
            <a:cxnLst/>
            <a:rect r="r" b="b" t="t" l="l"/>
            <a:pathLst>
              <a:path h="6761848" w="10818956">
                <a:moveTo>
                  <a:pt x="0" y="0"/>
                </a:moveTo>
                <a:lnTo>
                  <a:pt x="10818956" y="0"/>
                </a:lnTo>
                <a:lnTo>
                  <a:pt x="10818956" y="6761848"/>
                </a:lnTo>
                <a:lnTo>
                  <a:pt x="0" y="676184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0"/>
            <a:ext cx="18288000" cy="12184380"/>
          </a:xfrm>
          <a:custGeom>
            <a:avLst/>
            <a:gdLst/>
            <a:ahLst/>
            <a:cxnLst/>
            <a:rect r="r" b="b" t="t" l="l"/>
            <a:pathLst>
              <a:path h="12184380" w="18288000">
                <a:moveTo>
                  <a:pt x="0" y="0"/>
                </a:moveTo>
                <a:lnTo>
                  <a:pt x="18288000" y="0"/>
                </a:lnTo>
                <a:lnTo>
                  <a:pt x="18288000" y="12184380"/>
                </a:lnTo>
                <a:lnTo>
                  <a:pt x="0" y="12184380"/>
                </a:lnTo>
                <a:lnTo>
                  <a:pt x="0" y="0"/>
                </a:lnTo>
                <a:close/>
              </a:path>
            </a:pathLst>
          </a:custGeom>
          <a:blipFill>
            <a:blip r:embed="rId4">
              <a:alphaModFix amt="26000"/>
            </a:blip>
            <a:stretch>
              <a:fillRect l="0" t="0" r="0" b="0"/>
            </a:stretch>
          </a:blipFill>
        </p:spPr>
      </p:sp>
      <p:sp>
        <p:nvSpPr>
          <p:cNvPr name="Freeform 4" id="4"/>
          <p:cNvSpPr/>
          <p:nvPr/>
        </p:nvSpPr>
        <p:spPr>
          <a:xfrm flipH="false" flipV="false" rot="0">
            <a:off x="-682599" y="3235102"/>
            <a:ext cx="8249879" cy="8264906"/>
          </a:xfrm>
          <a:custGeom>
            <a:avLst/>
            <a:gdLst/>
            <a:ahLst/>
            <a:cxnLst/>
            <a:rect r="r" b="b" t="t" l="l"/>
            <a:pathLst>
              <a:path h="8264906" w="8249879">
                <a:moveTo>
                  <a:pt x="0" y="0"/>
                </a:moveTo>
                <a:lnTo>
                  <a:pt x="8249879" y="0"/>
                </a:lnTo>
                <a:lnTo>
                  <a:pt x="8249879" y="8264905"/>
                </a:lnTo>
                <a:lnTo>
                  <a:pt x="0" y="826490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8173342" y="-1065755"/>
            <a:ext cx="11109641" cy="2819072"/>
          </a:xfrm>
          <a:custGeom>
            <a:avLst/>
            <a:gdLst/>
            <a:ahLst/>
            <a:cxnLst/>
            <a:rect r="r" b="b" t="t" l="l"/>
            <a:pathLst>
              <a:path h="2819072" w="11109641">
                <a:moveTo>
                  <a:pt x="0" y="0"/>
                </a:moveTo>
                <a:lnTo>
                  <a:pt x="11109642" y="0"/>
                </a:lnTo>
                <a:lnTo>
                  <a:pt x="11109642" y="2819071"/>
                </a:lnTo>
                <a:lnTo>
                  <a:pt x="0" y="281907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5400000">
            <a:off x="13127809" y="6100510"/>
            <a:ext cx="6730886" cy="6722065"/>
          </a:xfrm>
          <a:custGeom>
            <a:avLst/>
            <a:gdLst/>
            <a:ahLst/>
            <a:cxnLst/>
            <a:rect r="r" b="b" t="t" l="l"/>
            <a:pathLst>
              <a:path h="6722065" w="6730886">
                <a:moveTo>
                  <a:pt x="0" y="0"/>
                </a:moveTo>
                <a:lnTo>
                  <a:pt x="6730886" y="0"/>
                </a:lnTo>
                <a:lnTo>
                  <a:pt x="6730886" y="6722065"/>
                </a:lnTo>
                <a:lnTo>
                  <a:pt x="0" y="672206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7119350">
            <a:off x="-2131722" y="-460619"/>
            <a:ext cx="7280753" cy="4114800"/>
          </a:xfrm>
          <a:custGeom>
            <a:avLst/>
            <a:gdLst/>
            <a:ahLst/>
            <a:cxnLst/>
            <a:rect r="r" b="b" t="t" l="l"/>
            <a:pathLst>
              <a:path h="4114800" w="7280753">
                <a:moveTo>
                  <a:pt x="0" y="0"/>
                </a:moveTo>
                <a:lnTo>
                  <a:pt x="7280754" y="0"/>
                </a:lnTo>
                <a:lnTo>
                  <a:pt x="7280754"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8" id="8"/>
          <p:cNvSpPr txBox="true"/>
          <p:nvPr/>
        </p:nvSpPr>
        <p:spPr>
          <a:xfrm rot="0">
            <a:off x="3068102" y="2368099"/>
            <a:ext cx="12151795" cy="3854449"/>
          </a:xfrm>
          <a:prstGeom prst="rect">
            <a:avLst/>
          </a:prstGeom>
        </p:spPr>
        <p:txBody>
          <a:bodyPr anchor="t" rtlCol="false" tIns="0" lIns="0" bIns="0" rIns="0">
            <a:spAutoFit/>
          </a:bodyPr>
          <a:lstStyle/>
          <a:p>
            <a:pPr algn="ctr">
              <a:lnSpc>
                <a:spcPts val="15400"/>
              </a:lnSpc>
              <a:spcBef>
                <a:spcPct val="0"/>
              </a:spcBef>
            </a:pPr>
            <a:r>
              <a:rPr lang="en-US" sz="11000">
                <a:solidFill>
                  <a:srgbClr val="000000"/>
                </a:solidFill>
                <a:latin typeface="Norwester"/>
                <a:ea typeface="Norwester"/>
                <a:cs typeface="Norwester"/>
                <a:sym typeface="Norwester"/>
              </a:rPr>
              <a:t>PARA LA GLORIA DE DIOS</a:t>
            </a:r>
          </a:p>
        </p:txBody>
      </p:sp>
      <p:sp>
        <p:nvSpPr>
          <p:cNvPr name="TextBox 9" id="9"/>
          <p:cNvSpPr txBox="true"/>
          <p:nvPr/>
        </p:nvSpPr>
        <p:spPr>
          <a:xfrm rot="0">
            <a:off x="4959753" y="6946449"/>
            <a:ext cx="8368494" cy="2105025"/>
          </a:xfrm>
          <a:prstGeom prst="rect">
            <a:avLst/>
          </a:prstGeom>
        </p:spPr>
        <p:txBody>
          <a:bodyPr anchor="t" rtlCol="false" tIns="0" lIns="0" bIns="0" rIns="0">
            <a:spAutoFit/>
          </a:bodyPr>
          <a:lstStyle/>
          <a:p>
            <a:pPr algn="ctr">
              <a:lnSpc>
                <a:spcPts val="8400"/>
              </a:lnSpc>
              <a:spcBef>
                <a:spcPct val="0"/>
              </a:spcBef>
            </a:pPr>
            <a:r>
              <a:rPr lang="en-US" sz="6000">
                <a:solidFill>
                  <a:srgbClr val="000000"/>
                </a:solidFill>
                <a:latin typeface="Arapey"/>
                <a:ea typeface="Arapey"/>
                <a:cs typeface="Arapey"/>
                <a:sym typeface="Arapey"/>
              </a:rPr>
              <a:t>Programa de Escuela Sabática</a:t>
            </a:r>
          </a:p>
        </p:txBody>
      </p:sp>
      <p:sp>
        <p:nvSpPr>
          <p:cNvPr name="TextBox 10" id="10"/>
          <p:cNvSpPr txBox="true"/>
          <p:nvPr/>
        </p:nvSpPr>
        <p:spPr>
          <a:xfrm rot="0">
            <a:off x="4763726" y="9797678"/>
            <a:ext cx="8368494" cy="266700"/>
          </a:xfrm>
          <a:prstGeom prst="rect">
            <a:avLst/>
          </a:prstGeom>
        </p:spPr>
        <p:txBody>
          <a:bodyPr anchor="t" rtlCol="false" tIns="0" lIns="0" bIns="0" rIns="0">
            <a:spAutoFit/>
          </a:bodyPr>
          <a:lstStyle/>
          <a:p>
            <a:pPr algn="ctr">
              <a:lnSpc>
                <a:spcPts val="2100"/>
              </a:lnSpc>
              <a:spcBef>
                <a:spcPct val="0"/>
              </a:spcBef>
            </a:pPr>
            <a:r>
              <a:rPr lang="en-US" sz="1500">
                <a:solidFill>
                  <a:srgbClr val="000000">
                    <a:alpha val="52941"/>
                  </a:srgbClr>
                </a:solidFill>
                <a:latin typeface="Arapey"/>
                <a:ea typeface="Arapey"/>
                <a:cs typeface="Arapey"/>
                <a:sym typeface="Arapey"/>
              </a:rPr>
              <a:t>recursos-biblicos-com</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2184380"/>
          </a:xfrm>
          <a:custGeom>
            <a:avLst/>
            <a:gdLst/>
            <a:ahLst/>
            <a:cxnLst/>
            <a:rect r="r" b="b" t="t" l="l"/>
            <a:pathLst>
              <a:path h="12184380" w="18288000">
                <a:moveTo>
                  <a:pt x="0" y="0"/>
                </a:moveTo>
                <a:lnTo>
                  <a:pt x="18288000" y="0"/>
                </a:lnTo>
                <a:lnTo>
                  <a:pt x="18288000" y="12184380"/>
                </a:lnTo>
                <a:lnTo>
                  <a:pt x="0" y="12184380"/>
                </a:lnTo>
                <a:lnTo>
                  <a:pt x="0" y="0"/>
                </a:lnTo>
                <a:close/>
              </a:path>
            </a:pathLst>
          </a:custGeom>
          <a:blipFill>
            <a:blip r:embed="rId2">
              <a:alphaModFix amt="26000"/>
            </a:blip>
            <a:stretch>
              <a:fillRect l="0" t="0" r="0" b="0"/>
            </a:stretch>
          </a:blipFill>
        </p:spPr>
      </p:sp>
      <p:sp>
        <p:nvSpPr>
          <p:cNvPr name="Freeform 3" id="3"/>
          <p:cNvSpPr/>
          <p:nvPr/>
        </p:nvSpPr>
        <p:spPr>
          <a:xfrm flipH="false" flipV="false" rot="0">
            <a:off x="8173342" y="-1065755"/>
            <a:ext cx="11109641" cy="2819072"/>
          </a:xfrm>
          <a:custGeom>
            <a:avLst/>
            <a:gdLst/>
            <a:ahLst/>
            <a:cxnLst/>
            <a:rect r="r" b="b" t="t" l="l"/>
            <a:pathLst>
              <a:path h="2819072" w="11109641">
                <a:moveTo>
                  <a:pt x="0" y="0"/>
                </a:moveTo>
                <a:lnTo>
                  <a:pt x="11109642" y="0"/>
                </a:lnTo>
                <a:lnTo>
                  <a:pt x="11109642" y="2819071"/>
                </a:lnTo>
                <a:lnTo>
                  <a:pt x="0" y="281907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5519627">
            <a:off x="15212169" y="3220447"/>
            <a:ext cx="7280753" cy="4114800"/>
          </a:xfrm>
          <a:custGeom>
            <a:avLst/>
            <a:gdLst/>
            <a:ahLst/>
            <a:cxnLst/>
            <a:rect r="r" b="b" t="t" l="l"/>
            <a:pathLst>
              <a:path h="4114800" w="7280753">
                <a:moveTo>
                  <a:pt x="0" y="0"/>
                </a:moveTo>
                <a:lnTo>
                  <a:pt x="7280753" y="0"/>
                </a:lnTo>
                <a:lnTo>
                  <a:pt x="7280753"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0" y="6517459"/>
            <a:ext cx="18633464" cy="9350611"/>
          </a:xfrm>
          <a:custGeom>
            <a:avLst/>
            <a:gdLst/>
            <a:ahLst/>
            <a:cxnLst/>
            <a:rect r="r" b="b" t="t" l="l"/>
            <a:pathLst>
              <a:path h="9350611" w="18633464">
                <a:moveTo>
                  <a:pt x="0" y="0"/>
                </a:moveTo>
                <a:lnTo>
                  <a:pt x="18633464" y="0"/>
                </a:lnTo>
                <a:lnTo>
                  <a:pt x="18633464" y="9350611"/>
                </a:lnTo>
                <a:lnTo>
                  <a:pt x="0" y="935061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6" id="6"/>
          <p:cNvGrpSpPr/>
          <p:nvPr/>
        </p:nvGrpSpPr>
        <p:grpSpPr>
          <a:xfrm rot="0">
            <a:off x="1195457" y="967684"/>
            <a:ext cx="15897086" cy="8351632"/>
            <a:chOff x="0" y="0"/>
            <a:chExt cx="4186887" cy="2199607"/>
          </a:xfrm>
        </p:grpSpPr>
        <p:sp>
          <p:nvSpPr>
            <p:cNvPr name="Freeform 7" id="7"/>
            <p:cNvSpPr/>
            <p:nvPr/>
          </p:nvSpPr>
          <p:spPr>
            <a:xfrm flipH="false" flipV="false" rot="0">
              <a:off x="0" y="0"/>
              <a:ext cx="4186887" cy="2199607"/>
            </a:xfrm>
            <a:custGeom>
              <a:avLst/>
              <a:gdLst/>
              <a:ahLst/>
              <a:cxnLst/>
              <a:rect r="r" b="b" t="t" l="l"/>
              <a:pathLst>
                <a:path h="2199607" w="4186887">
                  <a:moveTo>
                    <a:pt x="24837" y="0"/>
                  </a:moveTo>
                  <a:lnTo>
                    <a:pt x="4162050" y="0"/>
                  </a:lnTo>
                  <a:cubicBezTo>
                    <a:pt x="4175767" y="0"/>
                    <a:pt x="4186887" y="11120"/>
                    <a:pt x="4186887" y="24837"/>
                  </a:cubicBezTo>
                  <a:lnTo>
                    <a:pt x="4186887" y="2174770"/>
                  </a:lnTo>
                  <a:cubicBezTo>
                    <a:pt x="4186887" y="2181357"/>
                    <a:pt x="4184270" y="2187674"/>
                    <a:pt x="4179612" y="2192332"/>
                  </a:cubicBezTo>
                  <a:cubicBezTo>
                    <a:pt x="4174954" y="2196990"/>
                    <a:pt x="4168637" y="2199607"/>
                    <a:pt x="4162050" y="2199607"/>
                  </a:cubicBezTo>
                  <a:lnTo>
                    <a:pt x="24837" y="2199607"/>
                  </a:lnTo>
                  <a:cubicBezTo>
                    <a:pt x="11120" y="2199607"/>
                    <a:pt x="0" y="2188487"/>
                    <a:pt x="0" y="2174770"/>
                  </a:cubicBezTo>
                  <a:lnTo>
                    <a:pt x="0" y="24837"/>
                  </a:lnTo>
                  <a:cubicBezTo>
                    <a:pt x="0" y="11120"/>
                    <a:pt x="11120" y="0"/>
                    <a:pt x="24837" y="0"/>
                  </a:cubicBezTo>
                  <a:close/>
                </a:path>
              </a:pathLst>
            </a:custGeom>
            <a:solidFill>
              <a:srgbClr val="FFFFFF">
                <a:alpha val="60784"/>
              </a:srgbClr>
            </a:solidFill>
          </p:spPr>
        </p:sp>
        <p:sp>
          <p:nvSpPr>
            <p:cNvPr name="TextBox 8" id="8"/>
            <p:cNvSpPr txBox="true"/>
            <p:nvPr/>
          </p:nvSpPr>
          <p:spPr>
            <a:xfrm>
              <a:off x="0" y="-38100"/>
              <a:ext cx="4186887" cy="2237707"/>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10177990" y="967684"/>
            <a:ext cx="6000413" cy="6621145"/>
          </a:xfrm>
          <a:custGeom>
            <a:avLst/>
            <a:gdLst/>
            <a:ahLst/>
            <a:cxnLst/>
            <a:rect r="r" b="b" t="t" l="l"/>
            <a:pathLst>
              <a:path h="6621145" w="6000413">
                <a:moveTo>
                  <a:pt x="0" y="0"/>
                </a:moveTo>
                <a:lnTo>
                  <a:pt x="6000412" y="0"/>
                </a:lnTo>
                <a:lnTo>
                  <a:pt x="6000412" y="6621145"/>
                </a:lnTo>
                <a:lnTo>
                  <a:pt x="0" y="6621145"/>
                </a:lnTo>
                <a:lnTo>
                  <a:pt x="0" y="0"/>
                </a:lnTo>
                <a:close/>
              </a:path>
            </a:pathLst>
          </a:custGeom>
          <a:blipFill>
            <a:blip r:embed="rId9"/>
            <a:stretch>
              <a:fillRect l="0" t="0" r="0" b="0"/>
            </a:stretch>
          </a:blipFill>
        </p:spPr>
      </p:sp>
      <p:sp>
        <p:nvSpPr>
          <p:cNvPr name="Freeform 10" id="10"/>
          <p:cNvSpPr/>
          <p:nvPr/>
        </p:nvSpPr>
        <p:spPr>
          <a:xfrm flipH="false" flipV="false" rot="-395538">
            <a:off x="3794141" y="4262065"/>
            <a:ext cx="3339547" cy="5245361"/>
          </a:xfrm>
          <a:custGeom>
            <a:avLst/>
            <a:gdLst/>
            <a:ahLst/>
            <a:cxnLst/>
            <a:rect r="r" b="b" t="t" l="l"/>
            <a:pathLst>
              <a:path h="5245361" w="3339547">
                <a:moveTo>
                  <a:pt x="0" y="0"/>
                </a:moveTo>
                <a:lnTo>
                  <a:pt x="3339547" y="0"/>
                </a:lnTo>
                <a:lnTo>
                  <a:pt x="3339547" y="5245361"/>
                </a:lnTo>
                <a:lnTo>
                  <a:pt x="0" y="5245361"/>
                </a:lnTo>
                <a:lnTo>
                  <a:pt x="0" y="0"/>
                </a:lnTo>
                <a:close/>
              </a:path>
            </a:pathLst>
          </a:custGeom>
          <a:blipFill>
            <a:blip r:embed="rId10"/>
            <a:stretch>
              <a:fillRect l="0" t="0" r="0" b="0"/>
            </a:stretch>
          </a:blipFill>
        </p:spPr>
      </p:sp>
      <p:sp>
        <p:nvSpPr>
          <p:cNvPr name="TextBox 11" id="11"/>
          <p:cNvSpPr txBox="true"/>
          <p:nvPr/>
        </p:nvSpPr>
        <p:spPr>
          <a:xfrm rot="0">
            <a:off x="-259093" y="1956036"/>
            <a:ext cx="9945747" cy="2490949"/>
          </a:xfrm>
          <a:prstGeom prst="rect">
            <a:avLst/>
          </a:prstGeom>
        </p:spPr>
        <p:txBody>
          <a:bodyPr anchor="t" rtlCol="false" tIns="0" lIns="0" bIns="0" rIns="0">
            <a:spAutoFit/>
          </a:bodyPr>
          <a:lstStyle/>
          <a:p>
            <a:pPr algn="ctr">
              <a:lnSpc>
                <a:spcPts val="9568"/>
              </a:lnSpc>
            </a:pPr>
            <a:r>
              <a:rPr lang="en-US" sz="9568" spc="545">
                <a:solidFill>
                  <a:srgbClr val="000000"/>
                </a:solidFill>
                <a:latin typeface="Arapey"/>
                <a:ea typeface="Arapey"/>
                <a:cs typeface="Arapey"/>
                <a:sym typeface="Arapey"/>
              </a:rPr>
              <a:t>INFORME MISIONERO</a:t>
            </a:r>
          </a:p>
        </p:txBody>
      </p:sp>
      <p:sp>
        <p:nvSpPr>
          <p:cNvPr name="TextBox 12" id="12"/>
          <p:cNvSpPr txBox="true"/>
          <p:nvPr/>
        </p:nvSpPr>
        <p:spPr>
          <a:xfrm rot="0">
            <a:off x="10177990" y="8141021"/>
            <a:ext cx="6386284" cy="596900"/>
          </a:xfrm>
          <a:prstGeom prst="rect">
            <a:avLst/>
          </a:prstGeom>
        </p:spPr>
        <p:txBody>
          <a:bodyPr anchor="t" rtlCol="false" tIns="0" lIns="0" bIns="0" rIns="0">
            <a:spAutoFit/>
          </a:bodyPr>
          <a:lstStyle/>
          <a:p>
            <a:pPr algn="l">
              <a:lnSpc>
                <a:spcPts val="4900"/>
              </a:lnSpc>
              <a:spcBef>
                <a:spcPct val="0"/>
              </a:spcBef>
            </a:pPr>
            <a:r>
              <a:rPr lang="en-US" sz="3500">
                <a:solidFill>
                  <a:srgbClr val="000000"/>
                </a:solidFill>
                <a:latin typeface="Garet"/>
                <a:ea typeface="Garet"/>
                <a:cs typeface="Garet"/>
                <a:sym typeface="Garet"/>
              </a:rPr>
              <a:t>«El sueño de Enoc, parte 1»</a:t>
            </a:r>
          </a:p>
        </p:txBody>
      </p:sp>
      <p:sp>
        <p:nvSpPr>
          <p:cNvPr name="TextBox 13" id="13"/>
          <p:cNvSpPr txBox="true"/>
          <p:nvPr/>
        </p:nvSpPr>
        <p:spPr>
          <a:xfrm rot="0">
            <a:off x="4763726" y="9797678"/>
            <a:ext cx="8368494" cy="266700"/>
          </a:xfrm>
          <a:prstGeom prst="rect">
            <a:avLst/>
          </a:prstGeom>
        </p:spPr>
        <p:txBody>
          <a:bodyPr anchor="t" rtlCol="false" tIns="0" lIns="0" bIns="0" rIns="0">
            <a:spAutoFit/>
          </a:bodyPr>
          <a:lstStyle/>
          <a:p>
            <a:pPr algn="ctr">
              <a:lnSpc>
                <a:spcPts val="2100"/>
              </a:lnSpc>
              <a:spcBef>
                <a:spcPct val="0"/>
              </a:spcBef>
            </a:pPr>
            <a:r>
              <a:rPr lang="en-US" sz="1500">
                <a:solidFill>
                  <a:srgbClr val="000000">
                    <a:alpha val="52941"/>
                  </a:srgbClr>
                </a:solidFill>
                <a:latin typeface="Arapey"/>
                <a:ea typeface="Arapey"/>
                <a:cs typeface="Arapey"/>
                <a:sym typeface="Arapey"/>
              </a:rPr>
              <a:t>recursos-biblicos-com</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2184380"/>
          </a:xfrm>
          <a:custGeom>
            <a:avLst/>
            <a:gdLst/>
            <a:ahLst/>
            <a:cxnLst/>
            <a:rect r="r" b="b" t="t" l="l"/>
            <a:pathLst>
              <a:path h="12184380" w="18288000">
                <a:moveTo>
                  <a:pt x="0" y="0"/>
                </a:moveTo>
                <a:lnTo>
                  <a:pt x="18288000" y="0"/>
                </a:lnTo>
                <a:lnTo>
                  <a:pt x="18288000" y="12184380"/>
                </a:lnTo>
                <a:lnTo>
                  <a:pt x="0" y="12184380"/>
                </a:lnTo>
                <a:lnTo>
                  <a:pt x="0" y="0"/>
                </a:lnTo>
                <a:close/>
              </a:path>
            </a:pathLst>
          </a:custGeom>
          <a:blipFill>
            <a:blip r:embed="rId2">
              <a:alphaModFix amt="26000"/>
            </a:blip>
            <a:stretch>
              <a:fillRect l="0" t="0" r="0" b="0"/>
            </a:stretch>
          </a:blipFill>
        </p:spPr>
      </p:sp>
      <p:sp>
        <p:nvSpPr>
          <p:cNvPr name="Freeform 3" id="3"/>
          <p:cNvSpPr/>
          <p:nvPr/>
        </p:nvSpPr>
        <p:spPr>
          <a:xfrm flipH="false" flipV="false" rot="0">
            <a:off x="10775287" y="8645946"/>
            <a:ext cx="5551100" cy="2547812"/>
          </a:xfrm>
          <a:custGeom>
            <a:avLst/>
            <a:gdLst/>
            <a:ahLst/>
            <a:cxnLst/>
            <a:rect r="r" b="b" t="t" l="l"/>
            <a:pathLst>
              <a:path h="2547812" w="5551100">
                <a:moveTo>
                  <a:pt x="0" y="0"/>
                </a:moveTo>
                <a:lnTo>
                  <a:pt x="5551099" y="0"/>
                </a:lnTo>
                <a:lnTo>
                  <a:pt x="5551099" y="2547813"/>
                </a:lnTo>
                <a:lnTo>
                  <a:pt x="0" y="254781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0" y="-287338"/>
            <a:ext cx="7315200" cy="1802843"/>
          </a:xfrm>
          <a:custGeom>
            <a:avLst/>
            <a:gdLst/>
            <a:ahLst/>
            <a:cxnLst/>
            <a:rect r="r" b="b" t="t" l="l"/>
            <a:pathLst>
              <a:path h="1802843" w="7315200">
                <a:moveTo>
                  <a:pt x="0" y="0"/>
                </a:moveTo>
                <a:lnTo>
                  <a:pt x="7315200" y="0"/>
                </a:lnTo>
                <a:lnTo>
                  <a:pt x="7315200" y="1802843"/>
                </a:lnTo>
                <a:lnTo>
                  <a:pt x="0" y="180284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3550836" y="-2599295"/>
            <a:ext cx="7416927" cy="8229600"/>
          </a:xfrm>
          <a:custGeom>
            <a:avLst/>
            <a:gdLst/>
            <a:ahLst/>
            <a:cxnLst/>
            <a:rect r="r" b="b" t="t" l="l"/>
            <a:pathLst>
              <a:path h="8229600" w="7416927">
                <a:moveTo>
                  <a:pt x="0" y="0"/>
                </a:moveTo>
                <a:lnTo>
                  <a:pt x="7416927" y="0"/>
                </a:lnTo>
                <a:lnTo>
                  <a:pt x="7416927" y="8229600"/>
                </a:lnTo>
                <a:lnTo>
                  <a:pt x="0" y="8229600"/>
                </a:lnTo>
                <a:lnTo>
                  <a:pt x="0" y="0"/>
                </a:lnTo>
                <a:close/>
              </a:path>
            </a:pathLst>
          </a:custGeom>
          <a:blipFill>
            <a:blip r:embed="rId7"/>
            <a:stretch>
              <a:fillRect l="0" t="0" r="0" b="0"/>
            </a:stretch>
          </a:blipFill>
        </p:spPr>
      </p:sp>
      <p:sp>
        <p:nvSpPr>
          <p:cNvPr name="Freeform 6" id="6"/>
          <p:cNvSpPr/>
          <p:nvPr/>
        </p:nvSpPr>
        <p:spPr>
          <a:xfrm flipH="false" flipV="false" rot="956953">
            <a:off x="-1464555" y="7094451"/>
            <a:ext cx="8397773" cy="7872912"/>
          </a:xfrm>
          <a:custGeom>
            <a:avLst/>
            <a:gdLst/>
            <a:ahLst/>
            <a:cxnLst/>
            <a:rect r="r" b="b" t="t" l="l"/>
            <a:pathLst>
              <a:path h="7872912" w="8397773">
                <a:moveTo>
                  <a:pt x="0" y="0"/>
                </a:moveTo>
                <a:lnTo>
                  <a:pt x="8397773" y="0"/>
                </a:lnTo>
                <a:lnTo>
                  <a:pt x="8397773" y="7872912"/>
                </a:lnTo>
                <a:lnTo>
                  <a:pt x="0" y="787291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7" id="7"/>
          <p:cNvGrpSpPr/>
          <p:nvPr/>
        </p:nvGrpSpPr>
        <p:grpSpPr>
          <a:xfrm rot="0">
            <a:off x="1195457" y="967684"/>
            <a:ext cx="15897086" cy="8351632"/>
            <a:chOff x="0" y="0"/>
            <a:chExt cx="4186887" cy="2199607"/>
          </a:xfrm>
        </p:grpSpPr>
        <p:sp>
          <p:nvSpPr>
            <p:cNvPr name="Freeform 8" id="8"/>
            <p:cNvSpPr/>
            <p:nvPr/>
          </p:nvSpPr>
          <p:spPr>
            <a:xfrm flipH="false" flipV="false" rot="0">
              <a:off x="0" y="0"/>
              <a:ext cx="4186887" cy="2199607"/>
            </a:xfrm>
            <a:custGeom>
              <a:avLst/>
              <a:gdLst/>
              <a:ahLst/>
              <a:cxnLst/>
              <a:rect r="r" b="b" t="t" l="l"/>
              <a:pathLst>
                <a:path h="2199607" w="4186887">
                  <a:moveTo>
                    <a:pt x="24837" y="0"/>
                  </a:moveTo>
                  <a:lnTo>
                    <a:pt x="4162050" y="0"/>
                  </a:lnTo>
                  <a:cubicBezTo>
                    <a:pt x="4175767" y="0"/>
                    <a:pt x="4186887" y="11120"/>
                    <a:pt x="4186887" y="24837"/>
                  </a:cubicBezTo>
                  <a:lnTo>
                    <a:pt x="4186887" y="2174770"/>
                  </a:lnTo>
                  <a:cubicBezTo>
                    <a:pt x="4186887" y="2181357"/>
                    <a:pt x="4184270" y="2187674"/>
                    <a:pt x="4179612" y="2192332"/>
                  </a:cubicBezTo>
                  <a:cubicBezTo>
                    <a:pt x="4174954" y="2196990"/>
                    <a:pt x="4168637" y="2199607"/>
                    <a:pt x="4162050" y="2199607"/>
                  </a:cubicBezTo>
                  <a:lnTo>
                    <a:pt x="24837" y="2199607"/>
                  </a:lnTo>
                  <a:cubicBezTo>
                    <a:pt x="11120" y="2199607"/>
                    <a:pt x="0" y="2188487"/>
                    <a:pt x="0" y="2174770"/>
                  </a:cubicBezTo>
                  <a:lnTo>
                    <a:pt x="0" y="24837"/>
                  </a:lnTo>
                  <a:cubicBezTo>
                    <a:pt x="0" y="11120"/>
                    <a:pt x="11120" y="0"/>
                    <a:pt x="24837" y="0"/>
                  </a:cubicBezTo>
                  <a:close/>
                </a:path>
              </a:pathLst>
            </a:custGeom>
            <a:solidFill>
              <a:srgbClr val="FFFFFF">
                <a:alpha val="60784"/>
              </a:srgbClr>
            </a:solidFill>
          </p:spPr>
        </p:sp>
        <p:sp>
          <p:nvSpPr>
            <p:cNvPr name="TextBox 9" id="9"/>
            <p:cNvSpPr txBox="true"/>
            <p:nvPr/>
          </p:nvSpPr>
          <p:spPr>
            <a:xfrm>
              <a:off x="0" y="-38100"/>
              <a:ext cx="4186887" cy="2237707"/>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false" rot="0">
            <a:off x="2905728" y="2292680"/>
            <a:ext cx="3950208" cy="4114800"/>
          </a:xfrm>
          <a:custGeom>
            <a:avLst/>
            <a:gdLst/>
            <a:ahLst/>
            <a:cxnLst/>
            <a:rect r="r" b="b" t="t" l="l"/>
            <a:pathLst>
              <a:path h="4114800" w="3950208">
                <a:moveTo>
                  <a:pt x="0" y="0"/>
                </a:moveTo>
                <a:lnTo>
                  <a:pt x="3950208" y="0"/>
                </a:lnTo>
                <a:lnTo>
                  <a:pt x="3950208"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3154547" y="6407480"/>
            <a:ext cx="3218358" cy="2526411"/>
          </a:xfrm>
          <a:custGeom>
            <a:avLst/>
            <a:gdLst/>
            <a:ahLst/>
            <a:cxnLst/>
            <a:rect r="r" b="b" t="t" l="l"/>
            <a:pathLst>
              <a:path h="2526411" w="3218358">
                <a:moveTo>
                  <a:pt x="0" y="0"/>
                </a:moveTo>
                <a:lnTo>
                  <a:pt x="3218358" y="0"/>
                </a:lnTo>
                <a:lnTo>
                  <a:pt x="3218358" y="2526410"/>
                </a:lnTo>
                <a:lnTo>
                  <a:pt x="0" y="2526410"/>
                </a:lnTo>
                <a:lnTo>
                  <a:pt x="0" y="0"/>
                </a:lnTo>
                <a:close/>
              </a:path>
            </a:pathLst>
          </a:custGeom>
          <a:blipFill>
            <a:blip r:embed="rId12"/>
            <a:stretch>
              <a:fillRect l="0" t="0" r="0" b="0"/>
            </a:stretch>
          </a:blipFill>
        </p:spPr>
      </p:sp>
      <p:sp>
        <p:nvSpPr>
          <p:cNvPr name="TextBox 12" id="12"/>
          <p:cNvSpPr txBox="true"/>
          <p:nvPr/>
        </p:nvSpPr>
        <p:spPr>
          <a:xfrm rot="0">
            <a:off x="9986436" y="2517646"/>
            <a:ext cx="6562382" cy="5848350"/>
          </a:xfrm>
          <a:prstGeom prst="rect">
            <a:avLst/>
          </a:prstGeom>
        </p:spPr>
        <p:txBody>
          <a:bodyPr anchor="t" rtlCol="false" tIns="0" lIns="0" bIns="0" rIns="0">
            <a:spAutoFit/>
          </a:bodyPr>
          <a:lstStyle/>
          <a:p>
            <a:pPr algn="l">
              <a:lnSpc>
                <a:spcPts val="4200"/>
              </a:lnSpc>
            </a:pPr>
            <a:r>
              <a:rPr lang="en-US" sz="3000">
                <a:solidFill>
                  <a:srgbClr val="000000"/>
                </a:solidFill>
                <a:latin typeface="Garet"/>
                <a:ea typeface="Garet"/>
                <a:cs typeface="Garet"/>
                <a:sym typeface="Garet"/>
              </a:rPr>
              <a:t>Dios ha colocado a cada miembro en el cuerpo como él quiso, y eso nos incluye a nosotros. Si puedo cantar, ayudar en la limpieza de la iglesia o participar en los programas, lo hago con alegría y sin orgullo. Glorifico a Dios reconociendo que mis habilidades son dones del Espíritu para que la iglesia crezca unida. </a:t>
            </a:r>
          </a:p>
        </p:txBody>
      </p:sp>
      <p:sp>
        <p:nvSpPr>
          <p:cNvPr name="TextBox 13" id="13"/>
          <p:cNvSpPr txBox="true"/>
          <p:nvPr/>
        </p:nvSpPr>
        <p:spPr>
          <a:xfrm rot="0">
            <a:off x="4763726" y="9797678"/>
            <a:ext cx="8368494" cy="266700"/>
          </a:xfrm>
          <a:prstGeom prst="rect">
            <a:avLst/>
          </a:prstGeom>
        </p:spPr>
        <p:txBody>
          <a:bodyPr anchor="t" rtlCol="false" tIns="0" lIns="0" bIns="0" rIns="0">
            <a:spAutoFit/>
          </a:bodyPr>
          <a:lstStyle/>
          <a:p>
            <a:pPr algn="ctr">
              <a:lnSpc>
                <a:spcPts val="2100"/>
              </a:lnSpc>
              <a:spcBef>
                <a:spcPct val="0"/>
              </a:spcBef>
            </a:pPr>
            <a:r>
              <a:rPr lang="en-US" sz="1500">
                <a:solidFill>
                  <a:srgbClr val="000000">
                    <a:alpha val="52941"/>
                  </a:srgbClr>
                </a:solidFill>
                <a:latin typeface="Arapey"/>
                <a:ea typeface="Arapey"/>
                <a:cs typeface="Arapey"/>
                <a:sym typeface="Arapey"/>
              </a:rPr>
              <a:t>recursos-biblicos-com</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2184380"/>
          </a:xfrm>
          <a:custGeom>
            <a:avLst/>
            <a:gdLst/>
            <a:ahLst/>
            <a:cxnLst/>
            <a:rect r="r" b="b" t="t" l="l"/>
            <a:pathLst>
              <a:path h="12184380" w="18288000">
                <a:moveTo>
                  <a:pt x="0" y="0"/>
                </a:moveTo>
                <a:lnTo>
                  <a:pt x="18288000" y="0"/>
                </a:lnTo>
                <a:lnTo>
                  <a:pt x="18288000" y="12184380"/>
                </a:lnTo>
                <a:lnTo>
                  <a:pt x="0" y="12184380"/>
                </a:lnTo>
                <a:lnTo>
                  <a:pt x="0" y="0"/>
                </a:lnTo>
                <a:close/>
              </a:path>
            </a:pathLst>
          </a:custGeom>
          <a:blipFill>
            <a:blip r:embed="rId2">
              <a:alphaModFix amt="26000"/>
            </a:blip>
            <a:stretch>
              <a:fillRect l="0" t="0" r="0" b="0"/>
            </a:stretch>
          </a:blipFill>
        </p:spPr>
      </p:sp>
      <p:sp>
        <p:nvSpPr>
          <p:cNvPr name="Freeform 3" id="3"/>
          <p:cNvSpPr/>
          <p:nvPr/>
        </p:nvSpPr>
        <p:spPr>
          <a:xfrm flipH="false" flipV="false" rot="0">
            <a:off x="8173342" y="-1065755"/>
            <a:ext cx="11109641" cy="2819072"/>
          </a:xfrm>
          <a:custGeom>
            <a:avLst/>
            <a:gdLst/>
            <a:ahLst/>
            <a:cxnLst/>
            <a:rect r="r" b="b" t="t" l="l"/>
            <a:pathLst>
              <a:path h="2819072" w="11109641">
                <a:moveTo>
                  <a:pt x="0" y="0"/>
                </a:moveTo>
                <a:lnTo>
                  <a:pt x="11109642" y="0"/>
                </a:lnTo>
                <a:lnTo>
                  <a:pt x="11109642" y="2819071"/>
                </a:lnTo>
                <a:lnTo>
                  <a:pt x="0" y="281907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5519627">
            <a:off x="15212169" y="3220447"/>
            <a:ext cx="7280753" cy="4114800"/>
          </a:xfrm>
          <a:custGeom>
            <a:avLst/>
            <a:gdLst/>
            <a:ahLst/>
            <a:cxnLst/>
            <a:rect r="r" b="b" t="t" l="l"/>
            <a:pathLst>
              <a:path h="4114800" w="7280753">
                <a:moveTo>
                  <a:pt x="0" y="0"/>
                </a:moveTo>
                <a:lnTo>
                  <a:pt x="7280753" y="0"/>
                </a:lnTo>
                <a:lnTo>
                  <a:pt x="7280753"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0" y="6517459"/>
            <a:ext cx="18633464" cy="9350611"/>
          </a:xfrm>
          <a:custGeom>
            <a:avLst/>
            <a:gdLst/>
            <a:ahLst/>
            <a:cxnLst/>
            <a:rect r="r" b="b" t="t" l="l"/>
            <a:pathLst>
              <a:path h="9350611" w="18633464">
                <a:moveTo>
                  <a:pt x="0" y="0"/>
                </a:moveTo>
                <a:lnTo>
                  <a:pt x="18633464" y="0"/>
                </a:lnTo>
                <a:lnTo>
                  <a:pt x="18633464" y="9350611"/>
                </a:lnTo>
                <a:lnTo>
                  <a:pt x="0" y="935061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6" id="6"/>
          <p:cNvGrpSpPr/>
          <p:nvPr/>
        </p:nvGrpSpPr>
        <p:grpSpPr>
          <a:xfrm rot="0">
            <a:off x="1195457" y="967684"/>
            <a:ext cx="15897086" cy="8351632"/>
            <a:chOff x="0" y="0"/>
            <a:chExt cx="4186887" cy="2199607"/>
          </a:xfrm>
        </p:grpSpPr>
        <p:sp>
          <p:nvSpPr>
            <p:cNvPr name="Freeform 7" id="7"/>
            <p:cNvSpPr/>
            <p:nvPr/>
          </p:nvSpPr>
          <p:spPr>
            <a:xfrm flipH="false" flipV="false" rot="0">
              <a:off x="0" y="0"/>
              <a:ext cx="4186887" cy="2199607"/>
            </a:xfrm>
            <a:custGeom>
              <a:avLst/>
              <a:gdLst/>
              <a:ahLst/>
              <a:cxnLst/>
              <a:rect r="r" b="b" t="t" l="l"/>
              <a:pathLst>
                <a:path h="2199607" w="4186887">
                  <a:moveTo>
                    <a:pt x="24837" y="0"/>
                  </a:moveTo>
                  <a:lnTo>
                    <a:pt x="4162050" y="0"/>
                  </a:lnTo>
                  <a:cubicBezTo>
                    <a:pt x="4175767" y="0"/>
                    <a:pt x="4186887" y="11120"/>
                    <a:pt x="4186887" y="24837"/>
                  </a:cubicBezTo>
                  <a:lnTo>
                    <a:pt x="4186887" y="2174770"/>
                  </a:lnTo>
                  <a:cubicBezTo>
                    <a:pt x="4186887" y="2181357"/>
                    <a:pt x="4184270" y="2187674"/>
                    <a:pt x="4179612" y="2192332"/>
                  </a:cubicBezTo>
                  <a:cubicBezTo>
                    <a:pt x="4174954" y="2196990"/>
                    <a:pt x="4168637" y="2199607"/>
                    <a:pt x="4162050" y="2199607"/>
                  </a:cubicBezTo>
                  <a:lnTo>
                    <a:pt x="24837" y="2199607"/>
                  </a:lnTo>
                  <a:cubicBezTo>
                    <a:pt x="11120" y="2199607"/>
                    <a:pt x="0" y="2188487"/>
                    <a:pt x="0" y="2174770"/>
                  </a:cubicBezTo>
                  <a:lnTo>
                    <a:pt x="0" y="24837"/>
                  </a:lnTo>
                  <a:cubicBezTo>
                    <a:pt x="0" y="11120"/>
                    <a:pt x="11120" y="0"/>
                    <a:pt x="24837" y="0"/>
                  </a:cubicBezTo>
                  <a:close/>
                </a:path>
              </a:pathLst>
            </a:custGeom>
            <a:solidFill>
              <a:srgbClr val="FFFFFF">
                <a:alpha val="60784"/>
              </a:srgbClr>
            </a:solidFill>
          </p:spPr>
        </p:sp>
        <p:sp>
          <p:nvSpPr>
            <p:cNvPr name="TextBox 8" id="8"/>
            <p:cNvSpPr txBox="true"/>
            <p:nvPr/>
          </p:nvSpPr>
          <p:spPr>
            <a:xfrm>
              <a:off x="0" y="-38100"/>
              <a:ext cx="4186887" cy="2237707"/>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10804076" y="1753316"/>
            <a:ext cx="4012148" cy="6339194"/>
          </a:xfrm>
          <a:custGeom>
            <a:avLst/>
            <a:gdLst/>
            <a:ahLst/>
            <a:cxnLst/>
            <a:rect r="r" b="b" t="t" l="l"/>
            <a:pathLst>
              <a:path h="6339194" w="4012148">
                <a:moveTo>
                  <a:pt x="0" y="0"/>
                </a:moveTo>
                <a:lnTo>
                  <a:pt x="4012148" y="0"/>
                </a:lnTo>
                <a:lnTo>
                  <a:pt x="4012148" y="6339194"/>
                </a:lnTo>
                <a:lnTo>
                  <a:pt x="0" y="6339194"/>
                </a:lnTo>
                <a:lnTo>
                  <a:pt x="0" y="0"/>
                </a:lnTo>
                <a:close/>
              </a:path>
            </a:pathLst>
          </a:custGeom>
          <a:blipFill>
            <a:blip r:embed="rId9"/>
            <a:stretch>
              <a:fillRect l="0" t="0" r="0" b="0"/>
            </a:stretch>
          </a:blipFill>
        </p:spPr>
      </p:sp>
      <p:sp>
        <p:nvSpPr>
          <p:cNvPr name="TextBox 10" id="10"/>
          <p:cNvSpPr txBox="true"/>
          <p:nvPr/>
        </p:nvSpPr>
        <p:spPr>
          <a:xfrm rot="0">
            <a:off x="-259093" y="1956036"/>
            <a:ext cx="9945747" cy="2490949"/>
          </a:xfrm>
          <a:prstGeom prst="rect">
            <a:avLst/>
          </a:prstGeom>
        </p:spPr>
        <p:txBody>
          <a:bodyPr anchor="t" rtlCol="false" tIns="0" lIns="0" bIns="0" rIns="0">
            <a:spAutoFit/>
          </a:bodyPr>
          <a:lstStyle/>
          <a:p>
            <a:pPr algn="ctr">
              <a:lnSpc>
                <a:spcPts val="9568"/>
              </a:lnSpc>
            </a:pPr>
            <a:r>
              <a:rPr lang="en-US" sz="9568" spc="545">
                <a:solidFill>
                  <a:srgbClr val="000000"/>
                </a:solidFill>
                <a:latin typeface="Arapey"/>
                <a:ea typeface="Arapey"/>
                <a:cs typeface="Arapey"/>
                <a:sym typeface="Arapey"/>
              </a:rPr>
              <a:t>NUEVO HORIZONTE</a:t>
            </a:r>
          </a:p>
        </p:txBody>
      </p:sp>
      <p:sp>
        <p:nvSpPr>
          <p:cNvPr name="TextBox 11" id="11"/>
          <p:cNvSpPr txBox="true"/>
          <p:nvPr/>
        </p:nvSpPr>
        <p:spPr>
          <a:xfrm rot="0">
            <a:off x="2260715" y="5568887"/>
            <a:ext cx="6386284" cy="1835150"/>
          </a:xfrm>
          <a:prstGeom prst="rect">
            <a:avLst/>
          </a:prstGeom>
        </p:spPr>
        <p:txBody>
          <a:bodyPr anchor="t" rtlCol="false" tIns="0" lIns="0" bIns="0" rIns="0">
            <a:spAutoFit/>
          </a:bodyPr>
          <a:lstStyle/>
          <a:p>
            <a:pPr algn="l">
              <a:lnSpc>
                <a:spcPts val="4900"/>
              </a:lnSpc>
              <a:spcBef>
                <a:spcPct val="0"/>
              </a:spcBef>
            </a:pPr>
            <a:r>
              <a:rPr lang="en-US" sz="3500">
                <a:solidFill>
                  <a:srgbClr val="000000"/>
                </a:solidFill>
                <a:latin typeface="Garet"/>
                <a:ea typeface="Garet"/>
                <a:cs typeface="Garet"/>
                <a:sym typeface="Garet"/>
              </a:rPr>
              <a:t>Mejoramiento: ¿Cómo se puede mejorar la Escuela Sabática? </a:t>
            </a:r>
          </a:p>
        </p:txBody>
      </p:sp>
      <p:sp>
        <p:nvSpPr>
          <p:cNvPr name="TextBox 12" id="12"/>
          <p:cNvSpPr txBox="true"/>
          <p:nvPr/>
        </p:nvSpPr>
        <p:spPr>
          <a:xfrm rot="0">
            <a:off x="4763726" y="9797678"/>
            <a:ext cx="8368494" cy="266700"/>
          </a:xfrm>
          <a:prstGeom prst="rect">
            <a:avLst/>
          </a:prstGeom>
        </p:spPr>
        <p:txBody>
          <a:bodyPr anchor="t" rtlCol="false" tIns="0" lIns="0" bIns="0" rIns="0">
            <a:spAutoFit/>
          </a:bodyPr>
          <a:lstStyle/>
          <a:p>
            <a:pPr algn="ctr">
              <a:lnSpc>
                <a:spcPts val="2100"/>
              </a:lnSpc>
              <a:spcBef>
                <a:spcPct val="0"/>
              </a:spcBef>
            </a:pPr>
            <a:r>
              <a:rPr lang="en-US" sz="1500">
                <a:solidFill>
                  <a:srgbClr val="000000">
                    <a:alpha val="52941"/>
                  </a:srgbClr>
                </a:solidFill>
                <a:latin typeface="Arapey"/>
                <a:ea typeface="Arapey"/>
                <a:cs typeface="Arapey"/>
                <a:sym typeface="Arapey"/>
              </a:rPr>
              <a:t>recursos-biblicos-com</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2184380"/>
          </a:xfrm>
          <a:custGeom>
            <a:avLst/>
            <a:gdLst/>
            <a:ahLst/>
            <a:cxnLst/>
            <a:rect r="r" b="b" t="t" l="l"/>
            <a:pathLst>
              <a:path h="12184380" w="18288000">
                <a:moveTo>
                  <a:pt x="0" y="0"/>
                </a:moveTo>
                <a:lnTo>
                  <a:pt x="18288000" y="0"/>
                </a:lnTo>
                <a:lnTo>
                  <a:pt x="18288000" y="12184380"/>
                </a:lnTo>
                <a:lnTo>
                  <a:pt x="0" y="12184380"/>
                </a:lnTo>
                <a:lnTo>
                  <a:pt x="0" y="0"/>
                </a:lnTo>
                <a:close/>
              </a:path>
            </a:pathLst>
          </a:custGeom>
          <a:blipFill>
            <a:blip r:embed="rId2">
              <a:alphaModFix amt="26000"/>
            </a:blip>
            <a:stretch>
              <a:fillRect l="0" t="0" r="0" b="0"/>
            </a:stretch>
          </a:blipFill>
        </p:spPr>
      </p:sp>
      <p:sp>
        <p:nvSpPr>
          <p:cNvPr name="Freeform 3" id="3"/>
          <p:cNvSpPr/>
          <p:nvPr/>
        </p:nvSpPr>
        <p:spPr>
          <a:xfrm flipH="false" flipV="false" rot="0">
            <a:off x="10775287" y="8645946"/>
            <a:ext cx="5551100" cy="2547812"/>
          </a:xfrm>
          <a:custGeom>
            <a:avLst/>
            <a:gdLst/>
            <a:ahLst/>
            <a:cxnLst/>
            <a:rect r="r" b="b" t="t" l="l"/>
            <a:pathLst>
              <a:path h="2547812" w="5551100">
                <a:moveTo>
                  <a:pt x="0" y="0"/>
                </a:moveTo>
                <a:lnTo>
                  <a:pt x="5551099" y="0"/>
                </a:lnTo>
                <a:lnTo>
                  <a:pt x="5551099" y="2547813"/>
                </a:lnTo>
                <a:lnTo>
                  <a:pt x="0" y="254781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0" y="-287338"/>
            <a:ext cx="7315200" cy="1802843"/>
          </a:xfrm>
          <a:custGeom>
            <a:avLst/>
            <a:gdLst/>
            <a:ahLst/>
            <a:cxnLst/>
            <a:rect r="r" b="b" t="t" l="l"/>
            <a:pathLst>
              <a:path h="1802843" w="7315200">
                <a:moveTo>
                  <a:pt x="0" y="0"/>
                </a:moveTo>
                <a:lnTo>
                  <a:pt x="7315200" y="0"/>
                </a:lnTo>
                <a:lnTo>
                  <a:pt x="7315200" y="1802843"/>
                </a:lnTo>
                <a:lnTo>
                  <a:pt x="0" y="180284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3550836" y="-2599295"/>
            <a:ext cx="7416927" cy="8229600"/>
          </a:xfrm>
          <a:custGeom>
            <a:avLst/>
            <a:gdLst/>
            <a:ahLst/>
            <a:cxnLst/>
            <a:rect r="r" b="b" t="t" l="l"/>
            <a:pathLst>
              <a:path h="8229600" w="7416927">
                <a:moveTo>
                  <a:pt x="0" y="0"/>
                </a:moveTo>
                <a:lnTo>
                  <a:pt x="7416927" y="0"/>
                </a:lnTo>
                <a:lnTo>
                  <a:pt x="7416927" y="8229600"/>
                </a:lnTo>
                <a:lnTo>
                  <a:pt x="0" y="8229600"/>
                </a:lnTo>
                <a:lnTo>
                  <a:pt x="0" y="0"/>
                </a:lnTo>
                <a:close/>
              </a:path>
            </a:pathLst>
          </a:custGeom>
          <a:blipFill>
            <a:blip r:embed="rId7"/>
            <a:stretch>
              <a:fillRect l="0" t="0" r="0" b="0"/>
            </a:stretch>
          </a:blipFill>
        </p:spPr>
      </p:sp>
      <p:sp>
        <p:nvSpPr>
          <p:cNvPr name="Freeform 6" id="6"/>
          <p:cNvSpPr/>
          <p:nvPr/>
        </p:nvSpPr>
        <p:spPr>
          <a:xfrm flipH="false" flipV="false" rot="956953">
            <a:off x="-1464555" y="7094451"/>
            <a:ext cx="8397773" cy="7872912"/>
          </a:xfrm>
          <a:custGeom>
            <a:avLst/>
            <a:gdLst/>
            <a:ahLst/>
            <a:cxnLst/>
            <a:rect r="r" b="b" t="t" l="l"/>
            <a:pathLst>
              <a:path h="7872912" w="8397773">
                <a:moveTo>
                  <a:pt x="0" y="0"/>
                </a:moveTo>
                <a:lnTo>
                  <a:pt x="8397773" y="0"/>
                </a:lnTo>
                <a:lnTo>
                  <a:pt x="8397773" y="7872912"/>
                </a:lnTo>
                <a:lnTo>
                  <a:pt x="0" y="787291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11130366" y="3086100"/>
            <a:ext cx="4840941" cy="4114800"/>
          </a:xfrm>
          <a:custGeom>
            <a:avLst/>
            <a:gdLst/>
            <a:ahLst/>
            <a:cxnLst/>
            <a:rect r="r" b="b" t="t" l="l"/>
            <a:pathLst>
              <a:path h="4114800" w="4840941">
                <a:moveTo>
                  <a:pt x="0" y="0"/>
                </a:moveTo>
                <a:lnTo>
                  <a:pt x="4840941" y="0"/>
                </a:lnTo>
                <a:lnTo>
                  <a:pt x="4840941"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8" id="8"/>
          <p:cNvSpPr txBox="true"/>
          <p:nvPr/>
        </p:nvSpPr>
        <p:spPr>
          <a:xfrm rot="0">
            <a:off x="1848620" y="2724150"/>
            <a:ext cx="8020965" cy="5314950"/>
          </a:xfrm>
          <a:prstGeom prst="rect">
            <a:avLst/>
          </a:prstGeom>
        </p:spPr>
        <p:txBody>
          <a:bodyPr anchor="t" rtlCol="false" tIns="0" lIns="0" bIns="0" rIns="0">
            <a:spAutoFit/>
          </a:bodyPr>
          <a:lstStyle/>
          <a:p>
            <a:pPr algn="l">
              <a:lnSpc>
                <a:spcPts val="4200"/>
              </a:lnSpc>
            </a:pPr>
            <a:r>
              <a:rPr lang="en-US" sz="3000">
                <a:solidFill>
                  <a:srgbClr val="000000"/>
                </a:solidFill>
                <a:latin typeface="Garet"/>
                <a:ea typeface="Garet"/>
                <a:cs typeface="Garet"/>
                <a:sym typeface="Garet"/>
              </a:rPr>
              <a:t>En este mundo a veces aparecen cosas que quieren alejarnos de Dios, pero él siempre nos ayuda y nos muestra el camino correcto. Glorifico a Dios cuando digo «no» a lo que está mal y sigo confiando en él, esperando con alegría el día en que Jesús vuelva en las nubes. Mi deseo es estar preparado para recibir la corona de la vida eterna que Dios nos promete.</a:t>
            </a:r>
          </a:p>
        </p:txBody>
      </p:sp>
      <p:sp>
        <p:nvSpPr>
          <p:cNvPr name="TextBox 9" id="9"/>
          <p:cNvSpPr txBox="true"/>
          <p:nvPr/>
        </p:nvSpPr>
        <p:spPr>
          <a:xfrm rot="0">
            <a:off x="4763726" y="9797678"/>
            <a:ext cx="8368494" cy="266700"/>
          </a:xfrm>
          <a:prstGeom prst="rect">
            <a:avLst/>
          </a:prstGeom>
        </p:spPr>
        <p:txBody>
          <a:bodyPr anchor="t" rtlCol="false" tIns="0" lIns="0" bIns="0" rIns="0">
            <a:spAutoFit/>
          </a:bodyPr>
          <a:lstStyle/>
          <a:p>
            <a:pPr algn="ctr">
              <a:lnSpc>
                <a:spcPts val="2100"/>
              </a:lnSpc>
              <a:spcBef>
                <a:spcPct val="0"/>
              </a:spcBef>
            </a:pPr>
            <a:r>
              <a:rPr lang="en-US" sz="1500">
                <a:solidFill>
                  <a:srgbClr val="000000">
                    <a:alpha val="52941"/>
                  </a:srgbClr>
                </a:solidFill>
                <a:latin typeface="Arapey"/>
                <a:ea typeface="Arapey"/>
                <a:cs typeface="Arapey"/>
                <a:sym typeface="Arapey"/>
              </a:rPr>
              <a:t>recursos-biblicos-com</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2184380"/>
          </a:xfrm>
          <a:custGeom>
            <a:avLst/>
            <a:gdLst/>
            <a:ahLst/>
            <a:cxnLst/>
            <a:rect r="r" b="b" t="t" l="l"/>
            <a:pathLst>
              <a:path h="12184380" w="18288000">
                <a:moveTo>
                  <a:pt x="0" y="0"/>
                </a:moveTo>
                <a:lnTo>
                  <a:pt x="18288000" y="0"/>
                </a:lnTo>
                <a:lnTo>
                  <a:pt x="18288000" y="12184380"/>
                </a:lnTo>
                <a:lnTo>
                  <a:pt x="0" y="12184380"/>
                </a:lnTo>
                <a:lnTo>
                  <a:pt x="0" y="0"/>
                </a:lnTo>
                <a:close/>
              </a:path>
            </a:pathLst>
          </a:custGeom>
          <a:blipFill>
            <a:blip r:embed="rId2">
              <a:alphaModFix amt="26000"/>
            </a:blip>
            <a:stretch>
              <a:fillRect l="0" t="0" r="0" b="0"/>
            </a:stretch>
          </a:blipFill>
        </p:spPr>
      </p:sp>
      <p:sp>
        <p:nvSpPr>
          <p:cNvPr name="Freeform 3" id="3"/>
          <p:cNvSpPr/>
          <p:nvPr/>
        </p:nvSpPr>
        <p:spPr>
          <a:xfrm flipH="false" flipV="false" rot="0">
            <a:off x="8173342" y="-1065755"/>
            <a:ext cx="11109641" cy="2819072"/>
          </a:xfrm>
          <a:custGeom>
            <a:avLst/>
            <a:gdLst/>
            <a:ahLst/>
            <a:cxnLst/>
            <a:rect r="r" b="b" t="t" l="l"/>
            <a:pathLst>
              <a:path h="2819072" w="11109641">
                <a:moveTo>
                  <a:pt x="0" y="0"/>
                </a:moveTo>
                <a:lnTo>
                  <a:pt x="11109642" y="0"/>
                </a:lnTo>
                <a:lnTo>
                  <a:pt x="11109642" y="2819071"/>
                </a:lnTo>
                <a:lnTo>
                  <a:pt x="0" y="281907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5519627">
            <a:off x="15212169" y="3220447"/>
            <a:ext cx="7280753" cy="4114800"/>
          </a:xfrm>
          <a:custGeom>
            <a:avLst/>
            <a:gdLst/>
            <a:ahLst/>
            <a:cxnLst/>
            <a:rect r="r" b="b" t="t" l="l"/>
            <a:pathLst>
              <a:path h="4114800" w="7280753">
                <a:moveTo>
                  <a:pt x="0" y="0"/>
                </a:moveTo>
                <a:lnTo>
                  <a:pt x="7280753" y="0"/>
                </a:lnTo>
                <a:lnTo>
                  <a:pt x="7280753"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0" y="6517459"/>
            <a:ext cx="18633464" cy="9350611"/>
          </a:xfrm>
          <a:custGeom>
            <a:avLst/>
            <a:gdLst/>
            <a:ahLst/>
            <a:cxnLst/>
            <a:rect r="r" b="b" t="t" l="l"/>
            <a:pathLst>
              <a:path h="9350611" w="18633464">
                <a:moveTo>
                  <a:pt x="0" y="0"/>
                </a:moveTo>
                <a:lnTo>
                  <a:pt x="18633464" y="0"/>
                </a:lnTo>
                <a:lnTo>
                  <a:pt x="18633464" y="9350611"/>
                </a:lnTo>
                <a:lnTo>
                  <a:pt x="0" y="935061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6" id="6"/>
          <p:cNvGrpSpPr/>
          <p:nvPr/>
        </p:nvGrpSpPr>
        <p:grpSpPr>
          <a:xfrm rot="0">
            <a:off x="1195457" y="967684"/>
            <a:ext cx="15897086" cy="8351632"/>
            <a:chOff x="0" y="0"/>
            <a:chExt cx="4186887" cy="2199607"/>
          </a:xfrm>
        </p:grpSpPr>
        <p:sp>
          <p:nvSpPr>
            <p:cNvPr name="Freeform 7" id="7"/>
            <p:cNvSpPr/>
            <p:nvPr/>
          </p:nvSpPr>
          <p:spPr>
            <a:xfrm flipH="false" flipV="false" rot="0">
              <a:off x="0" y="0"/>
              <a:ext cx="4186887" cy="2199607"/>
            </a:xfrm>
            <a:custGeom>
              <a:avLst/>
              <a:gdLst/>
              <a:ahLst/>
              <a:cxnLst/>
              <a:rect r="r" b="b" t="t" l="l"/>
              <a:pathLst>
                <a:path h="2199607" w="4186887">
                  <a:moveTo>
                    <a:pt x="24837" y="0"/>
                  </a:moveTo>
                  <a:lnTo>
                    <a:pt x="4162050" y="0"/>
                  </a:lnTo>
                  <a:cubicBezTo>
                    <a:pt x="4175767" y="0"/>
                    <a:pt x="4186887" y="11120"/>
                    <a:pt x="4186887" y="24837"/>
                  </a:cubicBezTo>
                  <a:lnTo>
                    <a:pt x="4186887" y="2174770"/>
                  </a:lnTo>
                  <a:cubicBezTo>
                    <a:pt x="4186887" y="2181357"/>
                    <a:pt x="4184270" y="2187674"/>
                    <a:pt x="4179612" y="2192332"/>
                  </a:cubicBezTo>
                  <a:cubicBezTo>
                    <a:pt x="4174954" y="2196990"/>
                    <a:pt x="4168637" y="2199607"/>
                    <a:pt x="4162050" y="2199607"/>
                  </a:cubicBezTo>
                  <a:lnTo>
                    <a:pt x="24837" y="2199607"/>
                  </a:lnTo>
                  <a:cubicBezTo>
                    <a:pt x="11120" y="2199607"/>
                    <a:pt x="0" y="2188487"/>
                    <a:pt x="0" y="2174770"/>
                  </a:cubicBezTo>
                  <a:lnTo>
                    <a:pt x="0" y="24837"/>
                  </a:lnTo>
                  <a:cubicBezTo>
                    <a:pt x="0" y="11120"/>
                    <a:pt x="11120" y="0"/>
                    <a:pt x="24837" y="0"/>
                  </a:cubicBezTo>
                  <a:close/>
                </a:path>
              </a:pathLst>
            </a:custGeom>
            <a:solidFill>
              <a:srgbClr val="FFFFFF">
                <a:alpha val="60784"/>
              </a:srgbClr>
            </a:solidFill>
          </p:spPr>
        </p:sp>
        <p:sp>
          <p:nvSpPr>
            <p:cNvPr name="TextBox 8" id="8"/>
            <p:cNvSpPr txBox="true"/>
            <p:nvPr/>
          </p:nvSpPr>
          <p:spPr>
            <a:xfrm>
              <a:off x="0" y="-38100"/>
              <a:ext cx="4186887" cy="2237707"/>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3547316" y="3586334"/>
            <a:ext cx="10865057" cy="5732982"/>
          </a:xfrm>
          <a:custGeom>
            <a:avLst/>
            <a:gdLst/>
            <a:ahLst/>
            <a:cxnLst/>
            <a:rect r="r" b="b" t="t" l="l"/>
            <a:pathLst>
              <a:path h="5732982" w="10865057">
                <a:moveTo>
                  <a:pt x="0" y="0"/>
                </a:moveTo>
                <a:lnTo>
                  <a:pt x="10865056" y="0"/>
                </a:lnTo>
                <a:lnTo>
                  <a:pt x="10865056" y="5732982"/>
                </a:lnTo>
                <a:lnTo>
                  <a:pt x="0" y="5732982"/>
                </a:lnTo>
                <a:lnTo>
                  <a:pt x="0" y="0"/>
                </a:lnTo>
                <a:close/>
              </a:path>
            </a:pathLst>
          </a:custGeom>
          <a:blipFill>
            <a:blip r:embed="rId9"/>
            <a:stretch>
              <a:fillRect l="0" t="0" r="0" b="0"/>
            </a:stretch>
          </a:blipFill>
        </p:spPr>
      </p:sp>
      <p:sp>
        <p:nvSpPr>
          <p:cNvPr name="TextBox 10" id="10"/>
          <p:cNvSpPr txBox="true"/>
          <p:nvPr/>
        </p:nvSpPr>
        <p:spPr>
          <a:xfrm rot="0">
            <a:off x="1790865" y="2114913"/>
            <a:ext cx="14377958" cy="1281274"/>
          </a:xfrm>
          <a:prstGeom prst="rect">
            <a:avLst/>
          </a:prstGeom>
        </p:spPr>
        <p:txBody>
          <a:bodyPr anchor="t" rtlCol="false" tIns="0" lIns="0" bIns="0" rIns="0">
            <a:spAutoFit/>
          </a:bodyPr>
          <a:lstStyle/>
          <a:p>
            <a:pPr algn="ctr">
              <a:lnSpc>
                <a:spcPts val="9568"/>
              </a:lnSpc>
            </a:pPr>
            <a:r>
              <a:rPr lang="en-US" sz="9568" spc="545">
                <a:solidFill>
                  <a:srgbClr val="000000"/>
                </a:solidFill>
                <a:latin typeface="Arapey"/>
                <a:ea typeface="Arapey"/>
                <a:cs typeface="Arapey"/>
                <a:sym typeface="Arapey"/>
              </a:rPr>
              <a:t>TIEMPO DE LA LECCION</a:t>
            </a:r>
          </a:p>
        </p:txBody>
      </p:sp>
      <p:sp>
        <p:nvSpPr>
          <p:cNvPr name="TextBox 11" id="11"/>
          <p:cNvSpPr txBox="true"/>
          <p:nvPr/>
        </p:nvSpPr>
        <p:spPr>
          <a:xfrm rot="0">
            <a:off x="4763726" y="9797678"/>
            <a:ext cx="8368494" cy="266700"/>
          </a:xfrm>
          <a:prstGeom prst="rect">
            <a:avLst/>
          </a:prstGeom>
        </p:spPr>
        <p:txBody>
          <a:bodyPr anchor="t" rtlCol="false" tIns="0" lIns="0" bIns="0" rIns="0">
            <a:spAutoFit/>
          </a:bodyPr>
          <a:lstStyle/>
          <a:p>
            <a:pPr algn="ctr">
              <a:lnSpc>
                <a:spcPts val="2100"/>
              </a:lnSpc>
              <a:spcBef>
                <a:spcPct val="0"/>
              </a:spcBef>
            </a:pPr>
            <a:r>
              <a:rPr lang="en-US" sz="1500">
                <a:solidFill>
                  <a:srgbClr val="000000">
                    <a:alpha val="52941"/>
                  </a:srgbClr>
                </a:solidFill>
                <a:latin typeface="Arapey"/>
                <a:ea typeface="Arapey"/>
                <a:cs typeface="Arapey"/>
                <a:sym typeface="Arapey"/>
              </a:rPr>
              <a:t>recursos-biblicos-com</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2184380"/>
          </a:xfrm>
          <a:custGeom>
            <a:avLst/>
            <a:gdLst/>
            <a:ahLst/>
            <a:cxnLst/>
            <a:rect r="r" b="b" t="t" l="l"/>
            <a:pathLst>
              <a:path h="12184380" w="18288000">
                <a:moveTo>
                  <a:pt x="0" y="0"/>
                </a:moveTo>
                <a:lnTo>
                  <a:pt x="18288000" y="0"/>
                </a:lnTo>
                <a:lnTo>
                  <a:pt x="18288000" y="12184380"/>
                </a:lnTo>
                <a:lnTo>
                  <a:pt x="0" y="12184380"/>
                </a:lnTo>
                <a:lnTo>
                  <a:pt x="0" y="0"/>
                </a:lnTo>
                <a:close/>
              </a:path>
            </a:pathLst>
          </a:custGeom>
          <a:blipFill>
            <a:blip r:embed="rId2">
              <a:alphaModFix amt="26000"/>
            </a:blip>
            <a:stretch>
              <a:fillRect l="0" t="0" r="0" b="0"/>
            </a:stretch>
          </a:blipFill>
        </p:spPr>
      </p:sp>
      <p:sp>
        <p:nvSpPr>
          <p:cNvPr name="Freeform 3" id="3"/>
          <p:cNvSpPr/>
          <p:nvPr/>
        </p:nvSpPr>
        <p:spPr>
          <a:xfrm flipH="false" flipV="false" rot="0">
            <a:off x="8173342" y="-1065755"/>
            <a:ext cx="11109641" cy="2819072"/>
          </a:xfrm>
          <a:custGeom>
            <a:avLst/>
            <a:gdLst/>
            <a:ahLst/>
            <a:cxnLst/>
            <a:rect r="r" b="b" t="t" l="l"/>
            <a:pathLst>
              <a:path h="2819072" w="11109641">
                <a:moveTo>
                  <a:pt x="0" y="0"/>
                </a:moveTo>
                <a:lnTo>
                  <a:pt x="11109642" y="0"/>
                </a:lnTo>
                <a:lnTo>
                  <a:pt x="11109642" y="2819071"/>
                </a:lnTo>
                <a:lnTo>
                  <a:pt x="0" y="281907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5519627">
            <a:off x="15212169" y="3220447"/>
            <a:ext cx="7280753" cy="4114800"/>
          </a:xfrm>
          <a:custGeom>
            <a:avLst/>
            <a:gdLst/>
            <a:ahLst/>
            <a:cxnLst/>
            <a:rect r="r" b="b" t="t" l="l"/>
            <a:pathLst>
              <a:path h="4114800" w="7280753">
                <a:moveTo>
                  <a:pt x="0" y="0"/>
                </a:moveTo>
                <a:lnTo>
                  <a:pt x="7280753" y="0"/>
                </a:lnTo>
                <a:lnTo>
                  <a:pt x="7280753"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0" y="6517459"/>
            <a:ext cx="18633464" cy="9350611"/>
          </a:xfrm>
          <a:custGeom>
            <a:avLst/>
            <a:gdLst/>
            <a:ahLst/>
            <a:cxnLst/>
            <a:rect r="r" b="b" t="t" l="l"/>
            <a:pathLst>
              <a:path h="9350611" w="18633464">
                <a:moveTo>
                  <a:pt x="0" y="0"/>
                </a:moveTo>
                <a:lnTo>
                  <a:pt x="18633464" y="0"/>
                </a:lnTo>
                <a:lnTo>
                  <a:pt x="18633464" y="9350611"/>
                </a:lnTo>
                <a:lnTo>
                  <a:pt x="0" y="935061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6" id="6"/>
          <p:cNvGrpSpPr/>
          <p:nvPr/>
        </p:nvGrpSpPr>
        <p:grpSpPr>
          <a:xfrm rot="0">
            <a:off x="1195457" y="967684"/>
            <a:ext cx="15897086" cy="8351632"/>
            <a:chOff x="0" y="0"/>
            <a:chExt cx="4186887" cy="2199607"/>
          </a:xfrm>
        </p:grpSpPr>
        <p:sp>
          <p:nvSpPr>
            <p:cNvPr name="Freeform 7" id="7"/>
            <p:cNvSpPr/>
            <p:nvPr/>
          </p:nvSpPr>
          <p:spPr>
            <a:xfrm flipH="false" flipV="false" rot="0">
              <a:off x="0" y="0"/>
              <a:ext cx="4186887" cy="2199607"/>
            </a:xfrm>
            <a:custGeom>
              <a:avLst/>
              <a:gdLst/>
              <a:ahLst/>
              <a:cxnLst/>
              <a:rect r="r" b="b" t="t" l="l"/>
              <a:pathLst>
                <a:path h="2199607" w="4186887">
                  <a:moveTo>
                    <a:pt x="24837" y="0"/>
                  </a:moveTo>
                  <a:lnTo>
                    <a:pt x="4162050" y="0"/>
                  </a:lnTo>
                  <a:cubicBezTo>
                    <a:pt x="4175767" y="0"/>
                    <a:pt x="4186887" y="11120"/>
                    <a:pt x="4186887" y="24837"/>
                  </a:cubicBezTo>
                  <a:lnTo>
                    <a:pt x="4186887" y="2174770"/>
                  </a:lnTo>
                  <a:cubicBezTo>
                    <a:pt x="4186887" y="2181357"/>
                    <a:pt x="4184270" y="2187674"/>
                    <a:pt x="4179612" y="2192332"/>
                  </a:cubicBezTo>
                  <a:cubicBezTo>
                    <a:pt x="4174954" y="2196990"/>
                    <a:pt x="4168637" y="2199607"/>
                    <a:pt x="4162050" y="2199607"/>
                  </a:cubicBezTo>
                  <a:lnTo>
                    <a:pt x="24837" y="2199607"/>
                  </a:lnTo>
                  <a:cubicBezTo>
                    <a:pt x="11120" y="2199607"/>
                    <a:pt x="0" y="2188487"/>
                    <a:pt x="0" y="2174770"/>
                  </a:cubicBezTo>
                  <a:lnTo>
                    <a:pt x="0" y="24837"/>
                  </a:lnTo>
                  <a:cubicBezTo>
                    <a:pt x="0" y="11120"/>
                    <a:pt x="11120" y="0"/>
                    <a:pt x="24837" y="0"/>
                  </a:cubicBezTo>
                  <a:close/>
                </a:path>
              </a:pathLst>
            </a:custGeom>
            <a:solidFill>
              <a:srgbClr val="FFFFFF">
                <a:alpha val="60784"/>
              </a:srgbClr>
            </a:solidFill>
          </p:spPr>
        </p:sp>
        <p:sp>
          <p:nvSpPr>
            <p:cNvPr name="TextBox 8" id="8"/>
            <p:cNvSpPr txBox="true"/>
            <p:nvPr/>
          </p:nvSpPr>
          <p:spPr>
            <a:xfrm>
              <a:off x="0" y="-38100"/>
              <a:ext cx="4186887" cy="2237707"/>
            </a:xfrm>
            <a:prstGeom prst="rect">
              <a:avLst/>
            </a:prstGeom>
          </p:spPr>
          <p:txBody>
            <a:bodyPr anchor="ctr" rtlCol="false" tIns="50800" lIns="50800" bIns="50800" rIns="50800"/>
            <a:lstStyle/>
            <a:p>
              <a:pPr algn="ctr">
                <a:lnSpc>
                  <a:spcPts val="2659"/>
                </a:lnSpc>
                <a:spcBef>
                  <a:spcPct val="0"/>
                </a:spcBef>
              </a:pPr>
            </a:p>
          </p:txBody>
        </p:sp>
      </p:grpSp>
      <p:sp>
        <p:nvSpPr>
          <p:cNvPr name="TextBox 9" id="9"/>
          <p:cNvSpPr txBox="true"/>
          <p:nvPr/>
        </p:nvSpPr>
        <p:spPr>
          <a:xfrm rot="0">
            <a:off x="1956861" y="1296169"/>
            <a:ext cx="6680002" cy="1642901"/>
          </a:xfrm>
          <a:prstGeom prst="rect">
            <a:avLst/>
          </a:prstGeom>
        </p:spPr>
        <p:txBody>
          <a:bodyPr anchor="t" rtlCol="false" tIns="0" lIns="0" bIns="0" rIns="0">
            <a:spAutoFit/>
          </a:bodyPr>
          <a:lstStyle/>
          <a:p>
            <a:pPr algn="ctr">
              <a:lnSpc>
                <a:spcPts val="13396"/>
              </a:lnSpc>
              <a:spcBef>
                <a:spcPct val="0"/>
              </a:spcBef>
            </a:pPr>
            <a:r>
              <a:rPr lang="en-US" sz="9568">
                <a:solidFill>
                  <a:srgbClr val="000000"/>
                </a:solidFill>
                <a:latin typeface="Arapey"/>
                <a:ea typeface="Arapey"/>
                <a:cs typeface="Arapey"/>
                <a:sym typeface="Arapey"/>
              </a:rPr>
              <a:t>CONCLUSION</a:t>
            </a:r>
          </a:p>
        </p:txBody>
      </p:sp>
      <p:sp>
        <p:nvSpPr>
          <p:cNvPr name="TextBox 10" id="10"/>
          <p:cNvSpPr txBox="true"/>
          <p:nvPr/>
        </p:nvSpPr>
        <p:spPr>
          <a:xfrm rot="0">
            <a:off x="1792856" y="3253648"/>
            <a:ext cx="14590760" cy="4248150"/>
          </a:xfrm>
          <a:prstGeom prst="rect">
            <a:avLst/>
          </a:prstGeom>
        </p:spPr>
        <p:txBody>
          <a:bodyPr anchor="t" rtlCol="false" tIns="0" lIns="0" bIns="0" rIns="0">
            <a:spAutoFit/>
          </a:bodyPr>
          <a:lstStyle/>
          <a:p>
            <a:pPr algn="l">
              <a:lnSpc>
                <a:spcPts val="4200"/>
              </a:lnSpc>
              <a:spcBef>
                <a:spcPct val="0"/>
              </a:spcBef>
            </a:pPr>
            <a:r>
              <a:rPr lang="en-US" sz="3000">
                <a:solidFill>
                  <a:srgbClr val="000000"/>
                </a:solidFill>
                <a:latin typeface="Garet"/>
                <a:ea typeface="Garet"/>
                <a:cs typeface="Garet"/>
                <a:sym typeface="Garet"/>
              </a:rPr>
              <a:t>Es de suma importancia entender que los dones y las acciones diarias de los niños tienen un papel fundamental en la edificación de la iglesia y en la derrota de las fuerzas del mal. Cuando un niño decide hacer «todo para la gloria de Dios», su vida deja de ser un ruido incierto y se convierte en un testimonio poderoso que convence al mundo de la verdad. Que, al terminar este programa, cada uno de nosotros -pequeño o grande- salga decidido a vivir en una relación perfecta con Cristo, para ser hallados irreprensibles para el día de su manifestación.</a:t>
            </a:r>
          </a:p>
        </p:txBody>
      </p:sp>
      <p:sp>
        <p:nvSpPr>
          <p:cNvPr name="TextBox 11" id="11"/>
          <p:cNvSpPr txBox="true"/>
          <p:nvPr/>
        </p:nvSpPr>
        <p:spPr>
          <a:xfrm rot="0">
            <a:off x="4763726" y="9797678"/>
            <a:ext cx="8368494" cy="266700"/>
          </a:xfrm>
          <a:prstGeom prst="rect">
            <a:avLst/>
          </a:prstGeom>
        </p:spPr>
        <p:txBody>
          <a:bodyPr anchor="t" rtlCol="false" tIns="0" lIns="0" bIns="0" rIns="0">
            <a:spAutoFit/>
          </a:bodyPr>
          <a:lstStyle/>
          <a:p>
            <a:pPr algn="ctr">
              <a:lnSpc>
                <a:spcPts val="2100"/>
              </a:lnSpc>
              <a:spcBef>
                <a:spcPct val="0"/>
              </a:spcBef>
            </a:pPr>
            <a:r>
              <a:rPr lang="en-US" sz="1500">
                <a:solidFill>
                  <a:srgbClr val="000000">
                    <a:alpha val="52941"/>
                  </a:srgbClr>
                </a:solidFill>
                <a:latin typeface="Arapey"/>
                <a:ea typeface="Arapey"/>
                <a:cs typeface="Arapey"/>
                <a:sym typeface="Arapey"/>
              </a:rPr>
              <a:t>recursos-biblicos-com</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1590701" y="-2352224"/>
            <a:ext cx="10818956" cy="6761848"/>
          </a:xfrm>
          <a:custGeom>
            <a:avLst/>
            <a:gdLst/>
            <a:ahLst/>
            <a:cxnLst/>
            <a:rect r="r" b="b" t="t" l="l"/>
            <a:pathLst>
              <a:path h="6761848" w="10818956">
                <a:moveTo>
                  <a:pt x="0" y="0"/>
                </a:moveTo>
                <a:lnTo>
                  <a:pt x="10818956" y="0"/>
                </a:lnTo>
                <a:lnTo>
                  <a:pt x="10818956" y="6761848"/>
                </a:lnTo>
                <a:lnTo>
                  <a:pt x="0" y="676184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0"/>
            <a:ext cx="18288000" cy="12184380"/>
          </a:xfrm>
          <a:custGeom>
            <a:avLst/>
            <a:gdLst/>
            <a:ahLst/>
            <a:cxnLst/>
            <a:rect r="r" b="b" t="t" l="l"/>
            <a:pathLst>
              <a:path h="12184380" w="18288000">
                <a:moveTo>
                  <a:pt x="0" y="0"/>
                </a:moveTo>
                <a:lnTo>
                  <a:pt x="18288000" y="0"/>
                </a:lnTo>
                <a:lnTo>
                  <a:pt x="18288000" y="12184380"/>
                </a:lnTo>
                <a:lnTo>
                  <a:pt x="0" y="12184380"/>
                </a:lnTo>
                <a:lnTo>
                  <a:pt x="0" y="0"/>
                </a:lnTo>
                <a:close/>
              </a:path>
            </a:pathLst>
          </a:custGeom>
          <a:blipFill>
            <a:blip r:embed="rId4">
              <a:alphaModFix amt="26000"/>
            </a:blip>
            <a:stretch>
              <a:fillRect l="0" t="0" r="0" b="0"/>
            </a:stretch>
          </a:blipFill>
        </p:spPr>
      </p:sp>
      <p:sp>
        <p:nvSpPr>
          <p:cNvPr name="Freeform 4" id="4"/>
          <p:cNvSpPr/>
          <p:nvPr/>
        </p:nvSpPr>
        <p:spPr>
          <a:xfrm flipH="false" flipV="false" rot="0">
            <a:off x="-682599" y="3235102"/>
            <a:ext cx="8249879" cy="8264906"/>
          </a:xfrm>
          <a:custGeom>
            <a:avLst/>
            <a:gdLst/>
            <a:ahLst/>
            <a:cxnLst/>
            <a:rect r="r" b="b" t="t" l="l"/>
            <a:pathLst>
              <a:path h="8264906" w="8249879">
                <a:moveTo>
                  <a:pt x="0" y="0"/>
                </a:moveTo>
                <a:lnTo>
                  <a:pt x="8249879" y="0"/>
                </a:lnTo>
                <a:lnTo>
                  <a:pt x="8249879" y="8264905"/>
                </a:lnTo>
                <a:lnTo>
                  <a:pt x="0" y="826490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8173342" y="-1065755"/>
            <a:ext cx="11109641" cy="2819072"/>
          </a:xfrm>
          <a:custGeom>
            <a:avLst/>
            <a:gdLst/>
            <a:ahLst/>
            <a:cxnLst/>
            <a:rect r="r" b="b" t="t" l="l"/>
            <a:pathLst>
              <a:path h="2819072" w="11109641">
                <a:moveTo>
                  <a:pt x="0" y="0"/>
                </a:moveTo>
                <a:lnTo>
                  <a:pt x="11109642" y="0"/>
                </a:lnTo>
                <a:lnTo>
                  <a:pt x="11109642" y="2819071"/>
                </a:lnTo>
                <a:lnTo>
                  <a:pt x="0" y="281907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5400000">
            <a:off x="13127809" y="6100510"/>
            <a:ext cx="6730886" cy="6722065"/>
          </a:xfrm>
          <a:custGeom>
            <a:avLst/>
            <a:gdLst/>
            <a:ahLst/>
            <a:cxnLst/>
            <a:rect r="r" b="b" t="t" l="l"/>
            <a:pathLst>
              <a:path h="6722065" w="6730886">
                <a:moveTo>
                  <a:pt x="0" y="0"/>
                </a:moveTo>
                <a:lnTo>
                  <a:pt x="6730886" y="0"/>
                </a:lnTo>
                <a:lnTo>
                  <a:pt x="6730886" y="6722065"/>
                </a:lnTo>
                <a:lnTo>
                  <a:pt x="0" y="672206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7119350">
            <a:off x="-2131722" y="-460619"/>
            <a:ext cx="7280753" cy="4114800"/>
          </a:xfrm>
          <a:custGeom>
            <a:avLst/>
            <a:gdLst/>
            <a:ahLst/>
            <a:cxnLst/>
            <a:rect r="r" b="b" t="t" l="l"/>
            <a:pathLst>
              <a:path h="4114800" w="7280753">
                <a:moveTo>
                  <a:pt x="0" y="0"/>
                </a:moveTo>
                <a:lnTo>
                  <a:pt x="7280754" y="0"/>
                </a:lnTo>
                <a:lnTo>
                  <a:pt x="7280754"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8" id="8"/>
          <p:cNvSpPr txBox="true"/>
          <p:nvPr/>
        </p:nvSpPr>
        <p:spPr>
          <a:xfrm rot="0">
            <a:off x="4054784" y="2880157"/>
            <a:ext cx="10178432" cy="4288561"/>
          </a:xfrm>
          <a:prstGeom prst="rect">
            <a:avLst/>
          </a:prstGeom>
        </p:spPr>
        <p:txBody>
          <a:bodyPr anchor="t" rtlCol="false" tIns="0" lIns="0" bIns="0" rIns="0">
            <a:spAutoFit/>
          </a:bodyPr>
          <a:lstStyle/>
          <a:p>
            <a:pPr algn="ctr">
              <a:lnSpc>
                <a:spcPts val="17197"/>
              </a:lnSpc>
              <a:spcBef>
                <a:spcPct val="0"/>
              </a:spcBef>
            </a:pPr>
            <a:r>
              <a:rPr lang="en-US" sz="12284">
                <a:solidFill>
                  <a:srgbClr val="000000"/>
                </a:solidFill>
                <a:latin typeface="Norwester"/>
                <a:ea typeface="Norwester"/>
                <a:cs typeface="Norwester"/>
                <a:sym typeface="Norwester"/>
              </a:rPr>
              <a:t>HIMNO Y ORACION FINAL</a:t>
            </a:r>
          </a:p>
        </p:txBody>
      </p:sp>
      <p:sp>
        <p:nvSpPr>
          <p:cNvPr name="TextBox 9" id="9"/>
          <p:cNvSpPr txBox="true"/>
          <p:nvPr/>
        </p:nvSpPr>
        <p:spPr>
          <a:xfrm rot="0">
            <a:off x="4763726" y="9797678"/>
            <a:ext cx="8368494" cy="266700"/>
          </a:xfrm>
          <a:prstGeom prst="rect">
            <a:avLst/>
          </a:prstGeom>
        </p:spPr>
        <p:txBody>
          <a:bodyPr anchor="t" rtlCol="false" tIns="0" lIns="0" bIns="0" rIns="0">
            <a:spAutoFit/>
          </a:bodyPr>
          <a:lstStyle/>
          <a:p>
            <a:pPr algn="ctr">
              <a:lnSpc>
                <a:spcPts val="2100"/>
              </a:lnSpc>
              <a:spcBef>
                <a:spcPct val="0"/>
              </a:spcBef>
            </a:pPr>
            <a:r>
              <a:rPr lang="en-US" sz="1500">
                <a:solidFill>
                  <a:srgbClr val="000000">
                    <a:alpha val="52941"/>
                  </a:srgbClr>
                </a:solidFill>
                <a:latin typeface="Arapey"/>
                <a:ea typeface="Arapey"/>
                <a:cs typeface="Arapey"/>
                <a:sym typeface="Arapey"/>
              </a:rPr>
              <a:t>recursos-biblicos-com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42025" y="-1055521"/>
            <a:ext cx="19166095" cy="12777397"/>
          </a:xfrm>
          <a:custGeom>
            <a:avLst/>
            <a:gdLst/>
            <a:ahLst/>
            <a:cxnLst/>
            <a:rect r="r" b="b" t="t" l="l"/>
            <a:pathLst>
              <a:path h="12777397" w="19166095">
                <a:moveTo>
                  <a:pt x="0" y="0"/>
                </a:moveTo>
                <a:lnTo>
                  <a:pt x="19166095" y="0"/>
                </a:lnTo>
                <a:lnTo>
                  <a:pt x="19166095" y="12777397"/>
                </a:lnTo>
                <a:lnTo>
                  <a:pt x="0" y="12777397"/>
                </a:lnTo>
                <a:lnTo>
                  <a:pt x="0" y="0"/>
                </a:lnTo>
                <a:close/>
              </a:path>
            </a:pathLst>
          </a:custGeom>
          <a:blipFill>
            <a:blip r:embed="rId2"/>
            <a:stretch>
              <a:fillRect l="0" t="0" r="0" b="0"/>
            </a:stretch>
          </a:blipFill>
        </p:spPr>
      </p:sp>
      <p:sp>
        <p:nvSpPr>
          <p:cNvPr name="Freeform 3" id="3"/>
          <p:cNvSpPr/>
          <p:nvPr/>
        </p:nvSpPr>
        <p:spPr>
          <a:xfrm flipH="false" flipV="false" rot="0">
            <a:off x="-1106087" y="1028700"/>
            <a:ext cx="19939559" cy="8229600"/>
          </a:xfrm>
          <a:custGeom>
            <a:avLst/>
            <a:gdLst/>
            <a:ahLst/>
            <a:cxnLst/>
            <a:rect r="r" b="b" t="t" l="l"/>
            <a:pathLst>
              <a:path h="8229600" w="19939559">
                <a:moveTo>
                  <a:pt x="0" y="0"/>
                </a:moveTo>
                <a:lnTo>
                  <a:pt x="19939559" y="0"/>
                </a:lnTo>
                <a:lnTo>
                  <a:pt x="19939559" y="8229600"/>
                </a:lnTo>
                <a:lnTo>
                  <a:pt x="0" y="82296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442025" y="303683"/>
            <a:ext cx="4125113" cy="4114800"/>
          </a:xfrm>
          <a:custGeom>
            <a:avLst/>
            <a:gdLst/>
            <a:ahLst/>
            <a:cxnLst/>
            <a:rect r="r" b="b" t="t" l="l"/>
            <a:pathLst>
              <a:path h="4114800" w="4125113">
                <a:moveTo>
                  <a:pt x="0" y="0"/>
                </a:moveTo>
                <a:lnTo>
                  <a:pt x="4125113" y="0"/>
                </a:lnTo>
                <a:lnTo>
                  <a:pt x="4125113"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2670174" y="315439"/>
            <a:ext cx="12387037" cy="1368424"/>
          </a:xfrm>
          <a:prstGeom prst="rect">
            <a:avLst/>
          </a:prstGeom>
        </p:spPr>
        <p:txBody>
          <a:bodyPr anchor="t" rtlCol="false" tIns="0" lIns="0" bIns="0" rIns="0">
            <a:spAutoFit/>
          </a:bodyPr>
          <a:lstStyle/>
          <a:p>
            <a:pPr algn="ctr">
              <a:lnSpc>
                <a:spcPts val="11200"/>
              </a:lnSpc>
            </a:pPr>
            <a:r>
              <a:rPr lang="en-US" sz="8000">
                <a:solidFill>
                  <a:srgbClr val="27685C"/>
                </a:solidFill>
                <a:latin typeface="Aoboshi One"/>
                <a:ea typeface="Aoboshi One"/>
                <a:cs typeface="Aoboshi One"/>
                <a:sym typeface="Aoboshi One"/>
              </a:rPr>
              <a:t>INTRODUCCION</a:t>
            </a:r>
          </a:p>
        </p:txBody>
      </p:sp>
      <p:sp>
        <p:nvSpPr>
          <p:cNvPr name="TextBox 6" id="6"/>
          <p:cNvSpPr txBox="true"/>
          <p:nvPr/>
        </p:nvSpPr>
        <p:spPr>
          <a:xfrm rot="0">
            <a:off x="2256842" y="2303933"/>
            <a:ext cx="14271345" cy="6817058"/>
          </a:xfrm>
          <a:prstGeom prst="rect">
            <a:avLst/>
          </a:prstGeom>
        </p:spPr>
        <p:txBody>
          <a:bodyPr anchor="t" rtlCol="false" tIns="0" lIns="0" bIns="0" rIns="0">
            <a:spAutoFit/>
          </a:bodyPr>
          <a:lstStyle/>
          <a:p>
            <a:pPr algn="just">
              <a:lnSpc>
                <a:spcPts val="4489"/>
              </a:lnSpc>
            </a:pPr>
            <a:r>
              <a:rPr lang="en-US" sz="3206">
                <a:solidFill>
                  <a:srgbClr val="27685C"/>
                </a:solidFill>
                <a:latin typeface="Slabo"/>
                <a:ea typeface="Slabo"/>
                <a:cs typeface="Slabo"/>
                <a:sym typeface="Slabo"/>
              </a:rPr>
              <a:t>Cuand</a:t>
            </a:r>
            <a:r>
              <a:rPr lang="en-US" sz="3206">
                <a:solidFill>
                  <a:srgbClr val="27685C"/>
                </a:solidFill>
                <a:latin typeface="Slabo"/>
                <a:ea typeface="Slabo"/>
                <a:cs typeface="Slabo"/>
                <a:sym typeface="Slabo"/>
              </a:rPr>
              <a:t>o se trata de glorificar a Dios, muchas veces pensamos que es algo que solo hacen los adultos o los predicadores. Por eso, nuestros niños juegan cuando los adultos adoran, corren cuando los adultos están de rodillas o hacen lo mismo que durante toda la semana mientras sus padres guardan el sábado. Sin embargo, el apóstol Pablo nos enseña como principio que incluso en las acciones más sencillas, como comer o beber, podemos honrar a nuestro Creador. En el gran conflicto entre el bien y el mal, los niños no son pasivos; cada decisión que toman es una estrategia de batalla para mostrar de qué lado están realmente. Por eso, hoy los niños nos comprenderán cómo sus actividades diarias pueden ser «algo más que ruido» y convertirse en una melodía para la gloria de Dios. </a:t>
            </a:r>
          </a:p>
          <a:p>
            <a:pPr algn="just">
              <a:lnSpc>
                <a:spcPts val="4489"/>
              </a:lnSpc>
            </a:pPr>
          </a:p>
          <a:p>
            <a:pPr algn="just">
              <a:lnSpc>
                <a:spcPts val="4489"/>
              </a:lnSpc>
            </a:pPr>
            <a:r>
              <a:rPr lang="en-US" sz="3206">
                <a:solidFill>
                  <a:srgbClr val="27685C"/>
                </a:solidFill>
                <a:latin typeface="Slabo"/>
                <a:ea typeface="Slabo"/>
                <a:cs typeface="Slabo"/>
                <a:sym typeface="Slabo"/>
              </a:rPr>
              <a:t>El programa de hoy nos ayuda a inspirar a los niños a glorificar a Dios, estaremos cumpliendo nuestro propósito.</a:t>
            </a:r>
          </a:p>
        </p:txBody>
      </p:sp>
      <p:sp>
        <p:nvSpPr>
          <p:cNvPr name="Freeform 7" id="7"/>
          <p:cNvSpPr/>
          <p:nvPr/>
        </p:nvSpPr>
        <p:spPr>
          <a:xfrm flipH="false" flipV="false" rot="0">
            <a:off x="16528188" y="7812709"/>
            <a:ext cx="2195883" cy="1786899"/>
          </a:xfrm>
          <a:custGeom>
            <a:avLst/>
            <a:gdLst/>
            <a:ahLst/>
            <a:cxnLst/>
            <a:rect r="r" b="b" t="t" l="l"/>
            <a:pathLst>
              <a:path h="1786899" w="2195883">
                <a:moveTo>
                  <a:pt x="0" y="0"/>
                </a:moveTo>
                <a:lnTo>
                  <a:pt x="2195882" y="0"/>
                </a:lnTo>
                <a:lnTo>
                  <a:pt x="2195882" y="1786899"/>
                </a:lnTo>
                <a:lnTo>
                  <a:pt x="0" y="178689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8" id="8"/>
          <p:cNvSpPr txBox="true"/>
          <p:nvPr/>
        </p:nvSpPr>
        <p:spPr>
          <a:xfrm rot="0">
            <a:off x="4763726" y="9797678"/>
            <a:ext cx="8368494" cy="266700"/>
          </a:xfrm>
          <a:prstGeom prst="rect">
            <a:avLst/>
          </a:prstGeom>
        </p:spPr>
        <p:txBody>
          <a:bodyPr anchor="t" rtlCol="false" tIns="0" lIns="0" bIns="0" rIns="0">
            <a:spAutoFit/>
          </a:bodyPr>
          <a:lstStyle/>
          <a:p>
            <a:pPr algn="ctr">
              <a:lnSpc>
                <a:spcPts val="2100"/>
              </a:lnSpc>
              <a:spcBef>
                <a:spcPct val="0"/>
              </a:spcBef>
            </a:pPr>
            <a:r>
              <a:rPr lang="en-US" sz="1500">
                <a:solidFill>
                  <a:srgbClr val="000000">
                    <a:alpha val="52941"/>
                  </a:srgbClr>
                </a:solidFill>
                <a:latin typeface="Arapey"/>
                <a:ea typeface="Arapey"/>
                <a:cs typeface="Arapey"/>
                <a:sym typeface="Arapey"/>
              </a:rPr>
              <a:t>recursos-biblicos-com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2184380"/>
          </a:xfrm>
          <a:custGeom>
            <a:avLst/>
            <a:gdLst/>
            <a:ahLst/>
            <a:cxnLst/>
            <a:rect r="r" b="b" t="t" l="l"/>
            <a:pathLst>
              <a:path h="12184380" w="18288000">
                <a:moveTo>
                  <a:pt x="0" y="0"/>
                </a:moveTo>
                <a:lnTo>
                  <a:pt x="18288000" y="0"/>
                </a:lnTo>
                <a:lnTo>
                  <a:pt x="18288000" y="12184380"/>
                </a:lnTo>
                <a:lnTo>
                  <a:pt x="0" y="12184380"/>
                </a:lnTo>
                <a:lnTo>
                  <a:pt x="0" y="0"/>
                </a:lnTo>
                <a:close/>
              </a:path>
            </a:pathLst>
          </a:custGeom>
          <a:blipFill>
            <a:blip r:embed="rId2">
              <a:alphaModFix amt="26000"/>
            </a:blip>
            <a:stretch>
              <a:fillRect l="0" t="0" r="0" b="0"/>
            </a:stretch>
          </a:blipFill>
        </p:spPr>
      </p:sp>
      <p:sp>
        <p:nvSpPr>
          <p:cNvPr name="Freeform 3" id="3"/>
          <p:cNvSpPr/>
          <p:nvPr/>
        </p:nvSpPr>
        <p:spPr>
          <a:xfrm flipH="false" flipV="false" rot="0">
            <a:off x="10775287" y="8645946"/>
            <a:ext cx="5551100" cy="2547812"/>
          </a:xfrm>
          <a:custGeom>
            <a:avLst/>
            <a:gdLst/>
            <a:ahLst/>
            <a:cxnLst/>
            <a:rect r="r" b="b" t="t" l="l"/>
            <a:pathLst>
              <a:path h="2547812" w="5551100">
                <a:moveTo>
                  <a:pt x="0" y="0"/>
                </a:moveTo>
                <a:lnTo>
                  <a:pt x="5551099" y="0"/>
                </a:lnTo>
                <a:lnTo>
                  <a:pt x="5551099" y="2547813"/>
                </a:lnTo>
                <a:lnTo>
                  <a:pt x="0" y="254781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0" y="-287338"/>
            <a:ext cx="7315200" cy="1802843"/>
          </a:xfrm>
          <a:custGeom>
            <a:avLst/>
            <a:gdLst/>
            <a:ahLst/>
            <a:cxnLst/>
            <a:rect r="r" b="b" t="t" l="l"/>
            <a:pathLst>
              <a:path h="1802843" w="7315200">
                <a:moveTo>
                  <a:pt x="0" y="0"/>
                </a:moveTo>
                <a:lnTo>
                  <a:pt x="7315200" y="0"/>
                </a:lnTo>
                <a:lnTo>
                  <a:pt x="7315200" y="1802843"/>
                </a:lnTo>
                <a:lnTo>
                  <a:pt x="0" y="180284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3550836" y="-2599295"/>
            <a:ext cx="7416927" cy="8229600"/>
          </a:xfrm>
          <a:custGeom>
            <a:avLst/>
            <a:gdLst/>
            <a:ahLst/>
            <a:cxnLst/>
            <a:rect r="r" b="b" t="t" l="l"/>
            <a:pathLst>
              <a:path h="8229600" w="7416927">
                <a:moveTo>
                  <a:pt x="0" y="0"/>
                </a:moveTo>
                <a:lnTo>
                  <a:pt x="7416927" y="0"/>
                </a:lnTo>
                <a:lnTo>
                  <a:pt x="7416927" y="8229600"/>
                </a:lnTo>
                <a:lnTo>
                  <a:pt x="0" y="8229600"/>
                </a:lnTo>
                <a:lnTo>
                  <a:pt x="0" y="0"/>
                </a:lnTo>
                <a:close/>
              </a:path>
            </a:pathLst>
          </a:custGeom>
          <a:blipFill>
            <a:blip r:embed="rId7"/>
            <a:stretch>
              <a:fillRect l="0" t="0" r="0" b="0"/>
            </a:stretch>
          </a:blipFill>
        </p:spPr>
      </p:sp>
      <p:sp>
        <p:nvSpPr>
          <p:cNvPr name="Freeform 6" id="6"/>
          <p:cNvSpPr/>
          <p:nvPr/>
        </p:nvSpPr>
        <p:spPr>
          <a:xfrm flipH="false" flipV="false" rot="956953">
            <a:off x="-1464555" y="7094451"/>
            <a:ext cx="8397773" cy="7872912"/>
          </a:xfrm>
          <a:custGeom>
            <a:avLst/>
            <a:gdLst/>
            <a:ahLst/>
            <a:cxnLst/>
            <a:rect r="r" b="b" t="t" l="l"/>
            <a:pathLst>
              <a:path h="7872912" w="8397773">
                <a:moveTo>
                  <a:pt x="0" y="0"/>
                </a:moveTo>
                <a:lnTo>
                  <a:pt x="8397773" y="0"/>
                </a:lnTo>
                <a:lnTo>
                  <a:pt x="8397773" y="7872912"/>
                </a:lnTo>
                <a:lnTo>
                  <a:pt x="0" y="787291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7" id="7"/>
          <p:cNvGrpSpPr/>
          <p:nvPr/>
        </p:nvGrpSpPr>
        <p:grpSpPr>
          <a:xfrm rot="0">
            <a:off x="1195457" y="967684"/>
            <a:ext cx="15897086" cy="8351632"/>
            <a:chOff x="0" y="0"/>
            <a:chExt cx="4186887" cy="2199607"/>
          </a:xfrm>
        </p:grpSpPr>
        <p:sp>
          <p:nvSpPr>
            <p:cNvPr name="Freeform 8" id="8"/>
            <p:cNvSpPr/>
            <p:nvPr/>
          </p:nvSpPr>
          <p:spPr>
            <a:xfrm flipH="false" flipV="false" rot="0">
              <a:off x="0" y="0"/>
              <a:ext cx="4186887" cy="2199607"/>
            </a:xfrm>
            <a:custGeom>
              <a:avLst/>
              <a:gdLst/>
              <a:ahLst/>
              <a:cxnLst/>
              <a:rect r="r" b="b" t="t" l="l"/>
              <a:pathLst>
                <a:path h="2199607" w="4186887">
                  <a:moveTo>
                    <a:pt x="24837" y="0"/>
                  </a:moveTo>
                  <a:lnTo>
                    <a:pt x="4162050" y="0"/>
                  </a:lnTo>
                  <a:cubicBezTo>
                    <a:pt x="4175767" y="0"/>
                    <a:pt x="4186887" y="11120"/>
                    <a:pt x="4186887" y="24837"/>
                  </a:cubicBezTo>
                  <a:lnTo>
                    <a:pt x="4186887" y="2174770"/>
                  </a:lnTo>
                  <a:cubicBezTo>
                    <a:pt x="4186887" y="2181357"/>
                    <a:pt x="4184270" y="2187674"/>
                    <a:pt x="4179612" y="2192332"/>
                  </a:cubicBezTo>
                  <a:cubicBezTo>
                    <a:pt x="4174954" y="2196990"/>
                    <a:pt x="4168637" y="2199607"/>
                    <a:pt x="4162050" y="2199607"/>
                  </a:cubicBezTo>
                  <a:lnTo>
                    <a:pt x="24837" y="2199607"/>
                  </a:lnTo>
                  <a:cubicBezTo>
                    <a:pt x="11120" y="2199607"/>
                    <a:pt x="0" y="2188487"/>
                    <a:pt x="0" y="2174770"/>
                  </a:cubicBezTo>
                  <a:lnTo>
                    <a:pt x="0" y="24837"/>
                  </a:lnTo>
                  <a:cubicBezTo>
                    <a:pt x="0" y="11120"/>
                    <a:pt x="11120" y="0"/>
                    <a:pt x="24837" y="0"/>
                  </a:cubicBezTo>
                  <a:close/>
                </a:path>
              </a:pathLst>
            </a:custGeom>
            <a:solidFill>
              <a:srgbClr val="FFFFFF">
                <a:alpha val="60784"/>
              </a:srgbClr>
            </a:solidFill>
          </p:spPr>
        </p:sp>
        <p:sp>
          <p:nvSpPr>
            <p:cNvPr name="TextBox 9" id="9"/>
            <p:cNvSpPr txBox="true"/>
            <p:nvPr/>
          </p:nvSpPr>
          <p:spPr>
            <a:xfrm>
              <a:off x="0" y="-38100"/>
              <a:ext cx="4186887" cy="2237707"/>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false" rot="0">
            <a:off x="10853079" y="2532965"/>
            <a:ext cx="6406221" cy="5221070"/>
          </a:xfrm>
          <a:custGeom>
            <a:avLst/>
            <a:gdLst/>
            <a:ahLst/>
            <a:cxnLst/>
            <a:rect r="r" b="b" t="t" l="l"/>
            <a:pathLst>
              <a:path h="5221070" w="6406221">
                <a:moveTo>
                  <a:pt x="0" y="0"/>
                </a:moveTo>
                <a:lnTo>
                  <a:pt x="6406221" y="0"/>
                </a:lnTo>
                <a:lnTo>
                  <a:pt x="6406221" y="5221070"/>
                </a:lnTo>
                <a:lnTo>
                  <a:pt x="0" y="5221070"/>
                </a:lnTo>
                <a:lnTo>
                  <a:pt x="0" y="0"/>
                </a:lnTo>
                <a:close/>
              </a:path>
            </a:pathLst>
          </a:custGeom>
          <a:blipFill>
            <a:blip r:embed="rId10"/>
            <a:stretch>
              <a:fillRect l="0" t="0" r="0" b="0"/>
            </a:stretch>
          </a:blipFill>
        </p:spPr>
      </p:sp>
      <p:sp>
        <p:nvSpPr>
          <p:cNvPr name="TextBox 11" id="11"/>
          <p:cNvSpPr txBox="true"/>
          <p:nvPr/>
        </p:nvSpPr>
        <p:spPr>
          <a:xfrm rot="0">
            <a:off x="1848620" y="2264196"/>
            <a:ext cx="8020965" cy="6381750"/>
          </a:xfrm>
          <a:prstGeom prst="rect">
            <a:avLst/>
          </a:prstGeom>
        </p:spPr>
        <p:txBody>
          <a:bodyPr anchor="t" rtlCol="false" tIns="0" lIns="0" bIns="0" rIns="0">
            <a:spAutoFit/>
          </a:bodyPr>
          <a:lstStyle/>
          <a:p>
            <a:pPr algn="l">
              <a:lnSpc>
                <a:spcPts val="4200"/>
              </a:lnSpc>
            </a:pPr>
            <a:r>
              <a:rPr lang="en-US" sz="3000">
                <a:solidFill>
                  <a:srgbClr val="000000"/>
                </a:solidFill>
                <a:latin typeface="Garet"/>
                <a:ea typeface="Garet"/>
                <a:cs typeface="Garet"/>
                <a:sym typeface="Garet"/>
              </a:rPr>
              <a:t>Dios nos regaló nuestro cuerpo como una casita especial donde vive su Espíritu. Por eso debemos cuidarlo mucho, porque no es solo nuestro: Jesús nos compró con un amor muy grande. Cuando elijo cоmer frutas y alimentos saludables en vez de golosinas que me hacen daño, estoy cuidando ese hermoso regalo que Dios me dio. Glorifico a Dios manteniendo mi mente clara y mi cuerpo fuerte para servirle mejor. </a:t>
            </a:r>
          </a:p>
        </p:txBody>
      </p:sp>
      <p:sp>
        <p:nvSpPr>
          <p:cNvPr name="TextBox 12" id="12"/>
          <p:cNvSpPr txBox="true"/>
          <p:nvPr/>
        </p:nvSpPr>
        <p:spPr>
          <a:xfrm rot="0">
            <a:off x="4763726" y="9797678"/>
            <a:ext cx="8368494" cy="266700"/>
          </a:xfrm>
          <a:prstGeom prst="rect">
            <a:avLst/>
          </a:prstGeom>
        </p:spPr>
        <p:txBody>
          <a:bodyPr anchor="t" rtlCol="false" tIns="0" lIns="0" bIns="0" rIns="0">
            <a:spAutoFit/>
          </a:bodyPr>
          <a:lstStyle/>
          <a:p>
            <a:pPr algn="ctr">
              <a:lnSpc>
                <a:spcPts val="2100"/>
              </a:lnSpc>
              <a:spcBef>
                <a:spcPct val="0"/>
              </a:spcBef>
            </a:pPr>
            <a:r>
              <a:rPr lang="en-US" sz="1500">
                <a:solidFill>
                  <a:srgbClr val="000000">
                    <a:alpha val="52941"/>
                  </a:srgbClr>
                </a:solidFill>
                <a:latin typeface="Arapey"/>
                <a:ea typeface="Arapey"/>
                <a:cs typeface="Arapey"/>
                <a:sym typeface="Arapey"/>
              </a:rPr>
              <a:t>recursos-biblicos-com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1590701" y="-2352224"/>
            <a:ext cx="10818956" cy="6761848"/>
          </a:xfrm>
          <a:custGeom>
            <a:avLst/>
            <a:gdLst/>
            <a:ahLst/>
            <a:cxnLst/>
            <a:rect r="r" b="b" t="t" l="l"/>
            <a:pathLst>
              <a:path h="6761848" w="10818956">
                <a:moveTo>
                  <a:pt x="0" y="0"/>
                </a:moveTo>
                <a:lnTo>
                  <a:pt x="10818956" y="0"/>
                </a:lnTo>
                <a:lnTo>
                  <a:pt x="10818956" y="6761848"/>
                </a:lnTo>
                <a:lnTo>
                  <a:pt x="0" y="676184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0"/>
            <a:ext cx="18288000" cy="12184380"/>
          </a:xfrm>
          <a:custGeom>
            <a:avLst/>
            <a:gdLst/>
            <a:ahLst/>
            <a:cxnLst/>
            <a:rect r="r" b="b" t="t" l="l"/>
            <a:pathLst>
              <a:path h="12184380" w="18288000">
                <a:moveTo>
                  <a:pt x="0" y="0"/>
                </a:moveTo>
                <a:lnTo>
                  <a:pt x="18288000" y="0"/>
                </a:lnTo>
                <a:lnTo>
                  <a:pt x="18288000" y="12184380"/>
                </a:lnTo>
                <a:lnTo>
                  <a:pt x="0" y="12184380"/>
                </a:lnTo>
                <a:lnTo>
                  <a:pt x="0" y="0"/>
                </a:lnTo>
                <a:close/>
              </a:path>
            </a:pathLst>
          </a:custGeom>
          <a:blipFill>
            <a:blip r:embed="rId4">
              <a:alphaModFix amt="26000"/>
            </a:blip>
            <a:stretch>
              <a:fillRect l="0" t="0" r="0" b="0"/>
            </a:stretch>
          </a:blipFill>
        </p:spPr>
      </p:sp>
      <p:sp>
        <p:nvSpPr>
          <p:cNvPr name="Freeform 4" id="4"/>
          <p:cNvSpPr/>
          <p:nvPr/>
        </p:nvSpPr>
        <p:spPr>
          <a:xfrm flipH="false" flipV="false" rot="0">
            <a:off x="-682599" y="3235102"/>
            <a:ext cx="8249879" cy="8264906"/>
          </a:xfrm>
          <a:custGeom>
            <a:avLst/>
            <a:gdLst/>
            <a:ahLst/>
            <a:cxnLst/>
            <a:rect r="r" b="b" t="t" l="l"/>
            <a:pathLst>
              <a:path h="8264906" w="8249879">
                <a:moveTo>
                  <a:pt x="0" y="0"/>
                </a:moveTo>
                <a:lnTo>
                  <a:pt x="8249879" y="0"/>
                </a:lnTo>
                <a:lnTo>
                  <a:pt x="8249879" y="8264905"/>
                </a:lnTo>
                <a:lnTo>
                  <a:pt x="0" y="826490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8173342" y="-1065755"/>
            <a:ext cx="11109641" cy="2819072"/>
          </a:xfrm>
          <a:custGeom>
            <a:avLst/>
            <a:gdLst/>
            <a:ahLst/>
            <a:cxnLst/>
            <a:rect r="r" b="b" t="t" l="l"/>
            <a:pathLst>
              <a:path h="2819072" w="11109641">
                <a:moveTo>
                  <a:pt x="0" y="0"/>
                </a:moveTo>
                <a:lnTo>
                  <a:pt x="11109642" y="0"/>
                </a:lnTo>
                <a:lnTo>
                  <a:pt x="11109642" y="2819071"/>
                </a:lnTo>
                <a:lnTo>
                  <a:pt x="0" y="281907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5400000">
            <a:off x="13127809" y="6100510"/>
            <a:ext cx="6730886" cy="6722065"/>
          </a:xfrm>
          <a:custGeom>
            <a:avLst/>
            <a:gdLst/>
            <a:ahLst/>
            <a:cxnLst/>
            <a:rect r="r" b="b" t="t" l="l"/>
            <a:pathLst>
              <a:path h="6722065" w="6730886">
                <a:moveTo>
                  <a:pt x="0" y="0"/>
                </a:moveTo>
                <a:lnTo>
                  <a:pt x="6730886" y="0"/>
                </a:lnTo>
                <a:lnTo>
                  <a:pt x="6730886" y="6722065"/>
                </a:lnTo>
                <a:lnTo>
                  <a:pt x="0" y="672206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7119350">
            <a:off x="-2131722" y="-460619"/>
            <a:ext cx="7280753" cy="4114800"/>
          </a:xfrm>
          <a:custGeom>
            <a:avLst/>
            <a:gdLst/>
            <a:ahLst/>
            <a:cxnLst/>
            <a:rect r="r" b="b" t="t" l="l"/>
            <a:pathLst>
              <a:path h="4114800" w="7280753">
                <a:moveTo>
                  <a:pt x="0" y="0"/>
                </a:moveTo>
                <a:lnTo>
                  <a:pt x="7280754" y="0"/>
                </a:lnTo>
                <a:lnTo>
                  <a:pt x="7280754"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8" id="8"/>
          <p:cNvGrpSpPr/>
          <p:nvPr/>
        </p:nvGrpSpPr>
        <p:grpSpPr>
          <a:xfrm rot="0">
            <a:off x="1195457" y="967684"/>
            <a:ext cx="15897086" cy="8351632"/>
            <a:chOff x="0" y="0"/>
            <a:chExt cx="4186887" cy="2199607"/>
          </a:xfrm>
        </p:grpSpPr>
        <p:sp>
          <p:nvSpPr>
            <p:cNvPr name="Freeform 9" id="9"/>
            <p:cNvSpPr/>
            <p:nvPr/>
          </p:nvSpPr>
          <p:spPr>
            <a:xfrm flipH="false" flipV="false" rot="0">
              <a:off x="0" y="0"/>
              <a:ext cx="4186887" cy="2199607"/>
            </a:xfrm>
            <a:custGeom>
              <a:avLst/>
              <a:gdLst/>
              <a:ahLst/>
              <a:cxnLst/>
              <a:rect r="r" b="b" t="t" l="l"/>
              <a:pathLst>
                <a:path h="2199607" w="4186887">
                  <a:moveTo>
                    <a:pt x="24837" y="0"/>
                  </a:moveTo>
                  <a:lnTo>
                    <a:pt x="4162050" y="0"/>
                  </a:lnTo>
                  <a:cubicBezTo>
                    <a:pt x="4175767" y="0"/>
                    <a:pt x="4186887" y="11120"/>
                    <a:pt x="4186887" y="24837"/>
                  </a:cubicBezTo>
                  <a:lnTo>
                    <a:pt x="4186887" y="2174770"/>
                  </a:lnTo>
                  <a:cubicBezTo>
                    <a:pt x="4186887" y="2181357"/>
                    <a:pt x="4184270" y="2187674"/>
                    <a:pt x="4179612" y="2192332"/>
                  </a:cubicBezTo>
                  <a:cubicBezTo>
                    <a:pt x="4174954" y="2196990"/>
                    <a:pt x="4168637" y="2199607"/>
                    <a:pt x="4162050" y="2199607"/>
                  </a:cubicBezTo>
                  <a:lnTo>
                    <a:pt x="24837" y="2199607"/>
                  </a:lnTo>
                  <a:cubicBezTo>
                    <a:pt x="11120" y="2199607"/>
                    <a:pt x="0" y="2188487"/>
                    <a:pt x="0" y="2174770"/>
                  </a:cubicBezTo>
                  <a:lnTo>
                    <a:pt x="0" y="24837"/>
                  </a:lnTo>
                  <a:cubicBezTo>
                    <a:pt x="0" y="11120"/>
                    <a:pt x="11120" y="0"/>
                    <a:pt x="24837" y="0"/>
                  </a:cubicBezTo>
                  <a:close/>
                </a:path>
              </a:pathLst>
            </a:custGeom>
            <a:solidFill>
              <a:srgbClr val="FFFFFF">
                <a:alpha val="60784"/>
              </a:srgbClr>
            </a:solidFill>
          </p:spPr>
        </p:sp>
        <p:sp>
          <p:nvSpPr>
            <p:cNvPr name="TextBox 10" id="10"/>
            <p:cNvSpPr txBox="true"/>
            <p:nvPr/>
          </p:nvSpPr>
          <p:spPr>
            <a:xfrm>
              <a:off x="0" y="-38100"/>
              <a:ext cx="4186887" cy="2237707"/>
            </a:xfrm>
            <a:prstGeom prst="rect">
              <a:avLst/>
            </a:prstGeom>
          </p:spPr>
          <p:txBody>
            <a:bodyPr anchor="ctr" rtlCol="false" tIns="50800" lIns="50800" bIns="50800" rIns="50800"/>
            <a:lstStyle/>
            <a:p>
              <a:pPr algn="ctr">
                <a:lnSpc>
                  <a:spcPts val="2659"/>
                </a:lnSpc>
                <a:spcBef>
                  <a:spcPct val="0"/>
                </a:spcBef>
              </a:pPr>
            </a:p>
          </p:txBody>
        </p:sp>
      </p:grpSp>
      <p:sp>
        <p:nvSpPr>
          <p:cNvPr name="Freeform 11" id="11"/>
          <p:cNvSpPr/>
          <p:nvPr/>
        </p:nvSpPr>
        <p:spPr>
          <a:xfrm flipH="false" flipV="false" rot="0">
            <a:off x="5438405" y="5777891"/>
            <a:ext cx="7315200" cy="2560320"/>
          </a:xfrm>
          <a:custGeom>
            <a:avLst/>
            <a:gdLst/>
            <a:ahLst/>
            <a:cxnLst/>
            <a:rect r="r" b="b" t="t" l="l"/>
            <a:pathLst>
              <a:path h="2560320" w="7315200">
                <a:moveTo>
                  <a:pt x="0" y="0"/>
                </a:moveTo>
                <a:lnTo>
                  <a:pt x="7315200" y="0"/>
                </a:lnTo>
                <a:lnTo>
                  <a:pt x="7315200" y="2560320"/>
                </a:lnTo>
                <a:lnTo>
                  <a:pt x="0" y="256032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2" id="12"/>
          <p:cNvSpPr txBox="true"/>
          <p:nvPr/>
        </p:nvSpPr>
        <p:spPr>
          <a:xfrm rot="0">
            <a:off x="2133354" y="1100879"/>
            <a:ext cx="7578030" cy="1642901"/>
          </a:xfrm>
          <a:prstGeom prst="rect">
            <a:avLst/>
          </a:prstGeom>
        </p:spPr>
        <p:txBody>
          <a:bodyPr anchor="t" rtlCol="false" tIns="0" lIns="0" bIns="0" rIns="0">
            <a:spAutoFit/>
          </a:bodyPr>
          <a:lstStyle/>
          <a:p>
            <a:pPr algn="l">
              <a:lnSpc>
                <a:spcPts val="13396"/>
              </a:lnSpc>
              <a:spcBef>
                <a:spcPct val="0"/>
              </a:spcBef>
            </a:pPr>
            <a:r>
              <a:rPr lang="en-US" sz="9568">
                <a:solidFill>
                  <a:srgbClr val="000000"/>
                </a:solidFill>
                <a:latin typeface="Arapey"/>
                <a:ea typeface="Arapey"/>
                <a:cs typeface="Arapey"/>
                <a:sym typeface="Arapey"/>
              </a:rPr>
              <a:t>HIMNO INICIAL</a:t>
            </a:r>
          </a:p>
        </p:txBody>
      </p:sp>
      <p:sp>
        <p:nvSpPr>
          <p:cNvPr name="TextBox 13" id="13"/>
          <p:cNvSpPr txBox="true"/>
          <p:nvPr/>
        </p:nvSpPr>
        <p:spPr>
          <a:xfrm rot="0">
            <a:off x="6489280" y="3643467"/>
            <a:ext cx="9197417" cy="762000"/>
          </a:xfrm>
          <a:prstGeom prst="rect">
            <a:avLst/>
          </a:prstGeom>
        </p:spPr>
        <p:txBody>
          <a:bodyPr anchor="t" rtlCol="false" tIns="0" lIns="0" bIns="0" rIns="0">
            <a:spAutoFit/>
          </a:bodyPr>
          <a:lstStyle/>
          <a:p>
            <a:pPr algn="l">
              <a:lnSpc>
                <a:spcPts val="6299"/>
              </a:lnSpc>
            </a:pPr>
            <a:r>
              <a:rPr lang="en-US" sz="4500">
                <a:solidFill>
                  <a:srgbClr val="000000"/>
                </a:solidFill>
                <a:latin typeface="Garet"/>
                <a:ea typeface="Garet"/>
                <a:cs typeface="Garet"/>
                <a:sym typeface="Garet"/>
              </a:rPr>
              <a:t># 610, Escuchamos tu llamada</a:t>
            </a:r>
          </a:p>
        </p:txBody>
      </p:sp>
      <p:sp>
        <p:nvSpPr>
          <p:cNvPr name="TextBox 14" id="14"/>
          <p:cNvSpPr txBox="true"/>
          <p:nvPr/>
        </p:nvSpPr>
        <p:spPr>
          <a:xfrm rot="0">
            <a:off x="4763726" y="9797678"/>
            <a:ext cx="8368494" cy="266700"/>
          </a:xfrm>
          <a:prstGeom prst="rect">
            <a:avLst/>
          </a:prstGeom>
        </p:spPr>
        <p:txBody>
          <a:bodyPr anchor="t" rtlCol="false" tIns="0" lIns="0" bIns="0" rIns="0">
            <a:spAutoFit/>
          </a:bodyPr>
          <a:lstStyle/>
          <a:p>
            <a:pPr algn="ctr">
              <a:lnSpc>
                <a:spcPts val="2100"/>
              </a:lnSpc>
              <a:spcBef>
                <a:spcPct val="0"/>
              </a:spcBef>
            </a:pPr>
            <a:r>
              <a:rPr lang="en-US" sz="1500">
                <a:solidFill>
                  <a:srgbClr val="000000">
                    <a:alpha val="52941"/>
                  </a:srgbClr>
                </a:solidFill>
                <a:latin typeface="Arapey"/>
                <a:ea typeface="Arapey"/>
                <a:cs typeface="Arapey"/>
                <a:sym typeface="Arapey"/>
              </a:rPr>
              <a:t>recursos-biblicos-com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2184380"/>
          </a:xfrm>
          <a:custGeom>
            <a:avLst/>
            <a:gdLst/>
            <a:ahLst/>
            <a:cxnLst/>
            <a:rect r="r" b="b" t="t" l="l"/>
            <a:pathLst>
              <a:path h="12184380" w="18288000">
                <a:moveTo>
                  <a:pt x="0" y="0"/>
                </a:moveTo>
                <a:lnTo>
                  <a:pt x="18288000" y="0"/>
                </a:lnTo>
                <a:lnTo>
                  <a:pt x="18288000" y="12184380"/>
                </a:lnTo>
                <a:lnTo>
                  <a:pt x="0" y="12184380"/>
                </a:lnTo>
                <a:lnTo>
                  <a:pt x="0" y="0"/>
                </a:lnTo>
                <a:close/>
              </a:path>
            </a:pathLst>
          </a:custGeom>
          <a:blipFill>
            <a:blip r:embed="rId2">
              <a:alphaModFix amt="26000"/>
            </a:blip>
            <a:stretch>
              <a:fillRect l="0" t="0" r="0" b="0"/>
            </a:stretch>
          </a:blipFill>
        </p:spPr>
      </p:sp>
      <p:sp>
        <p:nvSpPr>
          <p:cNvPr name="Freeform 3" id="3"/>
          <p:cNvSpPr/>
          <p:nvPr/>
        </p:nvSpPr>
        <p:spPr>
          <a:xfrm flipH="false" flipV="false" rot="0">
            <a:off x="10775287" y="8645946"/>
            <a:ext cx="5551100" cy="2547812"/>
          </a:xfrm>
          <a:custGeom>
            <a:avLst/>
            <a:gdLst/>
            <a:ahLst/>
            <a:cxnLst/>
            <a:rect r="r" b="b" t="t" l="l"/>
            <a:pathLst>
              <a:path h="2547812" w="5551100">
                <a:moveTo>
                  <a:pt x="0" y="0"/>
                </a:moveTo>
                <a:lnTo>
                  <a:pt x="5551099" y="0"/>
                </a:lnTo>
                <a:lnTo>
                  <a:pt x="5551099" y="2547813"/>
                </a:lnTo>
                <a:lnTo>
                  <a:pt x="0" y="254781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0" y="-287338"/>
            <a:ext cx="7315200" cy="1802843"/>
          </a:xfrm>
          <a:custGeom>
            <a:avLst/>
            <a:gdLst/>
            <a:ahLst/>
            <a:cxnLst/>
            <a:rect r="r" b="b" t="t" l="l"/>
            <a:pathLst>
              <a:path h="1802843" w="7315200">
                <a:moveTo>
                  <a:pt x="0" y="0"/>
                </a:moveTo>
                <a:lnTo>
                  <a:pt x="7315200" y="0"/>
                </a:lnTo>
                <a:lnTo>
                  <a:pt x="7315200" y="1802843"/>
                </a:lnTo>
                <a:lnTo>
                  <a:pt x="0" y="180284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3550836" y="-2599295"/>
            <a:ext cx="7416927" cy="8229600"/>
          </a:xfrm>
          <a:custGeom>
            <a:avLst/>
            <a:gdLst/>
            <a:ahLst/>
            <a:cxnLst/>
            <a:rect r="r" b="b" t="t" l="l"/>
            <a:pathLst>
              <a:path h="8229600" w="7416927">
                <a:moveTo>
                  <a:pt x="0" y="0"/>
                </a:moveTo>
                <a:lnTo>
                  <a:pt x="7416927" y="0"/>
                </a:lnTo>
                <a:lnTo>
                  <a:pt x="7416927" y="8229600"/>
                </a:lnTo>
                <a:lnTo>
                  <a:pt x="0" y="8229600"/>
                </a:lnTo>
                <a:lnTo>
                  <a:pt x="0" y="0"/>
                </a:lnTo>
                <a:close/>
              </a:path>
            </a:pathLst>
          </a:custGeom>
          <a:blipFill>
            <a:blip r:embed="rId7"/>
            <a:stretch>
              <a:fillRect l="0" t="0" r="0" b="0"/>
            </a:stretch>
          </a:blipFill>
        </p:spPr>
      </p:sp>
      <p:sp>
        <p:nvSpPr>
          <p:cNvPr name="Freeform 6" id="6"/>
          <p:cNvSpPr/>
          <p:nvPr/>
        </p:nvSpPr>
        <p:spPr>
          <a:xfrm flipH="false" flipV="false" rot="956953">
            <a:off x="-1464555" y="7094451"/>
            <a:ext cx="8397773" cy="7872912"/>
          </a:xfrm>
          <a:custGeom>
            <a:avLst/>
            <a:gdLst/>
            <a:ahLst/>
            <a:cxnLst/>
            <a:rect r="r" b="b" t="t" l="l"/>
            <a:pathLst>
              <a:path h="7872912" w="8397773">
                <a:moveTo>
                  <a:pt x="0" y="0"/>
                </a:moveTo>
                <a:lnTo>
                  <a:pt x="8397773" y="0"/>
                </a:lnTo>
                <a:lnTo>
                  <a:pt x="8397773" y="7872912"/>
                </a:lnTo>
                <a:lnTo>
                  <a:pt x="0" y="787291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7" id="7"/>
          <p:cNvGrpSpPr/>
          <p:nvPr/>
        </p:nvGrpSpPr>
        <p:grpSpPr>
          <a:xfrm rot="0">
            <a:off x="1195457" y="967684"/>
            <a:ext cx="15897086" cy="8351632"/>
            <a:chOff x="0" y="0"/>
            <a:chExt cx="4186887" cy="2199607"/>
          </a:xfrm>
        </p:grpSpPr>
        <p:sp>
          <p:nvSpPr>
            <p:cNvPr name="Freeform 8" id="8"/>
            <p:cNvSpPr/>
            <p:nvPr/>
          </p:nvSpPr>
          <p:spPr>
            <a:xfrm flipH="false" flipV="false" rot="0">
              <a:off x="0" y="0"/>
              <a:ext cx="4186887" cy="2199607"/>
            </a:xfrm>
            <a:custGeom>
              <a:avLst/>
              <a:gdLst/>
              <a:ahLst/>
              <a:cxnLst/>
              <a:rect r="r" b="b" t="t" l="l"/>
              <a:pathLst>
                <a:path h="2199607" w="4186887">
                  <a:moveTo>
                    <a:pt x="24837" y="0"/>
                  </a:moveTo>
                  <a:lnTo>
                    <a:pt x="4162050" y="0"/>
                  </a:lnTo>
                  <a:cubicBezTo>
                    <a:pt x="4175767" y="0"/>
                    <a:pt x="4186887" y="11120"/>
                    <a:pt x="4186887" y="24837"/>
                  </a:cubicBezTo>
                  <a:lnTo>
                    <a:pt x="4186887" y="2174770"/>
                  </a:lnTo>
                  <a:cubicBezTo>
                    <a:pt x="4186887" y="2181357"/>
                    <a:pt x="4184270" y="2187674"/>
                    <a:pt x="4179612" y="2192332"/>
                  </a:cubicBezTo>
                  <a:cubicBezTo>
                    <a:pt x="4174954" y="2196990"/>
                    <a:pt x="4168637" y="2199607"/>
                    <a:pt x="4162050" y="2199607"/>
                  </a:cubicBezTo>
                  <a:lnTo>
                    <a:pt x="24837" y="2199607"/>
                  </a:lnTo>
                  <a:cubicBezTo>
                    <a:pt x="11120" y="2199607"/>
                    <a:pt x="0" y="2188487"/>
                    <a:pt x="0" y="2174770"/>
                  </a:cubicBezTo>
                  <a:lnTo>
                    <a:pt x="0" y="24837"/>
                  </a:lnTo>
                  <a:cubicBezTo>
                    <a:pt x="0" y="11120"/>
                    <a:pt x="11120" y="0"/>
                    <a:pt x="24837" y="0"/>
                  </a:cubicBezTo>
                  <a:close/>
                </a:path>
              </a:pathLst>
            </a:custGeom>
            <a:solidFill>
              <a:srgbClr val="FFFFFF">
                <a:alpha val="60784"/>
              </a:srgbClr>
            </a:solidFill>
          </p:spPr>
        </p:sp>
        <p:sp>
          <p:nvSpPr>
            <p:cNvPr name="TextBox 9" id="9"/>
            <p:cNvSpPr txBox="true"/>
            <p:nvPr/>
          </p:nvSpPr>
          <p:spPr>
            <a:xfrm>
              <a:off x="0" y="-38100"/>
              <a:ext cx="4186887" cy="2237707"/>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false" rot="0">
            <a:off x="2169587" y="2574796"/>
            <a:ext cx="5683678" cy="5829413"/>
          </a:xfrm>
          <a:custGeom>
            <a:avLst/>
            <a:gdLst/>
            <a:ahLst/>
            <a:cxnLst/>
            <a:rect r="r" b="b" t="t" l="l"/>
            <a:pathLst>
              <a:path h="5829413" w="5683678">
                <a:moveTo>
                  <a:pt x="0" y="0"/>
                </a:moveTo>
                <a:lnTo>
                  <a:pt x="5683678" y="0"/>
                </a:lnTo>
                <a:lnTo>
                  <a:pt x="5683678" y="5829413"/>
                </a:lnTo>
                <a:lnTo>
                  <a:pt x="0" y="5829413"/>
                </a:lnTo>
                <a:lnTo>
                  <a:pt x="0" y="0"/>
                </a:lnTo>
                <a:close/>
              </a:path>
            </a:pathLst>
          </a:custGeom>
          <a:blipFill>
            <a:blip r:embed="rId10"/>
            <a:stretch>
              <a:fillRect l="0" t="0" r="0" b="0"/>
            </a:stretch>
          </a:blipFill>
        </p:spPr>
      </p:sp>
      <p:sp>
        <p:nvSpPr>
          <p:cNvPr name="TextBox 11" id="11"/>
          <p:cNvSpPr txBox="true"/>
          <p:nvPr/>
        </p:nvSpPr>
        <p:spPr>
          <a:xfrm rot="0">
            <a:off x="9986436" y="2517646"/>
            <a:ext cx="6562382" cy="6381750"/>
          </a:xfrm>
          <a:prstGeom prst="rect">
            <a:avLst/>
          </a:prstGeom>
        </p:spPr>
        <p:txBody>
          <a:bodyPr anchor="t" rtlCol="false" tIns="0" lIns="0" bIns="0" rIns="0">
            <a:spAutoFit/>
          </a:bodyPr>
          <a:lstStyle/>
          <a:p>
            <a:pPr algn="l">
              <a:lnSpc>
                <a:spcPts val="4200"/>
              </a:lnSpc>
            </a:pPr>
            <a:r>
              <a:rPr lang="en-US" sz="3000">
                <a:solidFill>
                  <a:srgbClr val="000000"/>
                </a:solidFill>
                <a:latin typeface="Garet"/>
                <a:ea typeface="Garet"/>
                <a:cs typeface="Garet"/>
                <a:sym typeface="Garet"/>
              </a:rPr>
              <a:t>El conocimiento no debe usarse para sentirnos superiores, sino para ayudar a otros. Cuando estudio mis lecciones y me esfuerzo en la escuela, le pido a Dios que me dé «palabra de sabiduría» y palabra de «ciencia». Si uso lo que aprendo para explicar el evangelio a mis compañeros, estoy edificando la iglesia y honrando a Dios con mi inteligencia.</a:t>
            </a:r>
          </a:p>
        </p:txBody>
      </p:sp>
      <p:sp>
        <p:nvSpPr>
          <p:cNvPr name="TextBox 12" id="12"/>
          <p:cNvSpPr txBox="true"/>
          <p:nvPr/>
        </p:nvSpPr>
        <p:spPr>
          <a:xfrm rot="0">
            <a:off x="4763726" y="9797678"/>
            <a:ext cx="8368494" cy="266700"/>
          </a:xfrm>
          <a:prstGeom prst="rect">
            <a:avLst/>
          </a:prstGeom>
        </p:spPr>
        <p:txBody>
          <a:bodyPr anchor="t" rtlCol="false" tIns="0" lIns="0" bIns="0" rIns="0">
            <a:spAutoFit/>
          </a:bodyPr>
          <a:lstStyle/>
          <a:p>
            <a:pPr algn="ctr">
              <a:lnSpc>
                <a:spcPts val="2100"/>
              </a:lnSpc>
              <a:spcBef>
                <a:spcPct val="0"/>
              </a:spcBef>
            </a:pPr>
            <a:r>
              <a:rPr lang="en-US" sz="1500">
                <a:solidFill>
                  <a:srgbClr val="000000">
                    <a:alpha val="52941"/>
                  </a:srgbClr>
                </a:solidFill>
                <a:latin typeface="Arapey"/>
                <a:ea typeface="Arapey"/>
                <a:cs typeface="Arapey"/>
                <a:sym typeface="Arapey"/>
              </a:rPr>
              <a:t>recursos-biblicos-com</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2184380"/>
          </a:xfrm>
          <a:custGeom>
            <a:avLst/>
            <a:gdLst/>
            <a:ahLst/>
            <a:cxnLst/>
            <a:rect r="r" b="b" t="t" l="l"/>
            <a:pathLst>
              <a:path h="12184380" w="18288000">
                <a:moveTo>
                  <a:pt x="0" y="0"/>
                </a:moveTo>
                <a:lnTo>
                  <a:pt x="18288000" y="0"/>
                </a:lnTo>
                <a:lnTo>
                  <a:pt x="18288000" y="12184380"/>
                </a:lnTo>
                <a:lnTo>
                  <a:pt x="0" y="12184380"/>
                </a:lnTo>
                <a:lnTo>
                  <a:pt x="0" y="0"/>
                </a:lnTo>
                <a:close/>
              </a:path>
            </a:pathLst>
          </a:custGeom>
          <a:blipFill>
            <a:blip r:embed="rId2">
              <a:alphaModFix amt="26000"/>
            </a:blip>
            <a:stretch>
              <a:fillRect l="0" t="0" r="0" b="0"/>
            </a:stretch>
          </a:blipFill>
        </p:spPr>
      </p:sp>
      <p:sp>
        <p:nvSpPr>
          <p:cNvPr name="Freeform 3" id="3"/>
          <p:cNvSpPr/>
          <p:nvPr/>
        </p:nvSpPr>
        <p:spPr>
          <a:xfrm flipH="false" flipV="false" rot="0">
            <a:off x="8173342" y="-1065755"/>
            <a:ext cx="11109641" cy="2819072"/>
          </a:xfrm>
          <a:custGeom>
            <a:avLst/>
            <a:gdLst/>
            <a:ahLst/>
            <a:cxnLst/>
            <a:rect r="r" b="b" t="t" l="l"/>
            <a:pathLst>
              <a:path h="2819072" w="11109641">
                <a:moveTo>
                  <a:pt x="0" y="0"/>
                </a:moveTo>
                <a:lnTo>
                  <a:pt x="11109642" y="0"/>
                </a:lnTo>
                <a:lnTo>
                  <a:pt x="11109642" y="2819071"/>
                </a:lnTo>
                <a:lnTo>
                  <a:pt x="0" y="281907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5519627">
            <a:off x="15212169" y="3220447"/>
            <a:ext cx="7280753" cy="4114800"/>
          </a:xfrm>
          <a:custGeom>
            <a:avLst/>
            <a:gdLst/>
            <a:ahLst/>
            <a:cxnLst/>
            <a:rect r="r" b="b" t="t" l="l"/>
            <a:pathLst>
              <a:path h="4114800" w="7280753">
                <a:moveTo>
                  <a:pt x="0" y="0"/>
                </a:moveTo>
                <a:lnTo>
                  <a:pt x="7280753" y="0"/>
                </a:lnTo>
                <a:lnTo>
                  <a:pt x="7280753"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0" y="6517459"/>
            <a:ext cx="18633464" cy="9350611"/>
          </a:xfrm>
          <a:custGeom>
            <a:avLst/>
            <a:gdLst/>
            <a:ahLst/>
            <a:cxnLst/>
            <a:rect r="r" b="b" t="t" l="l"/>
            <a:pathLst>
              <a:path h="9350611" w="18633464">
                <a:moveTo>
                  <a:pt x="0" y="0"/>
                </a:moveTo>
                <a:lnTo>
                  <a:pt x="18633464" y="0"/>
                </a:lnTo>
                <a:lnTo>
                  <a:pt x="18633464" y="9350611"/>
                </a:lnTo>
                <a:lnTo>
                  <a:pt x="0" y="935061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6" id="6"/>
          <p:cNvGrpSpPr/>
          <p:nvPr/>
        </p:nvGrpSpPr>
        <p:grpSpPr>
          <a:xfrm rot="0">
            <a:off x="1195457" y="967684"/>
            <a:ext cx="15897086" cy="8351632"/>
            <a:chOff x="0" y="0"/>
            <a:chExt cx="4186887" cy="2199607"/>
          </a:xfrm>
        </p:grpSpPr>
        <p:sp>
          <p:nvSpPr>
            <p:cNvPr name="Freeform 7" id="7"/>
            <p:cNvSpPr/>
            <p:nvPr/>
          </p:nvSpPr>
          <p:spPr>
            <a:xfrm flipH="false" flipV="false" rot="0">
              <a:off x="0" y="0"/>
              <a:ext cx="4186887" cy="2199607"/>
            </a:xfrm>
            <a:custGeom>
              <a:avLst/>
              <a:gdLst/>
              <a:ahLst/>
              <a:cxnLst/>
              <a:rect r="r" b="b" t="t" l="l"/>
              <a:pathLst>
                <a:path h="2199607" w="4186887">
                  <a:moveTo>
                    <a:pt x="24837" y="0"/>
                  </a:moveTo>
                  <a:lnTo>
                    <a:pt x="4162050" y="0"/>
                  </a:lnTo>
                  <a:cubicBezTo>
                    <a:pt x="4175767" y="0"/>
                    <a:pt x="4186887" y="11120"/>
                    <a:pt x="4186887" y="24837"/>
                  </a:cubicBezTo>
                  <a:lnTo>
                    <a:pt x="4186887" y="2174770"/>
                  </a:lnTo>
                  <a:cubicBezTo>
                    <a:pt x="4186887" y="2181357"/>
                    <a:pt x="4184270" y="2187674"/>
                    <a:pt x="4179612" y="2192332"/>
                  </a:cubicBezTo>
                  <a:cubicBezTo>
                    <a:pt x="4174954" y="2196990"/>
                    <a:pt x="4168637" y="2199607"/>
                    <a:pt x="4162050" y="2199607"/>
                  </a:cubicBezTo>
                  <a:lnTo>
                    <a:pt x="24837" y="2199607"/>
                  </a:lnTo>
                  <a:cubicBezTo>
                    <a:pt x="11120" y="2199607"/>
                    <a:pt x="0" y="2188487"/>
                    <a:pt x="0" y="2174770"/>
                  </a:cubicBezTo>
                  <a:lnTo>
                    <a:pt x="0" y="24837"/>
                  </a:lnTo>
                  <a:cubicBezTo>
                    <a:pt x="0" y="11120"/>
                    <a:pt x="11120" y="0"/>
                    <a:pt x="24837" y="0"/>
                  </a:cubicBezTo>
                  <a:close/>
                </a:path>
              </a:pathLst>
            </a:custGeom>
            <a:solidFill>
              <a:srgbClr val="FFFFFF">
                <a:alpha val="60784"/>
              </a:srgbClr>
            </a:solidFill>
          </p:spPr>
        </p:sp>
        <p:sp>
          <p:nvSpPr>
            <p:cNvPr name="TextBox 8" id="8"/>
            <p:cNvSpPr txBox="true"/>
            <p:nvPr/>
          </p:nvSpPr>
          <p:spPr>
            <a:xfrm>
              <a:off x="0" y="-38100"/>
              <a:ext cx="4186887" cy="2237707"/>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6294511" y="5779707"/>
            <a:ext cx="4987636" cy="4114800"/>
          </a:xfrm>
          <a:custGeom>
            <a:avLst/>
            <a:gdLst/>
            <a:ahLst/>
            <a:cxnLst/>
            <a:rect r="r" b="b" t="t" l="l"/>
            <a:pathLst>
              <a:path h="4114800" w="4987636">
                <a:moveTo>
                  <a:pt x="0" y="0"/>
                </a:moveTo>
                <a:lnTo>
                  <a:pt x="4987636" y="0"/>
                </a:lnTo>
                <a:lnTo>
                  <a:pt x="4987636"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0" id="10"/>
          <p:cNvSpPr txBox="true"/>
          <p:nvPr/>
        </p:nvSpPr>
        <p:spPr>
          <a:xfrm rot="0">
            <a:off x="1792856" y="889284"/>
            <a:ext cx="9945747" cy="1642901"/>
          </a:xfrm>
          <a:prstGeom prst="rect">
            <a:avLst/>
          </a:prstGeom>
        </p:spPr>
        <p:txBody>
          <a:bodyPr anchor="t" rtlCol="false" tIns="0" lIns="0" bIns="0" rIns="0">
            <a:spAutoFit/>
          </a:bodyPr>
          <a:lstStyle/>
          <a:p>
            <a:pPr algn="ctr">
              <a:lnSpc>
                <a:spcPts val="13396"/>
              </a:lnSpc>
              <a:spcBef>
                <a:spcPct val="0"/>
              </a:spcBef>
            </a:pPr>
            <a:r>
              <a:rPr lang="en-US" sz="9568">
                <a:solidFill>
                  <a:srgbClr val="000000"/>
                </a:solidFill>
                <a:latin typeface="Arapey"/>
                <a:ea typeface="Arapey"/>
                <a:cs typeface="Arapey"/>
                <a:sym typeface="Arapey"/>
              </a:rPr>
              <a:t>LECTURA BIBLICA</a:t>
            </a:r>
          </a:p>
        </p:txBody>
      </p:sp>
      <p:sp>
        <p:nvSpPr>
          <p:cNvPr name="TextBox 11" id="11"/>
          <p:cNvSpPr txBox="true"/>
          <p:nvPr/>
        </p:nvSpPr>
        <p:spPr>
          <a:xfrm rot="0">
            <a:off x="1792856" y="2827460"/>
            <a:ext cx="14703519" cy="640847"/>
          </a:xfrm>
          <a:prstGeom prst="rect">
            <a:avLst/>
          </a:prstGeom>
        </p:spPr>
        <p:txBody>
          <a:bodyPr anchor="t" rtlCol="false" tIns="0" lIns="0" bIns="0" rIns="0">
            <a:spAutoFit/>
          </a:bodyPr>
          <a:lstStyle/>
          <a:p>
            <a:pPr algn="l">
              <a:lnSpc>
                <a:spcPts val="5102"/>
              </a:lnSpc>
              <a:spcBef>
                <a:spcPct val="0"/>
              </a:spcBef>
            </a:pPr>
            <a:r>
              <a:rPr lang="en-US" sz="3644">
                <a:solidFill>
                  <a:srgbClr val="000000"/>
                </a:solidFill>
                <a:latin typeface="Garet"/>
                <a:ea typeface="Garet"/>
                <a:cs typeface="Garet"/>
                <a:sym typeface="Garet"/>
              </a:rPr>
              <a:t>1 Corintios 10: 31</a:t>
            </a:r>
          </a:p>
        </p:txBody>
      </p:sp>
      <p:sp>
        <p:nvSpPr>
          <p:cNvPr name="TextBox 12" id="12"/>
          <p:cNvSpPr txBox="true"/>
          <p:nvPr/>
        </p:nvSpPr>
        <p:spPr>
          <a:xfrm rot="0">
            <a:off x="1966219" y="4563682"/>
            <a:ext cx="14703519" cy="1216025"/>
          </a:xfrm>
          <a:prstGeom prst="rect">
            <a:avLst/>
          </a:prstGeom>
        </p:spPr>
        <p:txBody>
          <a:bodyPr anchor="t" rtlCol="false" tIns="0" lIns="0" bIns="0" rIns="0">
            <a:spAutoFit/>
          </a:bodyPr>
          <a:lstStyle/>
          <a:p>
            <a:pPr algn="l">
              <a:lnSpc>
                <a:spcPts val="4900"/>
              </a:lnSpc>
              <a:spcBef>
                <a:spcPct val="0"/>
              </a:spcBef>
            </a:pPr>
            <a:r>
              <a:rPr lang="en-US" sz="3500">
                <a:solidFill>
                  <a:srgbClr val="000000"/>
                </a:solidFill>
                <a:latin typeface="Garet"/>
                <a:ea typeface="Garet"/>
                <a:cs typeface="Garet"/>
                <a:sym typeface="Garet"/>
              </a:rPr>
              <a:t>«Si, pues, coméis o bebéis, o hacéis otra cosa, hacedlo todo para la gloria de Dios.»</a:t>
            </a:r>
          </a:p>
        </p:txBody>
      </p:sp>
      <p:sp>
        <p:nvSpPr>
          <p:cNvPr name="TextBox 13" id="13"/>
          <p:cNvSpPr txBox="true"/>
          <p:nvPr/>
        </p:nvSpPr>
        <p:spPr>
          <a:xfrm rot="0">
            <a:off x="4763726" y="9797678"/>
            <a:ext cx="8368494" cy="266700"/>
          </a:xfrm>
          <a:prstGeom prst="rect">
            <a:avLst/>
          </a:prstGeom>
        </p:spPr>
        <p:txBody>
          <a:bodyPr anchor="t" rtlCol="false" tIns="0" lIns="0" bIns="0" rIns="0">
            <a:spAutoFit/>
          </a:bodyPr>
          <a:lstStyle/>
          <a:p>
            <a:pPr algn="ctr">
              <a:lnSpc>
                <a:spcPts val="2100"/>
              </a:lnSpc>
              <a:spcBef>
                <a:spcPct val="0"/>
              </a:spcBef>
            </a:pPr>
            <a:r>
              <a:rPr lang="en-US" sz="1500">
                <a:solidFill>
                  <a:srgbClr val="000000">
                    <a:alpha val="52941"/>
                  </a:srgbClr>
                </a:solidFill>
                <a:latin typeface="Arapey"/>
                <a:ea typeface="Arapey"/>
                <a:cs typeface="Arapey"/>
                <a:sym typeface="Arapey"/>
              </a:rPr>
              <a:t>recursos-biblicos-com</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2184380"/>
          </a:xfrm>
          <a:custGeom>
            <a:avLst/>
            <a:gdLst/>
            <a:ahLst/>
            <a:cxnLst/>
            <a:rect r="r" b="b" t="t" l="l"/>
            <a:pathLst>
              <a:path h="12184380" w="18288000">
                <a:moveTo>
                  <a:pt x="0" y="0"/>
                </a:moveTo>
                <a:lnTo>
                  <a:pt x="18288000" y="0"/>
                </a:lnTo>
                <a:lnTo>
                  <a:pt x="18288000" y="12184380"/>
                </a:lnTo>
                <a:lnTo>
                  <a:pt x="0" y="12184380"/>
                </a:lnTo>
                <a:lnTo>
                  <a:pt x="0" y="0"/>
                </a:lnTo>
                <a:close/>
              </a:path>
            </a:pathLst>
          </a:custGeom>
          <a:blipFill>
            <a:blip r:embed="rId2">
              <a:alphaModFix amt="26000"/>
            </a:blip>
            <a:stretch>
              <a:fillRect l="0" t="0" r="0" b="0"/>
            </a:stretch>
          </a:blipFill>
        </p:spPr>
      </p:sp>
      <p:sp>
        <p:nvSpPr>
          <p:cNvPr name="Freeform 3" id="3"/>
          <p:cNvSpPr/>
          <p:nvPr/>
        </p:nvSpPr>
        <p:spPr>
          <a:xfrm flipH="false" flipV="false" rot="0">
            <a:off x="10775287" y="8645946"/>
            <a:ext cx="5551100" cy="2547812"/>
          </a:xfrm>
          <a:custGeom>
            <a:avLst/>
            <a:gdLst/>
            <a:ahLst/>
            <a:cxnLst/>
            <a:rect r="r" b="b" t="t" l="l"/>
            <a:pathLst>
              <a:path h="2547812" w="5551100">
                <a:moveTo>
                  <a:pt x="0" y="0"/>
                </a:moveTo>
                <a:lnTo>
                  <a:pt x="5551099" y="0"/>
                </a:lnTo>
                <a:lnTo>
                  <a:pt x="5551099" y="2547813"/>
                </a:lnTo>
                <a:lnTo>
                  <a:pt x="0" y="254781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0" y="-287338"/>
            <a:ext cx="7315200" cy="1802843"/>
          </a:xfrm>
          <a:custGeom>
            <a:avLst/>
            <a:gdLst/>
            <a:ahLst/>
            <a:cxnLst/>
            <a:rect r="r" b="b" t="t" l="l"/>
            <a:pathLst>
              <a:path h="1802843" w="7315200">
                <a:moveTo>
                  <a:pt x="0" y="0"/>
                </a:moveTo>
                <a:lnTo>
                  <a:pt x="7315200" y="0"/>
                </a:lnTo>
                <a:lnTo>
                  <a:pt x="7315200" y="1802843"/>
                </a:lnTo>
                <a:lnTo>
                  <a:pt x="0" y="180284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3550836" y="-2599295"/>
            <a:ext cx="7416927" cy="8229600"/>
          </a:xfrm>
          <a:custGeom>
            <a:avLst/>
            <a:gdLst/>
            <a:ahLst/>
            <a:cxnLst/>
            <a:rect r="r" b="b" t="t" l="l"/>
            <a:pathLst>
              <a:path h="8229600" w="7416927">
                <a:moveTo>
                  <a:pt x="0" y="0"/>
                </a:moveTo>
                <a:lnTo>
                  <a:pt x="7416927" y="0"/>
                </a:lnTo>
                <a:lnTo>
                  <a:pt x="7416927" y="8229600"/>
                </a:lnTo>
                <a:lnTo>
                  <a:pt x="0" y="8229600"/>
                </a:lnTo>
                <a:lnTo>
                  <a:pt x="0" y="0"/>
                </a:lnTo>
                <a:close/>
              </a:path>
            </a:pathLst>
          </a:custGeom>
          <a:blipFill>
            <a:blip r:embed="rId7"/>
            <a:stretch>
              <a:fillRect l="0" t="0" r="0" b="0"/>
            </a:stretch>
          </a:blipFill>
        </p:spPr>
      </p:sp>
      <p:sp>
        <p:nvSpPr>
          <p:cNvPr name="Freeform 6" id="6"/>
          <p:cNvSpPr/>
          <p:nvPr/>
        </p:nvSpPr>
        <p:spPr>
          <a:xfrm flipH="false" flipV="false" rot="956953">
            <a:off x="-1464555" y="7094451"/>
            <a:ext cx="8397773" cy="7872912"/>
          </a:xfrm>
          <a:custGeom>
            <a:avLst/>
            <a:gdLst/>
            <a:ahLst/>
            <a:cxnLst/>
            <a:rect r="r" b="b" t="t" l="l"/>
            <a:pathLst>
              <a:path h="7872912" w="8397773">
                <a:moveTo>
                  <a:pt x="0" y="0"/>
                </a:moveTo>
                <a:lnTo>
                  <a:pt x="8397773" y="0"/>
                </a:lnTo>
                <a:lnTo>
                  <a:pt x="8397773" y="7872912"/>
                </a:lnTo>
                <a:lnTo>
                  <a:pt x="0" y="787291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7" id="7"/>
          <p:cNvGrpSpPr/>
          <p:nvPr/>
        </p:nvGrpSpPr>
        <p:grpSpPr>
          <a:xfrm rot="0">
            <a:off x="1195457" y="967684"/>
            <a:ext cx="15897086" cy="8351632"/>
            <a:chOff x="0" y="0"/>
            <a:chExt cx="4186887" cy="2199607"/>
          </a:xfrm>
        </p:grpSpPr>
        <p:sp>
          <p:nvSpPr>
            <p:cNvPr name="Freeform 8" id="8"/>
            <p:cNvSpPr/>
            <p:nvPr/>
          </p:nvSpPr>
          <p:spPr>
            <a:xfrm flipH="false" flipV="false" rot="0">
              <a:off x="0" y="0"/>
              <a:ext cx="4186887" cy="2199607"/>
            </a:xfrm>
            <a:custGeom>
              <a:avLst/>
              <a:gdLst/>
              <a:ahLst/>
              <a:cxnLst/>
              <a:rect r="r" b="b" t="t" l="l"/>
              <a:pathLst>
                <a:path h="2199607" w="4186887">
                  <a:moveTo>
                    <a:pt x="24837" y="0"/>
                  </a:moveTo>
                  <a:lnTo>
                    <a:pt x="4162050" y="0"/>
                  </a:lnTo>
                  <a:cubicBezTo>
                    <a:pt x="4175767" y="0"/>
                    <a:pt x="4186887" y="11120"/>
                    <a:pt x="4186887" y="24837"/>
                  </a:cubicBezTo>
                  <a:lnTo>
                    <a:pt x="4186887" y="2174770"/>
                  </a:lnTo>
                  <a:cubicBezTo>
                    <a:pt x="4186887" y="2181357"/>
                    <a:pt x="4184270" y="2187674"/>
                    <a:pt x="4179612" y="2192332"/>
                  </a:cubicBezTo>
                  <a:cubicBezTo>
                    <a:pt x="4174954" y="2196990"/>
                    <a:pt x="4168637" y="2199607"/>
                    <a:pt x="4162050" y="2199607"/>
                  </a:cubicBezTo>
                  <a:lnTo>
                    <a:pt x="24837" y="2199607"/>
                  </a:lnTo>
                  <a:cubicBezTo>
                    <a:pt x="11120" y="2199607"/>
                    <a:pt x="0" y="2188487"/>
                    <a:pt x="0" y="2174770"/>
                  </a:cubicBezTo>
                  <a:lnTo>
                    <a:pt x="0" y="24837"/>
                  </a:lnTo>
                  <a:cubicBezTo>
                    <a:pt x="0" y="11120"/>
                    <a:pt x="11120" y="0"/>
                    <a:pt x="24837" y="0"/>
                  </a:cubicBezTo>
                  <a:close/>
                </a:path>
              </a:pathLst>
            </a:custGeom>
            <a:solidFill>
              <a:srgbClr val="FFFFFF">
                <a:alpha val="60784"/>
              </a:srgbClr>
            </a:solidFill>
          </p:spPr>
        </p:sp>
        <p:sp>
          <p:nvSpPr>
            <p:cNvPr name="TextBox 9" id="9"/>
            <p:cNvSpPr txBox="true"/>
            <p:nvPr/>
          </p:nvSpPr>
          <p:spPr>
            <a:xfrm>
              <a:off x="0" y="-38100"/>
              <a:ext cx="4186887" cy="2237707"/>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false" rot="0">
            <a:off x="3445901" y="3086100"/>
            <a:ext cx="5048834" cy="4114800"/>
          </a:xfrm>
          <a:custGeom>
            <a:avLst/>
            <a:gdLst/>
            <a:ahLst/>
            <a:cxnLst/>
            <a:rect r="r" b="b" t="t" l="l"/>
            <a:pathLst>
              <a:path h="4114800" w="5048834">
                <a:moveTo>
                  <a:pt x="0" y="0"/>
                </a:moveTo>
                <a:lnTo>
                  <a:pt x="5048834" y="0"/>
                </a:lnTo>
                <a:lnTo>
                  <a:pt x="5048834"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1" id="11"/>
          <p:cNvSpPr txBox="true"/>
          <p:nvPr/>
        </p:nvSpPr>
        <p:spPr>
          <a:xfrm rot="0">
            <a:off x="9851029" y="1458355"/>
            <a:ext cx="6562382" cy="6915150"/>
          </a:xfrm>
          <a:prstGeom prst="rect">
            <a:avLst/>
          </a:prstGeom>
        </p:spPr>
        <p:txBody>
          <a:bodyPr anchor="t" rtlCol="false" tIns="0" lIns="0" bIns="0" rIns="0">
            <a:spAutoFit/>
          </a:bodyPr>
          <a:lstStyle/>
          <a:p>
            <a:pPr algn="l">
              <a:lnSpc>
                <a:spcPts val="4200"/>
              </a:lnSpc>
            </a:pPr>
            <a:r>
              <a:rPr lang="en-US" sz="3000">
                <a:solidFill>
                  <a:srgbClr val="000000"/>
                </a:solidFill>
                <a:latin typeface="Garet"/>
                <a:ea typeface="Garet"/>
                <a:cs typeface="Garet"/>
                <a:sym typeface="Garet"/>
              </a:rPr>
              <a:t>Jesús nos enseñó a no buscar nuestro propio bien, sino el del otro. Glorifico a Dios cuando comparto mis juguetes, cuando ayudo a un compañero que está triste o cuando ahorro mis monedas para los niños que no tienen nada. Al tratar a los demás como quiero ser tratado, reflejo el amor desinteresado de Cristo en mi comunidad. Reciban una cordial bienvenida a todos los presentes. </a:t>
            </a:r>
          </a:p>
        </p:txBody>
      </p:sp>
      <p:sp>
        <p:nvSpPr>
          <p:cNvPr name="TextBox 12" id="12"/>
          <p:cNvSpPr txBox="true"/>
          <p:nvPr/>
        </p:nvSpPr>
        <p:spPr>
          <a:xfrm rot="0">
            <a:off x="4763726" y="9797678"/>
            <a:ext cx="8368494" cy="266700"/>
          </a:xfrm>
          <a:prstGeom prst="rect">
            <a:avLst/>
          </a:prstGeom>
        </p:spPr>
        <p:txBody>
          <a:bodyPr anchor="t" rtlCol="false" tIns="0" lIns="0" bIns="0" rIns="0">
            <a:spAutoFit/>
          </a:bodyPr>
          <a:lstStyle/>
          <a:p>
            <a:pPr algn="ctr">
              <a:lnSpc>
                <a:spcPts val="2100"/>
              </a:lnSpc>
              <a:spcBef>
                <a:spcPct val="0"/>
              </a:spcBef>
            </a:pPr>
            <a:r>
              <a:rPr lang="en-US" sz="1500">
                <a:solidFill>
                  <a:srgbClr val="000000">
                    <a:alpha val="52941"/>
                  </a:srgbClr>
                </a:solidFill>
                <a:latin typeface="Arapey"/>
                <a:ea typeface="Arapey"/>
                <a:cs typeface="Arapey"/>
                <a:sym typeface="Arapey"/>
              </a:rPr>
              <a:t>recursos-biblicos-com</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2184380"/>
          </a:xfrm>
          <a:custGeom>
            <a:avLst/>
            <a:gdLst/>
            <a:ahLst/>
            <a:cxnLst/>
            <a:rect r="r" b="b" t="t" l="l"/>
            <a:pathLst>
              <a:path h="12184380" w="18288000">
                <a:moveTo>
                  <a:pt x="0" y="0"/>
                </a:moveTo>
                <a:lnTo>
                  <a:pt x="18288000" y="0"/>
                </a:lnTo>
                <a:lnTo>
                  <a:pt x="18288000" y="12184380"/>
                </a:lnTo>
                <a:lnTo>
                  <a:pt x="0" y="12184380"/>
                </a:lnTo>
                <a:lnTo>
                  <a:pt x="0" y="0"/>
                </a:lnTo>
                <a:close/>
              </a:path>
            </a:pathLst>
          </a:custGeom>
          <a:blipFill>
            <a:blip r:embed="rId2">
              <a:alphaModFix amt="26000"/>
            </a:blip>
            <a:stretch>
              <a:fillRect l="0" t="0" r="0" b="0"/>
            </a:stretch>
          </a:blipFill>
        </p:spPr>
      </p:sp>
      <p:sp>
        <p:nvSpPr>
          <p:cNvPr name="Freeform 3" id="3"/>
          <p:cNvSpPr/>
          <p:nvPr/>
        </p:nvSpPr>
        <p:spPr>
          <a:xfrm flipH="false" flipV="false" rot="0">
            <a:off x="10775287" y="8645946"/>
            <a:ext cx="5551100" cy="2547812"/>
          </a:xfrm>
          <a:custGeom>
            <a:avLst/>
            <a:gdLst/>
            <a:ahLst/>
            <a:cxnLst/>
            <a:rect r="r" b="b" t="t" l="l"/>
            <a:pathLst>
              <a:path h="2547812" w="5551100">
                <a:moveTo>
                  <a:pt x="0" y="0"/>
                </a:moveTo>
                <a:lnTo>
                  <a:pt x="5551099" y="0"/>
                </a:lnTo>
                <a:lnTo>
                  <a:pt x="5551099" y="2547813"/>
                </a:lnTo>
                <a:lnTo>
                  <a:pt x="0" y="254781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0" y="-287338"/>
            <a:ext cx="7315200" cy="1802843"/>
          </a:xfrm>
          <a:custGeom>
            <a:avLst/>
            <a:gdLst/>
            <a:ahLst/>
            <a:cxnLst/>
            <a:rect r="r" b="b" t="t" l="l"/>
            <a:pathLst>
              <a:path h="1802843" w="7315200">
                <a:moveTo>
                  <a:pt x="0" y="0"/>
                </a:moveTo>
                <a:lnTo>
                  <a:pt x="7315200" y="0"/>
                </a:lnTo>
                <a:lnTo>
                  <a:pt x="7315200" y="1802843"/>
                </a:lnTo>
                <a:lnTo>
                  <a:pt x="0" y="180284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3550836" y="-2599295"/>
            <a:ext cx="7416927" cy="8229600"/>
          </a:xfrm>
          <a:custGeom>
            <a:avLst/>
            <a:gdLst/>
            <a:ahLst/>
            <a:cxnLst/>
            <a:rect r="r" b="b" t="t" l="l"/>
            <a:pathLst>
              <a:path h="8229600" w="7416927">
                <a:moveTo>
                  <a:pt x="0" y="0"/>
                </a:moveTo>
                <a:lnTo>
                  <a:pt x="7416927" y="0"/>
                </a:lnTo>
                <a:lnTo>
                  <a:pt x="7416927" y="8229600"/>
                </a:lnTo>
                <a:lnTo>
                  <a:pt x="0" y="8229600"/>
                </a:lnTo>
                <a:lnTo>
                  <a:pt x="0" y="0"/>
                </a:lnTo>
                <a:close/>
              </a:path>
            </a:pathLst>
          </a:custGeom>
          <a:blipFill>
            <a:blip r:embed="rId7"/>
            <a:stretch>
              <a:fillRect l="0" t="0" r="0" b="0"/>
            </a:stretch>
          </a:blipFill>
        </p:spPr>
      </p:sp>
      <p:sp>
        <p:nvSpPr>
          <p:cNvPr name="Freeform 6" id="6"/>
          <p:cNvSpPr/>
          <p:nvPr/>
        </p:nvSpPr>
        <p:spPr>
          <a:xfrm flipH="false" flipV="false" rot="956953">
            <a:off x="-1464555" y="7094451"/>
            <a:ext cx="8397773" cy="7872912"/>
          </a:xfrm>
          <a:custGeom>
            <a:avLst/>
            <a:gdLst/>
            <a:ahLst/>
            <a:cxnLst/>
            <a:rect r="r" b="b" t="t" l="l"/>
            <a:pathLst>
              <a:path h="7872912" w="8397773">
                <a:moveTo>
                  <a:pt x="0" y="0"/>
                </a:moveTo>
                <a:lnTo>
                  <a:pt x="8397773" y="0"/>
                </a:lnTo>
                <a:lnTo>
                  <a:pt x="8397773" y="7872912"/>
                </a:lnTo>
                <a:lnTo>
                  <a:pt x="0" y="787291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7" id="7"/>
          <p:cNvGrpSpPr/>
          <p:nvPr/>
        </p:nvGrpSpPr>
        <p:grpSpPr>
          <a:xfrm rot="0">
            <a:off x="1195457" y="967684"/>
            <a:ext cx="15897086" cy="8351632"/>
            <a:chOff x="0" y="0"/>
            <a:chExt cx="4186887" cy="2199607"/>
          </a:xfrm>
        </p:grpSpPr>
        <p:sp>
          <p:nvSpPr>
            <p:cNvPr name="Freeform 8" id="8"/>
            <p:cNvSpPr/>
            <p:nvPr/>
          </p:nvSpPr>
          <p:spPr>
            <a:xfrm flipH="false" flipV="false" rot="0">
              <a:off x="0" y="0"/>
              <a:ext cx="4186887" cy="2199607"/>
            </a:xfrm>
            <a:custGeom>
              <a:avLst/>
              <a:gdLst/>
              <a:ahLst/>
              <a:cxnLst/>
              <a:rect r="r" b="b" t="t" l="l"/>
              <a:pathLst>
                <a:path h="2199607" w="4186887">
                  <a:moveTo>
                    <a:pt x="24837" y="0"/>
                  </a:moveTo>
                  <a:lnTo>
                    <a:pt x="4162050" y="0"/>
                  </a:lnTo>
                  <a:cubicBezTo>
                    <a:pt x="4175767" y="0"/>
                    <a:pt x="4186887" y="11120"/>
                    <a:pt x="4186887" y="24837"/>
                  </a:cubicBezTo>
                  <a:lnTo>
                    <a:pt x="4186887" y="2174770"/>
                  </a:lnTo>
                  <a:cubicBezTo>
                    <a:pt x="4186887" y="2181357"/>
                    <a:pt x="4184270" y="2187674"/>
                    <a:pt x="4179612" y="2192332"/>
                  </a:cubicBezTo>
                  <a:cubicBezTo>
                    <a:pt x="4174954" y="2196990"/>
                    <a:pt x="4168637" y="2199607"/>
                    <a:pt x="4162050" y="2199607"/>
                  </a:cubicBezTo>
                  <a:lnTo>
                    <a:pt x="24837" y="2199607"/>
                  </a:lnTo>
                  <a:cubicBezTo>
                    <a:pt x="11120" y="2199607"/>
                    <a:pt x="0" y="2188487"/>
                    <a:pt x="0" y="2174770"/>
                  </a:cubicBezTo>
                  <a:lnTo>
                    <a:pt x="0" y="24837"/>
                  </a:lnTo>
                  <a:cubicBezTo>
                    <a:pt x="0" y="11120"/>
                    <a:pt x="11120" y="0"/>
                    <a:pt x="24837" y="0"/>
                  </a:cubicBezTo>
                  <a:close/>
                </a:path>
              </a:pathLst>
            </a:custGeom>
            <a:solidFill>
              <a:srgbClr val="FFFFFF">
                <a:alpha val="60784"/>
              </a:srgbClr>
            </a:solidFill>
          </p:spPr>
        </p:sp>
        <p:sp>
          <p:nvSpPr>
            <p:cNvPr name="TextBox 9" id="9"/>
            <p:cNvSpPr txBox="true"/>
            <p:nvPr/>
          </p:nvSpPr>
          <p:spPr>
            <a:xfrm>
              <a:off x="0" y="-38100"/>
              <a:ext cx="4186887" cy="2237707"/>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false" rot="0">
            <a:off x="5775421" y="2885331"/>
            <a:ext cx="6737157" cy="6433985"/>
          </a:xfrm>
          <a:custGeom>
            <a:avLst/>
            <a:gdLst/>
            <a:ahLst/>
            <a:cxnLst/>
            <a:rect r="r" b="b" t="t" l="l"/>
            <a:pathLst>
              <a:path h="6433985" w="6737157">
                <a:moveTo>
                  <a:pt x="0" y="0"/>
                </a:moveTo>
                <a:lnTo>
                  <a:pt x="6737158" y="0"/>
                </a:lnTo>
                <a:lnTo>
                  <a:pt x="6737158" y="6433985"/>
                </a:lnTo>
                <a:lnTo>
                  <a:pt x="0" y="643398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1" id="11"/>
          <p:cNvSpPr txBox="true"/>
          <p:nvPr/>
        </p:nvSpPr>
        <p:spPr>
          <a:xfrm rot="0">
            <a:off x="1848620" y="1325005"/>
            <a:ext cx="8975527" cy="1642901"/>
          </a:xfrm>
          <a:prstGeom prst="rect">
            <a:avLst/>
          </a:prstGeom>
        </p:spPr>
        <p:txBody>
          <a:bodyPr anchor="t" rtlCol="false" tIns="0" lIns="0" bIns="0" rIns="0">
            <a:spAutoFit/>
          </a:bodyPr>
          <a:lstStyle/>
          <a:p>
            <a:pPr algn="l">
              <a:lnSpc>
                <a:spcPts val="13396"/>
              </a:lnSpc>
              <a:spcBef>
                <a:spcPct val="0"/>
              </a:spcBef>
            </a:pPr>
            <a:r>
              <a:rPr lang="en-US" sz="9568">
                <a:solidFill>
                  <a:srgbClr val="000000"/>
                </a:solidFill>
                <a:latin typeface="Arapey"/>
                <a:ea typeface="Arapey"/>
                <a:cs typeface="Arapey"/>
                <a:sym typeface="Arapey"/>
              </a:rPr>
              <a:t>MUSICA ESPECIAL</a:t>
            </a:r>
          </a:p>
        </p:txBody>
      </p:sp>
      <p:sp>
        <p:nvSpPr>
          <p:cNvPr name="TextBox 12" id="12"/>
          <p:cNvSpPr txBox="true"/>
          <p:nvPr/>
        </p:nvSpPr>
        <p:spPr>
          <a:xfrm rot="0">
            <a:off x="4763726" y="9797678"/>
            <a:ext cx="8368494" cy="266700"/>
          </a:xfrm>
          <a:prstGeom prst="rect">
            <a:avLst/>
          </a:prstGeom>
        </p:spPr>
        <p:txBody>
          <a:bodyPr anchor="t" rtlCol="false" tIns="0" lIns="0" bIns="0" rIns="0">
            <a:spAutoFit/>
          </a:bodyPr>
          <a:lstStyle/>
          <a:p>
            <a:pPr algn="ctr">
              <a:lnSpc>
                <a:spcPts val="2100"/>
              </a:lnSpc>
              <a:spcBef>
                <a:spcPct val="0"/>
              </a:spcBef>
            </a:pPr>
            <a:r>
              <a:rPr lang="en-US" sz="1500">
                <a:solidFill>
                  <a:srgbClr val="000000">
                    <a:alpha val="52941"/>
                  </a:srgbClr>
                </a:solidFill>
                <a:latin typeface="Arapey"/>
                <a:ea typeface="Arapey"/>
                <a:cs typeface="Arapey"/>
                <a:sym typeface="Arapey"/>
              </a:rPr>
              <a:t>recursos-biblicos-com</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2184380"/>
          </a:xfrm>
          <a:custGeom>
            <a:avLst/>
            <a:gdLst/>
            <a:ahLst/>
            <a:cxnLst/>
            <a:rect r="r" b="b" t="t" l="l"/>
            <a:pathLst>
              <a:path h="12184380" w="18288000">
                <a:moveTo>
                  <a:pt x="0" y="0"/>
                </a:moveTo>
                <a:lnTo>
                  <a:pt x="18288000" y="0"/>
                </a:lnTo>
                <a:lnTo>
                  <a:pt x="18288000" y="12184380"/>
                </a:lnTo>
                <a:lnTo>
                  <a:pt x="0" y="12184380"/>
                </a:lnTo>
                <a:lnTo>
                  <a:pt x="0" y="0"/>
                </a:lnTo>
                <a:close/>
              </a:path>
            </a:pathLst>
          </a:custGeom>
          <a:blipFill>
            <a:blip r:embed="rId2">
              <a:alphaModFix amt="26000"/>
            </a:blip>
            <a:stretch>
              <a:fillRect l="0" t="0" r="0" b="0"/>
            </a:stretch>
          </a:blipFill>
        </p:spPr>
      </p:sp>
      <p:sp>
        <p:nvSpPr>
          <p:cNvPr name="Freeform 3" id="3"/>
          <p:cNvSpPr/>
          <p:nvPr/>
        </p:nvSpPr>
        <p:spPr>
          <a:xfrm flipH="false" flipV="false" rot="0">
            <a:off x="10775287" y="8645946"/>
            <a:ext cx="5551100" cy="2547812"/>
          </a:xfrm>
          <a:custGeom>
            <a:avLst/>
            <a:gdLst/>
            <a:ahLst/>
            <a:cxnLst/>
            <a:rect r="r" b="b" t="t" l="l"/>
            <a:pathLst>
              <a:path h="2547812" w="5551100">
                <a:moveTo>
                  <a:pt x="0" y="0"/>
                </a:moveTo>
                <a:lnTo>
                  <a:pt x="5551099" y="0"/>
                </a:lnTo>
                <a:lnTo>
                  <a:pt x="5551099" y="2547813"/>
                </a:lnTo>
                <a:lnTo>
                  <a:pt x="0" y="254781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0" y="-287338"/>
            <a:ext cx="7315200" cy="1802843"/>
          </a:xfrm>
          <a:custGeom>
            <a:avLst/>
            <a:gdLst/>
            <a:ahLst/>
            <a:cxnLst/>
            <a:rect r="r" b="b" t="t" l="l"/>
            <a:pathLst>
              <a:path h="1802843" w="7315200">
                <a:moveTo>
                  <a:pt x="0" y="0"/>
                </a:moveTo>
                <a:lnTo>
                  <a:pt x="7315200" y="0"/>
                </a:lnTo>
                <a:lnTo>
                  <a:pt x="7315200" y="1802843"/>
                </a:lnTo>
                <a:lnTo>
                  <a:pt x="0" y="180284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3550836" y="-2599295"/>
            <a:ext cx="7416927" cy="8229600"/>
          </a:xfrm>
          <a:custGeom>
            <a:avLst/>
            <a:gdLst/>
            <a:ahLst/>
            <a:cxnLst/>
            <a:rect r="r" b="b" t="t" l="l"/>
            <a:pathLst>
              <a:path h="8229600" w="7416927">
                <a:moveTo>
                  <a:pt x="0" y="0"/>
                </a:moveTo>
                <a:lnTo>
                  <a:pt x="7416927" y="0"/>
                </a:lnTo>
                <a:lnTo>
                  <a:pt x="7416927" y="8229600"/>
                </a:lnTo>
                <a:lnTo>
                  <a:pt x="0" y="8229600"/>
                </a:lnTo>
                <a:lnTo>
                  <a:pt x="0" y="0"/>
                </a:lnTo>
                <a:close/>
              </a:path>
            </a:pathLst>
          </a:custGeom>
          <a:blipFill>
            <a:blip r:embed="rId7"/>
            <a:stretch>
              <a:fillRect l="0" t="0" r="0" b="0"/>
            </a:stretch>
          </a:blipFill>
        </p:spPr>
      </p:sp>
      <p:sp>
        <p:nvSpPr>
          <p:cNvPr name="Freeform 6" id="6"/>
          <p:cNvSpPr/>
          <p:nvPr/>
        </p:nvSpPr>
        <p:spPr>
          <a:xfrm flipH="false" flipV="false" rot="956953">
            <a:off x="-1464555" y="7094451"/>
            <a:ext cx="8397773" cy="7872912"/>
          </a:xfrm>
          <a:custGeom>
            <a:avLst/>
            <a:gdLst/>
            <a:ahLst/>
            <a:cxnLst/>
            <a:rect r="r" b="b" t="t" l="l"/>
            <a:pathLst>
              <a:path h="7872912" w="8397773">
                <a:moveTo>
                  <a:pt x="0" y="0"/>
                </a:moveTo>
                <a:lnTo>
                  <a:pt x="8397773" y="0"/>
                </a:lnTo>
                <a:lnTo>
                  <a:pt x="8397773" y="7872912"/>
                </a:lnTo>
                <a:lnTo>
                  <a:pt x="0" y="787291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10540123" y="2659337"/>
            <a:ext cx="5613928" cy="4968326"/>
          </a:xfrm>
          <a:custGeom>
            <a:avLst/>
            <a:gdLst/>
            <a:ahLst/>
            <a:cxnLst/>
            <a:rect r="r" b="b" t="t" l="l"/>
            <a:pathLst>
              <a:path h="4968326" w="5613928">
                <a:moveTo>
                  <a:pt x="0" y="0"/>
                </a:moveTo>
                <a:lnTo>
                  <a:pt x="5613928" y="0"/>
                </a:lnTo>
                <a:lnTo>
                  <a:pt x="5613928" y="4968326"/>
                </a:lnTo>
                <a:lnTo>
                  <a:pt x="0" y="496832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8" id="8"/>
          <p:cNvSpPr txBox="true"/>
          <p:nvPr/>
        </p:nvSpPr>
        <p:spPr>
          <a:xfrm rot="0">
            <a:off x="1848620" y="2724150"/>
            <a:ext cx="8020965" cy="4781550"/>
          </a:xfrm>
          <a:prstGeom prst="rect">
            <a:avLst/>
          </a:prstGeom>
        </p:spPr>
        <p:txBody>
          <a:bodyPr anchor="t" rtlCol="false" tIns="0" lIns="0" bIns="0" rIns="0">
            <a:spAutoFit/>
          </a:bodyPr>
          <a:lstStyle/>
          <a:p>
            <a:pPr algn="l">
              <a:lnSpc>
                <a:spcPts val="4200"/>
              </a:lnSpc>
            </a:pPr>
            <a:r>
              <a:rPr lang="en-US" sz="3000">
                <a:solidFill>
                  <a:srgbClr val="000000"/>
                </a:solidFill>
                <a:latin typeface="Garet"/>
                <a:ea typeface="Garet"/>
                <a:cs typeface="Garet"/>
                <a:sym typeface="Garet"/>
              </a:rPr>
              <a:t>El amor «no hace nada indebido» y nunca es descortés. Un niño que glorifica a Dios cuida sus palabras para no herir la sensibilidad de sus amigos y siempre responde con amabilidad, incluso si otros son groseros. Ser cortés es una señal de que el Espíritu de Dios dirige mi vida y de que mi lengua está consagrada a su servicio. </a:t>
            </a:r>
          </a:p>
        </p:txBody>
      </p:sp>
      <p:sp>
        <p:nvSpPr>
          <p:cNvPr name="TextBox 9" id="9"/>
          <p:cNvSpPr txBox="true"/>
          <p:nvPr/>
        </p:nvSpPr>
        <p:spPr>
          <a:xfrm rot="0">
            <a:off x="4763726" y="9797678"/>
            <a:ext cx="8368494" cy="266700"/>
          </a:xfrm>
          <a:prstGeom prst="rect">
            <a:avLst/>
          </a:prstGeom>
        </p:spPr>
        <p:txBody>
          <a:bodyPr anchor="t" rtlCol="false" tIns="0" lIns="0" bIns="0" rIns="0">
            <a:spAutoFit/>
          </a:bodyPr>
          <a:lstStyle/>
          <a:p>
            <a:pPr algn="ctr">
              <a:lnSpc>
                <a:spcPts val="2100"/>
              </a:lnSpc>
              <a:spcBef>
                <a:spcPct val="0"/>
              </a:spcBef>
            </a:pPr>
            <a:r>
              <a:rPr lang="en-US" sz="1500">
                <a:solidFill>
                  <a:srgbClr val="000000">
                    <a:alpha val="52941"/>
                  </a:srgbClr>
                </a:solidFill>
                <a:latin typeface="Arapey"/>
                <a:ea typeface="Arapey"/>
                <a:cs typeface="Arapey"/>
                <a:sym typeface="Arapey"/>
              </a:rPr>
              <a:t>recursos-biblicos-com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DAHQJCjb7Q8</dc:identifier>
  <dcterms:modified xsi:type="dcterms:W3CDTF">2011-08-01T06:04:30Z</dcterms:modified>
  <cp:revision>1</cp:revision>
  <dc:title>Programa DIA PPT 25-07-26</dc:title>
</cp:coreProperties>
</file>