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TAN Angleton" charset="1" panose="00000000000000000000"/>
      <p:regular r:id="rId22"/>
    </p:embeddedFont>
    <p:embeddedFont>
      <p:font typeface="Montserrat Semi-Bold" charset="1" panose="0000070000000000000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 Id="rId4" Target="../media/image18.png" Type="http://schemas.openxmlformats.org/officeDocument/2006/relationships/image"/><Relationship Id="rId5" Target="../media/image19.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0.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7.png" Type="http://schemas.openxmlformats.org/officeDocument/2006/relationships/image"/><Relationship Id="rId5" Target="../media/image8.png" Type="http://schemas.openxmlformats.org/officeDocument/2006/relationships/image"/><Relationship Id="rId6" Target="../media/image1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7.png" Type="http://schemas.openxmlformats.org/officeDocument/2006/relationships/image"/><Relationship Id="rId5" Target="../media/image8.png" Type="http://schemas.openxmlformats.org/officeDocument/2006/relationships/image"/><Relationship Id="rId6"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Freeform 2" id="2"/>
          <p:cNvSpPr/>
          <p:nvPr/>
        </p:nvSpPr>
        <p:spPr>
          <a:xfrm flipH="false" flipV="false" rot="0">
            <a:off x="12708575" y="8426109"/>
            <a:ext cx="6139841" cy="6040068"/>
          </a:xfrm>
          <a:custGeom>
            <a:avLst/>
            <a:gdLst/>
            <a:ahLst/>
            <a:cxnLst/>
            <a:rect r="r" b="b" t="t" l="l"/>
            <a:pathLst>
              <a:path h="6040068" w="6139841">
                <a:moveTo>
                  <a:pt x="0" y="0"/>
                </a:moveTo>
                <a:lnTo>
                  <a:pt x="6139840" y="0"/>
                </a:lnTo>
                <a:lnTo>
                  <a:pt x="6139840" y="6040069"/>
                </a:lnTo>
                <a:lnTo>
                  <a:pt x="0" y="6040069"/>
                </a:lnTo>
                <a:lnTo>
                  <a:pt x="0" y="0"/>
                </a:lnTo>
                <a:close/>
              </a:path>
            </a:pathLst>
          </a:custGeom>
          <a:blipFill>
            <a:blip r:embed="rId2"/>
            <a:stretch>
              <a:fillRect l="0" t="0" r="0" b="0"/>
            </a:stretch>
          </a:blipFill>
        </p:spPr>
      </p:sp>
      <p:sp>
        <p:nvSpPr>
          <p:cNvPr name="Freeform 3" id="3"/>
          <p:cNvSpPr/>
          <p:nvPr/>
        </p:nvSpPr>
        <p:spPr>
          <a:xfrm flipH="false" flipV="false" rot="0">
            <a:off x="-489616" y="-2911359"/>
            <a:ext cx="7386891" cy="5235459"/>
          </a:xfrm>
          <a:custGeom>
            <a:avLst/>
            <a:gdLst/>
            <a:ahLst/>
            <a:cxnLst/>
            <a:rect r="r" b="b" t="t" l="l"/>
            <a:pathLst>
              <a:path h="5235459" w="7386891">
                <a:moveTo>
                  <a:pt x="0" y="0"/>
                </a:moveTo>
                <a:lnTo>
                  <a:pt x="7386891" y="0"/>
                </a:lnTo>
                <a:lnTo>
                  <a:pt x="7386891" y="5235459"/>
                </a:lnTo>
                <a:lnTo>
                  <a:pt x="0" y="5235459"/>
                </a:lnTo>
                <a:lnTo>
                  <a:pt x="0" y="0"/>
                </a:lnTo>
                <a:close/>
              </a:path>
            </a:pathLst>
          </a:custGeom>
          <a:blipFill>
            <a:blip r:embed="rId3"/>
            <a:stretch>
              <a:fillRect l="0" t="0" r="0" b="0"/>
            </a:stretch>
          </a:blipFill>
        </p:spPr>
      </p:sp>
      <p:sp>
        <p:nvSpPr>
          <p:cNvPr name="Freeform 4" id="4"/>
          <p:cNvSpPr/>
          <p:nvPr/>
        </p:nvSpPr>
        <p:spPr>
          <a:xfrm flipH="false" flipV="false" rot="-10800000">
            <a:off x="4659407" y="-4779823"/>
            <a:ext cx="8969187" cy="6637198"/>
          </a:xfrm>
          <a:custGeom>
            <a:avLst/>
            <a:gdLst/>
            <a:ahLst/>
            <a:cxnLst/>
            <a:rect r="r" b="b" t="t" l="l"/>
            <a:pathLst>
              <a:path h="6637198" w="8969187">
                <a:moveTo>
                  <a:pt x="0" y="0"/>
                </a:moveTo>
                <a:lnTo>
                  <a:pt x="8969186" y="0"/>
                </a:lnTo>
                <a:lnTo>
                  <a:pt x="8969186" y="6637198"/>
                </a:lnTo>
                <a:lnTo>
                  <a:pt x="0" y="6637198"/>
                </a:lnTo>
                <a:lnTo>
                  <a:pt x="0" y="0"/>
                </a:lnTo>
                <a:close/>
              </a:path>
            </a:pathLst>
          </a:custGeom>
          <a:blipFill>
            <a:blip r:embed="rId4"/>
            <a:stretch>
              <a:fillRect l="0" t="0" r="0" b="0"/>
            </a:stretch>
          </a:blipFill>
        </p:spPr>
      </p:sp>
      <p:sp>
        <p:nvSpPr>
          <p:cNvPr name="Freeform 5" id="5"/>
          <p:cNvSpPr/>
          <p:nvPr/>
        </p:nvSpPr>
        <p:spPr>
          <a:xfrm flipH="false" flipV="false" rot="0">
            <a:off x="-2923342" y="8426109"/>
            <a:ext cx="7904085" cy="5187056"/>
          </a:xfrm>
          <a:custGeom>
            <a:avLst/>
            <a:gdLst/>
            <a:ahLst/>
            <a:cxnLst/>
            <a:rect r="r" b="b" t="t" l="l"/>
            <a:pathLst>
              <a:path h="5187056" w="7904085">
                <a:moveTo>
                  <a:pt x="0" y="0"/>
                </a:moveTo>
                <a:lnTo>
                  <a:pt x="7904084" y="0"/>
                </a:lnTo>
                <a:lnTo>
                  <a:pt x="7904084" y="5187056"/>
                </a:lnTo>
                <a:lnTo>
                  <a:pt x="0" y="5187056"/>
                </a:lnTo>
                <a:lnTo>
                  <a:pt x="0" y="0"/>
                </a:lnTo>
                <a:close/>
              </a:path>
            </a:pathLst>
          </a:custGeom>
          <a:blipFill>
            <a:blip r:embed="rId5"/>
            <a:stretch>
              <a:fillRect l="0" t="0" r="0" b="0"/>
            </a:stretch>
          </a:blipFill>
        </p:spPr>
      </p:sp>
      <p:sp>
        <p:nvSpPr>
          <p:cNvPr name="Freeform 6" id="6"/>
          <p:cNvSpPr/>
          <p:nvPr/>
        </p:nvSpPr>
        <p:spPr>
          <a:xfrm flipH="false" flipV="false" rot="-9976216">
            <a:off x="12378419" y="-3443100"/>
            <a:ext cx="6800151" cy="5032112"/>
          </a:xfrm>
          <a:custGeom>
            <a:avLst/>
            <a:gdLst/>
            <a:ahLst/>
            <a:cxnLst/>
            <a:rect r="r" b="b" t="t" l="l"/>
            <a:pathLst>
              <a:path h="5032112" w="6800151">
                <a:moveTo>
                  <a:pt x="0" y="0"/>
                </a:moveTo>
                <a:lnTo>
                  <a:pt x="6800152" y="0"/>
                </a:lnTo>
                <a:lnTo>
                  <a:pt x="6800152" y="5032112"/>
                </a:lnTo>
                <a:lnTo>
                  <a:pt x="0" y="5032112"/>
                </a:lnTo>
                <a:lnTo>
                  <a:pt x="0" y="0"/>
                </a:lnTo>
                <a:close/>
              </a:path>
            </a:pathLst>
          </a:custGeom>
          <a:blipFill>
            <a:blip r:embed="rId6"/>
            <a:stretch>
              <a:fillRect l="0" t="0" r="0" b="0"/>
            </a:stretch>
          </a:blipFill>
        </p:spPr>
      </p:sp>
      <p:sp>
        <p:nvSpPr>
          <p:cNvPr name="Freeform 7" id="7"/>
          <p:cNvSpPr/>
          <p:nvPr/>
        </p:nvSpPr>
        <p:spPr>
          <a:xfrm flipH="false" flipV="false" rot="-10800000">
            <a:off x="2343510" y="7965235"/>
            <a:ext cx="11611429" cy="8229600"/>
          </a:xfrm>
          <a:custGeom>
            <a:avLst/>
            <a:gdLst/>
            <a:ahLst/>
            <a:cxnLst/>
            <a:rect r="r" b="b" t="t" l="l"/>
            <a:pathLst>
              <a:path h="8229600" w="11611429">
                <a:moveTo>
                  <a:pt x="0" y="0"/>
                </a:moveTo>
                <a:lnTo>
                  <a:pt x="11611429" y="0"/>
                </a:lnTo>
                <a:lnTo>
                  <a:pt x="11611429" y="8229600"/>
                </a:lnTo>
                <a:lnTo>
                  <a:pt x="0" y="8229600"/>
                </a:lnTo>
                <a:lnTo>
                  <a:pt x="0" y="0"/>
                </a:lnTo>
                <a:close/>
              </a:path>
            </a:pathLst>
          </a:custGeom>
          <a:blipFill>
            <a:blip r:embed="rId7"/>
            <a:stretch>
              <a:fillRect l="0" t="0" r="0" b="0"/>
            </a:stretch>
          </a:blipFill>
        </p:spPr>
      </p:sp>
      <p:sp>
        <p:nvSpPr>
          <p:cNvPr name="Freeform 8" id="8"/>
          <p:cNvSpPr/>
          <p:nvPr/>
        </p:nvSpPr>
        <p:spPr>
          <a:xfrm flipH="false" flipV="false" rot="-4502567">
            <a:off x="14295504" y="3027477"/>
            <a:ext cx="7984992" cy="4232046"/>
          </a:xfrm>
          <a:custGeom>
            <a:avLst/>
            <a:gdLst/>
            <a:ahLst/>
            <a:cxnLst/>
            <a:rect r="r" b="b" t="t" l="l"/>
            <a:pathLst>
              <a:path h="4232046" w="7984992">
                <a:moveTo>
                  <a:pt x="0" y="0"/>
                </a:moveTo>
                <a:lnTo>
                  <a:pt x="7984992" y="0"/>
                </a:lnTo>
                <a:lnTo>
                  <a:pt x="7984992" y="4232046"/>
                </a:lnTo>
                <a:lnTo>
                  <a:pt x="0" y="4232046"/>
                </a:lnTo>
                <a:lnTo>
                  <a:pt x="0" y="0"/>
                </a:lnTo>
                <a:close/>
              </a:path>
            </a:pathLst>
          </a:custGeom>
          <a:blipFill>
            <a:blip r:embed="rId8"/>
            <a:stretch>
              <a:fillRect l="0" t="0" r="0" b="0"/>
            </a:stretch>
          </a:blipFill>
        </p:spPr>
      </p:sp>
      <p:sp>
        <p:nvSpPr>
          <p:cNvPr name="Freeform 9" id="9"/>
          <p:cNvSpPr/>
          <p:nvPr/>
        </p:nvSpPr>
        <p:spPr>
          <a:xfrm flipH="false" flipV="false" rot="7819278">
            <a:off x="-4704520" y="1028700"/>
            <a:ext cx="8429808" cy="8229600"/>
          </a:xfrm>
          <a:custGeom>
            <a:avLst/>
            <a:gdLst/>
            <a:ahLst/>
            <a:cxnLst/>
            <a:rect r="r" b="b" t="t" l="l"/>
            <a:pathLst>
              <a:path h="8229600" w="8429808">
                <a:moveTo>
                  <a:pt x="0" y="0"/>
                </a:moveTo>
                <a:lnTo>
                  <a:pt x="8429808" y="0"/>
                </a:lnTo>
                <a:lnTo>
                  <a:pt x="8429808" y="8229600"/>
                </a:lnTo>
                <a:lnTo>
                  <a:pt x="0" y="8229600"/>
                </a:lnTo>
                <a:lnTo>
                  <a:pt x="0" y="0"/>
                </a:lnTo>
                <a:close/>
              </a:path>
            </a:pathLst>
          </a:custGeom>
          <a:blipFill>
            <a:blip r:embed="rId9"/>
            <a:stretch>
              <a:fillRect l="0" t="0" r="0" b="0"/>
            </a:stretch>
          </a:blipFill>
        </p:spPr>
      </p:sp>
      <p:sp>
        <p:nvSpPr>
          <p:cNvPr name="TextBox 10" id="10"/>
          <p:cNvSpPr txBox="true"/>
          <p:nvPr/>
        </p:nvSpPr>
        <p:spPr>
          <a:xfrm rot="0">
            <a:off x="3518121" y="2425797"/>
            <a:ext cx="11251758" cy="2539366"/>
          </a:xfrm>
          <a:prstGeom prst="rect">
            <a:avLst/>
          </a:prstGeom>
        </p:spPr>
        <p:txBody>
          <a:bodyPr anchor="t" rtlCol="false" tIns="0" lIns="0" bIns="0" rIns="0">
            <a:spAutoFit/>
          </a:bodyPr>
          <a:lstStyle/>
          <a:p>
            <a:pPr algn="ctr">
              <a:lnSpc>
                <a:spcPts val="10079"/>
              </a:lnSpc>
            </a:pPr>
            <a:r>
              <a:rPr lang="en-US" sz="7999" spc="-831">
                <a:solidFill>
                  <a:srgbClr val="8F6242"/>
                </a:solidFill>
                <a:latin typeface="TAN Angleton"/>
                <a:ea typeface="TAN Angleton"/>
                <a:cs typeface="TAN Angleton"/>
                <a:sym typeface="TAN Angleton"/>
              </a:rPr>
              <a:t>El Banco de los Dones</a:t>
            </a:r>
          </a:p>
        </p:txBody>
      </p:sp>
      <p:sp>
        <p:nvSpPr>
          <p:cNvPr name="TextBox 11" id="11"/>
          <p:cNvSpPr txBox="true"/>
          <p:nvPr/>
        </p:nvSpPr>
        <p:spPr>
          <a:xfrm rot="0">
            <a:off x="4548773" y="6136738"/>
            <a:ext cx="9190454" cy="635520"/>
          </a:xfrm>
          <a:prstGeom prst="rect">
            <a:avLst/>
          </a:prstGeom>
        </p:spPr>
        <p:txBody>
          <a:bodyPr anchor="t" rtlCol="false" tIns="0" lIns="0" bIns="0" rIns="0">
            <a:spAutoFit/>
          </a:bodyPr>
          <a:lstStyle/>
          <a:p>
            <a:pPr algn="ctr">
              <a:lnSpc>
                <a:spcPts val="5163"/>
              </a:lnSpc>
            </a:pPr>
            <a:r>
              <a:rPr lang="en-US" sz="4098" spc="-180">
                <a:solidFill>
                  <a:srgbClr val="8F6242"/>
                </a:solidFill>
                <a:latin typeface="TAN Angleton"/>
                <a:ea typeface="TAN Angleton"/>
                <a:cs typeface="TAN Angleton"/>
                <a:sym typeface="TAN Angleton"/>
              </a:rPr>
              <a:t>Programa de Escuela Sabática</a:t>
            </a:r>
          </a:p>
        </p:txBody>
      </p:sp>
      <p:sp>
        <p:nvSpPr>
          <p:cNvPr name="TextBox 12" id="12"/>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Freeform 2" id="2"/>
          <p:cNvSpPr/>
          <p:nvPr/>
        </p:nvSpPr>
        <p:spPr>
          <a:xfrm flipH="false" flipV="true" rot="-10800000">
            <a:off x="11775897" y="6464923"/>
            <a:ext cx="1343998" cy="889482"/>
          </a:xfrm>
          <a:custGeom>
            <a:avLst/>
            <a:gdLst/>
            <a:ahLst/>
            <a:cxnLst/>
            <a:rect r="r" b="b" t="t" l="l"/>
            <a:pathLst>
              <a:path h="889482" w="1343998">
                <a:moveTo>
                  <a:pt x="0" y="889482"/>
                </a:moveTo>
                <a:lnTo>
                  <a:pt x="1343998" y="889482"/>
                </a:lnTo>
                <a:lnTo>
                  <a:pt x="1343998" y="0"/>
                </a:lnTo>
                <a:lnTo>
                  <a:pt x="0" y="0"/>
                </a:lnTo>
                <a:lnTo>
                  <a:pt x="0" y="88948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10800000">
            <a:off x="8472001" y="2860446"/>
            <a:ext cx="1343998" cy="889482"/>
          </a:xfrm>
          <a:custGeom>
            <a:avLst/>
            <a:gdLst/>
            <a:ahLst/>
            <a:cxnLst/>
            <a:rect r="r" b="b" t="t" l="l"/>
            <a:pathLst>
              <a:path h="889482" w="1343998">
                <a:moveTo>
                  <a:pt x="1343998" y="0"/>
                </a:moveTo>
                <a:lnTo>
                  <a:pt x="0" y="0"/>
                </a:lnTo>
                <a:lnTo>
                  <a:pt x="0" y="889483"/>
                </a:lnTo>
                <a:lnTo>
                  <a:pt x="1343998" y="889483"/>
                </a:lnTo>
                <a:lnTo>
                  <a:pt x="134399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2047236" y="1028700"/>
            <a:ext cx="6000413" cy="6621145"/>
          </a:xfrm>
          <a:custGeom>
            <a:avLst/>
            <a:gdLst/>
            <a:ahLst/>
            <a:cxnLst/>
            <a:rect r="r" b="b" t="t" l="l"/>
            <a:pathLst>
              <a:path h="6621145" w="6000413">
                <a:moveTo>
                  <a:pt x="0" y="0"/>
                </a:moveTo>
                <a:lnTo>
                  <a:pt x="6000413" y="0"/>
                </a:lnTo>
                <a:lnTo>
                  <a:pt x="6000413" y="6621145"/>
                </a:lnTo>
                <a:lnTo>
                  <a:pt x="0" y="6621145"/>
                </a:lnTo>
                <a:lnTo>
                  <a:pt x="0" y="0"/>
                </a:lnTo>
                <a:close/>
              </a:path>
            </a:pathLst>
          </a:custGeom>
          <a:blipFill>
            <a:blip r:embed="rId4"/>
            <a:stretch>
              <a:fillRect l="0" t="0" r="0" b="0"/>
            </a:stretch>
          </a:blipFill>
        </p:spPr>
      </p:sp>
      <p:sp>
        <p:nvSpPr>
          <p:cNvPr name="Freeform 5" id="5"/>
          <p:cNvSpPr/>
          <p:nvPr/>
        </p:nvSpPr>
        <p:spPr>
          <a:xfrm flipH="false" flipV="false" rot="0">
            <a:off x="13512025" y="1065776"/>
            <a:ext cx="4126397" cy="6288629"/>
          </a:xfrm>
          <a:custGeom>
            <a:avLst/>
            <a:gdLst/>
            <a:ahLst/>
            <a:cxnLst/>
            <a:rect r="r" b="b" t="t" l="l"/>
            <a:pathLst>
              <a:path h="6288629" w="4126397">
                <a:moveTo>
                  <a:pt x="0" y="0"/>
                </a:moveTo>
                <a:lnTo>
                  <a:pt x="4126397" y="0"/>
                </a:lnTo>
                <a:lnTo>
                  <a:pt x="4126397" y="6288629"/>
                </a:lnTo>
                <a:lnTo>
                  <a:pt x="0" y="6288629"/>
                </a:lnTo>
                <a:lnTo>
                  <a:pt x="0" y="0"/>
                </a:lnTo>
                <a:close/>
              </a:path>
            </a:pathLst>
          </a:custGeom>
          <a:blipFill>
            <a:blip r:embed="rId5"/>
            <a:stretch>
              <a:fillRect l="0" t="0" r="0" b="0"/>
            </a:stretch>
          </a:blipFill>
        </p:spPr>
      </p:sp>
      <p:sp>
        <p:nvSpPr>
          <p:cNvPr name="TextBox 6" id="6"/>
          <p:cNvSpPr txBox="true"/>
          <p:nvPr/>
        </p:nvSpPr>
        <p:spPr>
          <a:xfrm rot="0">
            <a:off x="8471008" y="4295815"/>
            <a:ext cx="5041017" cy="1781095"/>
          </a:xfrm>
          <a:prstGeom prst="rect">
            <a:avLst/>
          </a:prstGeom>
        </p:spPr>
        <p:txBody>
          <a:bodyPr anchor="t" rtlCol="false" tIns="0" lIns="0" bIns="0" rIns="0">
            <a:spAutoFit/>
          </a:bodyPr>
          <a:lstStyle/>
          <a:p>
            <a:pPr algn="ctr">
              <a:lnSpc>
                <a:spcPts val="6993"/>
              </a:lnSpc>
            </a:pPr>
            <a:r>
              <a:rPr lang="en-US" sz="6475">
                <a:solidFill>
                  <a:srgbClr val="3D3D3D"/>
                </a:solidFill>
                <a:latin typeface="TAN Angleton"/>
                <a:ea typeface="TAN Angleton"/>
                <a:cs typeface="TAN Angleton"/>
                <a:sym typeface="TAN Angleton"/>
              </a:rPr>
              <a:t>Informe Misionero</a:t>
            </a:r>
          </a:p>
        </p:txBody>
      </p:sp>
      <p:sp>
        <p:nvSpPr>
          <p:cNvPr name="TextBox 7" id="7"/>
          <p:cNvSpPr txBox="true"/>
          <p:nvPr/>
        </p:nvSpPr>
        <p:spPr>
          <a:xfrm rot="0">
            <a:off x="2879567" y="7847046"/>
            <a:ext cx="4335751" cy="1729294"/>
          </a:xfrm>
          <a:prstGeom prst="rect">
            <a:avLst/>
          </a:prstGeom>
        </p:spPr>
        <p:txBody>
          <a:bodyPr anchor="t" rtlCol="false" tIns="0" lIns="0" bIns="0" rIns="0">
            <a:spAutoFit/>
          </a:bodyPr>
          <a:lstStyle/>
          <a:p>
            <a:pPr algn="ctr">
              <a:lnSpc>
                <a:spcPts val="4627"/>
              </a:lnSpc>
            </a:pPr>
            <a:r>
              <a:rPr lang="en-US" sz="3453" spc="-200">
                <a:solidFill>
                  <a:srgbClr val="3D3D3D"/>
                </a:solidFill>
                <a:latin typeface="TAN Angleton"/>
                <a:ea typeface="TAN Angleton"/>
                <a:cs typeface="TAN Angleton"/>
                <a:sym typeface="TAN Angleton"/>
              </a:rPr>
              <a:t>“Un permiso de construcción muy difícil”</a:t>
            </a:r>
          </a:p>
        </p:txBody>
      </p:sp>
      <p:sp>
        <p:nvSpPr>
          <p:cNvPr name="TextBox 8" id="8"/>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FBF6F1"/>
        </a:solidFill>
      </p:bgPr>
    </p:bg>
    <p:spTree>
      <p:nvGrpSpPr>
        <p:cNvPr id="1" name=""/>
        <p:cNvGrpSpPr/>
        <p:nvPr/>
      </p:nvGrpSpPr>
      <p:grpSpPr>
        <a:xfrm>
          <a:off x="0" y="0"/>
          <a:ext cx="0" cy="0"/>
          <a:chOff x="0" y="0"/>
          <a:chExt cx="0" cy="0"/>
        </a:xfrm>
      </p:grpSpPr>
      <p:sp>
        <p:nvSpPr>
          <p:cNvPr name="TextBox 2" id="2"/>
          <p:cNvSpPr txBox="true"/>
          <p:nvPr/>
        </p:nvSpPr>
        <p:spPr>
          <a:xfrm rot="0">
            <a:off x="2715964" y="1447172"/>
            <a:ext cx="7714939" cy="862965"/>
          </a:xfrm>
          <a:prstGeom prst="rect">
            <a:avLst/>
          </a:prstGeom>
        </p:spPr>
        <p:txBody>
          <a:bodyPr anchor="t" rtlCol="false" tIns="0" lIns="0" bIns="0" rIns="0">
            <a:spAutoFit/>
          </a:bodyPr>
          <a:lstStyle/>
          <a:p>
            <a:pPr algn="l">
              <a:lnSpc>
                <a:spcPts val="6930"/>
              </a:lnSpc>
            </a:pPr>
            <a:r>
              <a:rPr lang="en-US" sz="5500" spc="-572">
                <a:solidFill>
                  <a:srgbClr val="3D3D3D"/>
                </a:solidFill>
                <a:latin typeface="TAN Angleton"/>
                <a:ea typeface="TAN Angleton"/>
                <a:cs typeface="TAN Angleton"/>
                <a:sym typeface="TAN Angleton"/>
              </a:rPr>
              <a:t>El Creyente Inactivo:</a:t>
            </a:r>
          </a:p>
        </p:txBody>
      </p:sp>
      <p:sp>
        <p:nvSpPr>
          <p:cNvPr name="TextBox 3" id="3"/>
          <p:cNvSpPr txBox="true"/>
          <p:nvPr/>
        </p:nvSpPr>
        <p:spPr>
          <a:xfrm rot="0">
            <a:off x="2059340" y="3528246"/>
            <a:ext cx="14816290" cy="3899535"/>
          </a:xfrm>
          <a:prstGeom prst="rect">
            <a:avLst/>
          </a:prstGeom>
        </p:spPr>
        <p:txBody>
          <a:bodyPr anchor="t" rtlCol="false" tIns="0" lIns="0" bIns="0" rIns="0">
            <a:spAutoFit/>
          </a:bodyPr>
          <a:lstStyle/>
          <a:p>
            <a:pPr algn="l" marL="0" indent="0" lvl="0">
              <a:lnSpc>
                <a:spcPts val="4470"/>
              </a:lnSpc>
            </a:pPr>
            <a:r>
              <a:rPr lang="en-US" b="true" sz="3000" spc="126">
                <a:solidFill>
                  <a:srgbClr val="3D3D3D"/>
                </a:solidFill>
                <a:latin typeface="Montserrat Semi-Bold"/>
                <a:ea typeface="Montserrat Semi-Bold"/>
                <a:cs typeface="Montserrat Semi-Bold"/>
                <a:sym typeface="Montserrat Semi-Bold"/>
              </a:rPr>
              <a:t>Los d</a:t>
            </a:r>
            <a:r>
              <a:rPr lang="en-US" b="true" sz="3000" spc="126" strike="noStrike" u="none">
                <a:solidFill>
                  <a:srgbClr val="3D3D3D"/>
                </a:solidFill>
                <a:latin typeface="Montserrat Semi-Bold"/>
                <a:ea typeface="Montserrat Semi-Bold"/>
                <a:cs typeface="Montserrat Semi-Bold"/>
                <a:sym typeface="Montserrat Semi-Bold"/>
              </a:rPr>
              <a:t>ones no se pierden por falta de uso, pero nosotros sí nos perdemos la bendición de participar en la misión cuando decidimos no comprometernos. La obra de Dios seguirá su curso porque la mies es mucha, pero la invitación sigue abierta para quien desee levantarse hoy. Si has dejado enfriar tus talentos, este es el momento de tener una conversación sincera con Dios y reconciliarte con tu llamado.</a:t>
            </a:r>
          </a:p>
        </p:txBody>
      </p:sp>
      <p:grpSp>
        <p:nvGrpSpPr>
          <p:cNvPr name="Group 4" id="4"/>
          <p:cNvGrpSpPr/>
          <p:nvPr/>
        </p:nvGrpSpPr>
        <p:grpSpPr>
          <a:xfrm rot="0">
            <a:off x="1028700" y="1037597"/>
            <a:ext cx="1429173" cy="1429173"/>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DDCCC4"/>
            </a:solidFill>
            <a:ln cap="rnd">
              <a:noFill/>
              <a:prstDash val="solid"/>
              <a:round/>
            </a:ln>
          </p:spPr>
        </p:sp>
        <p:sp>
          <p:nvSpPr>
            <p:cNvPr name="TextBox 6" id="6"/>
            <p:cNvSpPr txBox="true"/>
            <p:nvPr/>
          </p:nvSpPr>
          <p:spPr>
            <a:xfrm>
              <a:off x="76200" y="85725"/>
              <a:ext cx="660400" cy="650875"/>
            </a:xfrm>
            <a:prstGeom prst="rect">
              <a:avLst/>
            </a:prstGeom>
          </p:spPr>
          <p:txBody>
            <a:bodyPr anchor="ctr" rtlCol="false" tIns="50800" lIns="50800" bIns="50800" rIns="50800"/>
            <a:lstStyle/>
            <a:p>
              <a:pPr algn="ctr" marL="0" indent="0" lvl="0">
                <a:lnSpc>
                  <a:spcPts val="2879"/>
                </a:lnSpc>
                <a:spcBef>
                  <a:spcPct val="0"/>
                </a:spcBef>
              </a:pPr>
            </a:p>
          </p:txBody>
        </p:sp>
      </p:grpSp>
      <p:sp>
        <p:nvSpPr>
          <p:cNvPr name="TextBox 7" id="7"/>
          <p:cNvSpPr txBox="true"/>
          <p:nvPr/>
        </p:nvSpPr>
        <p:spPr>
          <a:xfrm rot="0">
            <a:off x="1068736" y="1504239"/>
            <a:ext cx="1349100" cy="647700"/>
          </a:xfrm>
          <a:prstGeom prst="rect">
            <a:avLst/>
          </a:prstGeom>
        </p:spPr>
        <p:txBody>
          <a:bodyPr anchor="t" rtlCol="false" tIns="0" lIns="0" bIns="0" rIns="0">
            <a:spAutoFit/>
          </a:bodyPr>
          <a:lstStyle/>
          <a:p>
            <a:pPr algn="ctr">
              <a:lnSpc>
                <a:spcPts val="5040"/>
              </a:lnSpc>
            </a:pPr>
            <a:r>
              <a:rPr lang="en-US" sz="4200" spc="147">
                <a:solidFill>
                  <a:srgbClr val="3D3D3D"/>
                </a:solidFill>
                <a:latin typeface="TAN Angleton"/>
                <a:ea typeface="TAN Angleton"/>
                <a:cs typeface="TAN Angleton"/>
                <a:sym typeface="TAN Angleton"/>
              </a:rPr>
              <a:t>04</a:t>
            </a:r>
          </a:p>
        </p:txBody>
      </p:sp>
      <p:sp>
        <p:nvSpPr>
          <p:cNvPr name="TextBox 8" id="8"/>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grpSp>
        <p:nvGrpSpPr>
          <p:cNvPr name="Group 2" id="2"/>
          <p:cNvGrpSpPr/>
          <p:nvPr/>
        </p:nvGrpSpPr>
        <p:grpSpPr>
          <a:xfrm rot="0">
            <a:off x="602456" y="4399165"/>
            <a:ext cx="10596480" cy="1488671"/>
            <a:chOff x="0" y="0"/>
            <a:chExt cx="2000630" cy="281063"/>
          </a:xfrm>
        </p:grpSpPr>
        <p:sp>
          <p:nvSpPr>
            <p:cNvPr name="Freeform 3" id="3"/>
            <p:cNvSpPr/>
            <p:nvPr/>
          </p:nvSpPr>
          <p:spPr>
            <a:xfrm flipH="false" flipV="false" rot="0">
              <a:off x="0" y="0"/>
              <a:ext cx="2000630" cy="281063"/>
            </a:xfrm>
            <a:custGeom>
              <a:avLst/>
              <a:gdLst/>
              <a:ahLst/>
              <a:cxnLst/>
              <a:rect r="r" b="b" t="t" l="l"/>
              <a:pathLst>
                <a:path h="281063" w="2000630">
                  <a:moveTo>
                    <a:pt x="17535" y="0"/>
                  </a:moveTo>
                  <a:lnTo>
                    <a:pt x="1983096" y="0"/>
                  </a:lnTo>
                  <a:cubicBezTo>
                    <a:pt x="1992780" y="0"/>
                    <a:pt x="2000630" y="7851"/>
                    <a:pt x="2000630" y="17535"/>
                  </a:cubicBezTo>
                  <a:lnTo>
                    <a:pt x="2000630" y="263528"/>
                  </a:lnTo>
                  <a:cubicBezTo>
                    <a:pt x="2000630" y="268179"/>
                    <a:pt x="1998783" y="272639"/>
                    <a:pt x="1995495" y="275927"/>
                  </a:cubicBezTo>
                  <a:cubicBezTo>
                    <a:pt x="1992206" y="279216"/>
                    <a:pt x="1987746" y="281063"/>
                    <a:pt x="1983096" y="281063"/>
                  </a:cubicBezTo>
                  <a:lnTo>
                    <a:pt x="17535" y="281063"/>
                  </a:lnTo>
                  <a:cubicBezTo>
                    <a:pt x="12884" y="281063"/>
                    <a:pt x="8424" y="279216"/>
                    <a:pt x="5136" y="275927"/>
                  </a:cubicBezTo>
                  <a:cubicBezTo>
                    <a:pt x="1847" y="272639"/>
                    <a:pt x="0" y="268179"/>
                    <a:pt x="0" y="263528"/>
                  </a:cubicBezTo>
                  <a:lnTo>
                    <a:pt x="0" y="17535"/>
                  </a:lnTo>
                  <a:cubicBezTo>
                    <a:pt x="0" y="12884"/>
                    <a:pt x="1847" y="8424"/>
                    <a:pt x="5136" y="5136"/>
                  </a:cubicBezTo>
                  <a:cubicBezTo>
                    <a:pt x="8424" y="1847"/>
                    <a:pt x="12884" y="0"/>
                    <a:pt x="17535" y="0"/>
                  </a:cubicBezTo>
                  <a:close/>
                </a:path>
              </a:pathLst>
            </a:custGeom>
            <a:solidFill>
              <a:srgbClr val="DDCCC4"/>
            </a:solidFill>
            <a:ln cap="rnd">
              <a:noFill/>
              <a:prstDash val="solid"/>
              <a:round/>
            </a:ln>
          </p:spPr>
        </p:sp>
        <p:sp>
          <p:nvSpPr>
            <p:cNvPr name="TextBox 4" id="4"/>
            <p:cNvSpPr txBox="true"/>
            <p:nvPr/>
          </p:nvSpPr>
          <p:spPr>
            <a:xfrm>
              <a:off x="0" y="9525"/>
              <a:ext cx="2000630" cy="271538"/>
            </a:xfrm>
            <a:prstGeom prst="rect">
              <a:avLst/>
            </a:prstGeom>
          </p:spPr>
          <p:txBody>
            <a:bodyPr anchor="ctr" rtlCol="false" tIns="50800" lIns="50800" bIns="50800" rIns="50800"/>
            <a:lstStyle/>
            <a:p>
              <a:pPr algn="ctr" marL="0" indent="0" lvl="0">
                <a:lnSpc>
                  <a:spcPts val="2879"/>
                </a:lnSpc>
                <a:spcBef>
                  <a:spcPct val="0"/>
                </a:spcBef>
              </a:pPr>
            </a:p>
          </p:txBody>
        </p:sp>
      </p:grpSp>
      <p:sp>
        <p:nvSpPr>
          <p:cNvPr name="Freeform 5" id="5"/>
          <p:cNvSpPr/>
          <p:nvPr/>
        </p:nvSpPr>
        <p:spPr>
          <a:xfrm flipH="false" flipV="false" rot="-10800000">
            <a:off x="-1404044" y="-3690651"/>
            <a:ext cx="6139841" cy="6040068"/>
          </a:xfrm>
          <a:custGeom>
            <a:avLst/>
            <a:gdLst/>
            <a:ahLst/>
            <a:cxnLst/>
            <a:rect r="r" b="b" t="t" l="l"/>
            <a:pathLst>
              <a:path h="6040068" w="6139841">
                <a:moveTo>
                  <a:pt x="0" y="0"/>
                </a:moveTo>
                <a:lnTo>
                  <a:pt x="6139841" y="0"/>
                </a:lnTo>
                <a:lnTo>
                  <a:pt x="6139841" y="6040068"/>
                </a:lnTo>
                <a:lnTo>
                  <a:pt x="0" y="6040068"/>
                </a:lnTo>
                <a:lnTo>
                  <a:pt x="0" y="0"/>
                </a:lnTo>
                <a:close/>
              </a:path>
            </a:pathLst>
          </a:custGeom>
          <a:blipFill>
            <a:blip r:embed="rId2"/>
            <a:stretch>
              <a:fillRect l="0" t="0" r="0" b="0"/>
            </a:stretch>
          </a:blipFill>
        </p:spPr>
      </p:sp>
      <p:sp>
        <p:nvSpPr>
          <p:cNvPr name="Freeform 6" id="6"/>
          <p:cNvSpPr/>
          <p:nvPr/>
        </p:nvSpPr>
        <p:spPr>
          <a:xfrm flipH="false" flipV="false" rot="-10800000">
            <a:off x="14660358" y="7228702"/>
            <a:ext cx="6139841" cy="6040068"/>
          </a:xfrm>
          <a:custGeom>
            <a:avLst/>
            <a:gdLst/>
            <a:ahLst/>
            <a:cxnLst/>
            <a:rect r="r" b="b" t="t" l="l"/>
            <a:pathLst>
              <a:path h="6040068" w="6139841">
                <a:moveTo>
                  <a:pt x="0" y="0"/>
                </a:moveTo>
                <a:lnTo>
                  <a:pt x="6139840" y="0"/>
                </a:lnTo>
                <a:lnTo>
                  <a:pt x="6139840" y="6040068"/>
                </a:lnTo>
                <a:lnTo>
                  <a:pt x="0" y="6040068"/>
                </a:lnTo>
                <a:lnTo>
                  <a:pt x="0" y="0"/>
                </a:lnTo>
                <a:close/>
              </a:path>
            </a:pathLst>
          </a:custGeom>
          <a:blipFill>
            <a:blip r:embed="rId2"/>
            <a:stretch>
              <a:fillRect l="0" t="0" r="0" b="0"/>
            </a:stretch>
          </a:blipFill>
        </p:spPr>
      </p:sp>
      <p:sp>
        <p:nvSpPr>
          <p:cNvPr name="Freeform 7" id="7"/>
          <p:cNvSpPr/>
          <p:nvPr/>
        </p:nvSpPr>
        <p:spPr>
          <a:xfrm flipH="false" flipV="false" rot="0">
            <a:off x="11937638" y="1267724"/>
            <a:ext cx="4186419" cy="6262882"/>
          </a:xfrm>
          <a:custGeom>
            <a:avLst/>
            <a:gdLst/>
            <a:ahLst/>
            <a:cxnLst/>
            <a:rect r="r" b="b" t="t" l="l"/>
            <a:pathLst>
              <a:path h="6262882" w="4186419">
                <a:moveTo>
                  <a:pt x="0" y="0"/>
                </a:moveTo>
                <a:lnTo>
                  <a:pt x="4186419" y="0"/>
                </a:lnTo>
                <a:lnTo>
                  <a:pt x="4186419" y="6262882"/>
                </a:lnTo>
                <a:lnTo>
                  <a:pt x="0" y="6262882"/>
                </a:lnTo>
                <a:lnTo>
                  <a:pt x="0" y="0"/>
                </a:lnTo>
                <a:close/>
              </a:path>
            </a:pathLst>
          </a:custGeom>
          <a:blipFill>
            <a:blip r:embed="rId3"/>
            <a:stretch>
              <a:fillRect l="0" t="0" r="0" b="0"/>
            </a:stretch>
          </a:blipFill>
        </p:spPr>
      </p:sp>
      <p:sp>
        <p:nvSpPr>
          <p:cNvPr name="TextBox 8" id="8"/>
          <p:cNvSpPr txBox="true"/>
          <p:nvPr/>
        </p:nvSpPr>
        <p:spPr>
          <a:xfrm rot="0">
            <a:off x="1152090" y="4640898"/>
            <a:ext cx="8866230" cy="919479"/>
          </a:xfrm>
          <a:prstGeom prst="rect">
            <a:avLst/>
          </a:prstGeom>
        </p:spPr>
        <p:txBody>
          <a:bodyPr anchor="t" rtlCol="false" tIns="0" lIns="0" bIns="0" rIns="0">
            <a:spAutoFit/>
          </a:bodyPr>
          <a:lstStyle/>
          <a:p>
            <a:pPr algn="ctr">
              <a:lnSpc>
                <a:spcPts val="7535"/>
              </a:lnSpc>
            </a:pPr>
            <a:r>
              <a:rPr lang="en-US" sz="5500" spc="-572">
                <a:solidFill>
                  <a:srgbClr val="3D3D3D"/>
                </a:solidFill>
                <a:latin typeface="TAN Angleton"/>
                <a:ea typeface="TAN Angleton"/>
                <a:cs typeface="TAN Angleton"/>
                <a:sym typeface="TAN Angleton"/>
              </a:rPr>
              <a:t>Nuevo Horizonte</a:t>
            </a:r>
          </a:p>
        </p:txBody>
      </p:sp>
      <p:sp>
        <p:nvSpPr>
          <p:cNvPr name="TextBox 9" id="9"/>
          <p:cNvSpPr txBox="true"/>
          <p:nvPr/>
        </p:nvSpPr>
        <p:spPr>
          <a:xfrm rot="0">
            <a:off x="3732820" y="6049729"/>
            <a:ext cx="4335751" cy="2310319"/>
          </a:xfrm>
          <a:prstGeom prst="rect">
            <a:avLst/>
          </a:prstGeom>
        </p:spPr>
        <p:txBody>
          <a:bodyPr anchor="t" rtlCol="false" tIns="0" lIns="0" bIns="0" rIns="0">
            <a:spAutoFit/>
          </a:bodyPr>
          <a:lstStyle/>
          <a:p>
            <a:pPr algn="ctr">
              <a:lnSpc>
                <a:spcPts val="4627"/>
              </a:lnSpc>
            </a:pPr>
            <a:r>
              <a:rPr lang="en-US" sz="3453" spc="-200">
                <a:solidFill>
                  <a:srgbClr val="3D3D3D"/>
                </a:solidFill>
                <a:latin typeface="TAN Angleton"/>
                <a:ea typeface="TAN Angleton"/>
                <a:cs typeface="TAN Angleton"/>
                <a:sym typeface="TAN Angleton"/>
              </a:rPr>
              <a:t>“Discipulado: Cómo cerrar la «puerta trasera» de la iglesia ”</a:t>
            </a:r>
          </a:p>
        </p:txBody>
      </p:sp>
      <p:sp>
        <p:nvSpPr>
          <p:cNvPr name="TextBox 10" id="10"/>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Freeform 2" id="2"/>
          <p:cNvSpPr/>
          <p:nvPr/>
        </p:nvSpPr>
        <p:spPr>
          <a:xfrm flipH="false" flipV="false" rot="0">
            <a:off x="2756466" y="1659391"/>
            <a:ext cx="12775068" cy="6968219"/>
          </a:xfrm>
          <a:custGeom>
            <a:avLst/>
            <a:gdLst/>
            <a:ahLst/>
            <a:cxnLst/>
            <a:rect r="r" b="b" t="t" l="l"/>
            <a:pathLst>
              <a:path h="6968219" w="12775068">
                <a:moveTo>
                  <a:pt x="0" y="0"/>
                </a:moveTo>
                <a:lnTo>
                  <a:pt x="12775068" y="0"/>
                </a:lnTo>
                <a:lnTo>
                  <a:pt x="12775068" y="6968218"/>
                </a:lnTo>
                <a:lnTo>
                  <a:pt x="0" y="6968218"/>
                </a:lnTo>
                <a:lnTo>
                  <a:pt x="0" y="0"/>
                </a:lnTo>
                <a:close/>
              </a:path>
            </a:pathLst>
          </a:custGeom>
          <a:blipFill>
            <a:blip r:embed="rId2"/>
            <a:stretch>
              <a:fillRect l="0" t="0" r="0" b="0"/>
            </a:stretch>
          </a:blipFill>
        </p:spPr>
      </p:sp>
      <p:sp>
        <p:nvSpPr>
          <p:cNvPr name="TextBox 3" id="3"/>
          <p:cNvSpPr txBox="true"/>
          <p:nvPr/>
        </p:nvSpPr>
        <p:spPr>
          <a:xfrm rot="0">
            <a:off x="3915382" y="526098"/>
            <a:ext cx="8866230" cy="919479"/>
          </a:xfrm>
          <a:prstGeom prst="rect">
            <a:avLst/>
          </a:prstGeom>
        </p:spPr>
        <p:txBody>
          <a:bodyPr anchor="t" rtlCol="false" tIns="0" lIns="0" bIns="0" rIns="0">
            <a:spAutoFit/>
          </a:bodyPr>
          <a:lstStyle/>
          <a:p>
            <a:pPr algn="ctr">
              <a:lnSpc>
                <a:spcPts val="7535"/>
              </a:lnSpc>
            </a:pPr>
            <a:r>
              <a:rPr lang="en-US" sz="5500" spc="-572">
                <a:solidFill>
                  <a:srgbClr val="3D3D3D"/>
                </a:solidFill>
                <a:latin typeface="TAN Angleton"/>
                <a:ea typeface="TAN Angleton"/>
                <a:cs typeface="TAN Angleton"/>
                <a:sym typeface="TAN Angleton"/>
              </a:rPr>
              <a:t>Informe Secretarial</a:t>
            </a:r>
          </a:p>
        </p:txBody>
      </p:sp>
      <p:sp>
        <p:nvSpPr>
          <p:cNvPr name="TextBox 4" id="4"/>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Freeform 2" id="2"/>
          <p:cNvSpPr/>
          <p:nvPr/>
        </p:nvSpPr>
        <p:spPr>
          <a:xfrm flipH="false" flipV="false" rot="0">
            <a:off x="3612844" y="2295598"/>
            <a:ext cx="11490843" cy="7234199"/>
          </a:xfrm>
          <a:custGeom>
            <a:avLst/>
            <a:gdLst/>
            <a:ahLst/>
            <a:cxnLst/>
            <a:rect r="r" b="b" t="t" l="l"/>
            <a:pathLst>
              <a:path h="7234199" w="11490843">
                <a:moveTo>
                  <a:pt x="0" y="0"/>
                </a:moveTo>
                <a:lnTo>
                  <a:pt x="11490843" y="0"/>
                </a:lnTo>
                <a:lnTo>
                  <a:pt x="11490843" y="7234199"/>
                </a:lnTo>
                <a:lnTo>
                  <a:pt x="0" y="7234199"/>
                </a:lnTo>
                <a:lnTo>
                  <a:pt x="0" y="0"/>
                </a:lnTo>
                <a:close/>
              </a:path>
            </a:pathLst>
          </a:custGeom>
          <a:blipFill>
            <a:blip r:embed="rId2"/>
            <a:stretch>
              <a:fillRect l="0" t="0" r="0" b="0"/>
            </a:stretch>
          </a:blipFill>
        </p:spPr>
      </p:sp>
      <p:sp>
        <p:nvSpPr>
          <p:cNvPr name="TextBox 3" id="3"/>
          <p:cNvSpPr txBox="true"/>
          <p:nvPr/>
        </p:nvSpPr>
        <p:spPr>
          <a:xfrm rot="0">
            <a:off x="3915382" y="526098"/>
            <a:ext cx="8866230" cy="919479"/>
          </a:xfrm>
          <a:prstGeom prst="rect">
            <a:avLst/>
          </a:prstGeom>
        </p:spPr>
        <p:txBody>
          <a:bodyPr anchor="t" rtlCol="false" tIns="0" lIns="0" bIns="0" rIns="0">
            <a:spAutoFit/>
          </a:bodyPr>
          <a:lstStyle/>
          <a:p>
            <a:pPr algn="ctr">
              <a:lnSpc>
                <a:spcPts val="7535"/>
              </a:lnSpc>
            </a:pPr>
            <a:r>
              <a:rPr lang="en-US" sz="5500" spc="-572">
                <a:solidFill>
                  <a:srgbClr val="3D3D3D"/>
                </a:solidFill>
                <a:latin typeface="TAN Angleton"/>
                <a:ea typeface="TAN Angleton"/>
                <a:cs typeface="TAN Angleton"/>
                <a:sym typeface="TAN Angleton"/>
              </a:rPr>
              <a:t>Tiempo de la Lección</a:t>
            </a:r>
          </a:p>
        </p:txBody>
      </p:sp>
      <p:sp>
        <p:nvSpPr>
          <p:cNvPr name="TextBox 4" id="4"/>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FBF6F1"/>
        </a:solidFill>
      </p:bgPr>
    </p:bg>
    <p:spTree>
      <p:nvGrpSpPr>
        <p:cNvPr id="1" name=""/>
        <p:cNvGrpSpPr/>
        <p:nvPr/>
      </p:nvGrpSpPr>
      <p:grpSpPr>
        <a:xfrm>
          <a:off x="0" y="0"/>
          <a:ext cx="0" cy="0"/>
          <a:chOff x="0" y="0"/>
          <a:chExt cx="0" cy="0"/>
        </a:xfrm>
      </p:grpSpPr>
      <p:sp>
        <p:nvSpPr>
          <p:cNvPr name="TextBox 2" id="2"/>
          <p:cNvSpPr txBox="true"/>
          <p:nvPr/>
        </p:nvSpPr>
        <p:spPr>
          <a:xfrm rot="0">
            <a:off x="592106" y="1708113"/>
            <a:ext cx="17103787" cy="7910830"/>
          </a:xfrm>
          <a:prstGeom prst="rect">
            <a:avLst/>
          </a:prstGeom>
        </p:spPr>
        <p:txBody>
          <a:bodyPr anchor="t" rtlCol="false" tIns="0" lIns="0" bIns="0" rIns="0">
            <a:spAutoFit/>
          </a:bodyPr>
          <a:lstStyle/>
          <a:p>
            <a:pPr algn="l" marL="0" indent="0" lvl="0">
              <a:lnSpc>
                <a:spcPts val="3920"/>
              </a:lnSpc>
              <a:spcBef>
                <a:spcPct val="0"/>
              </a:spcBef>
            </a:pPr>
            <a:r>
              <a:rPr lang="en-US" sz="2800">
                <a:solidFill>
                  <a:srgbClr val="3D3D3D"/>
                </a:solidFill>
                <a:latin typeface="TAN Angleton"/>
                <a:ea typeface="TAN Angleton"/>
                <a:cs typeface="TAN Angleton"/>
                <a:sym typeface="TAN Angleton"/>
              </a:rPr>
              <a:t>«Los dones espi</a:t>
            </a:r>
            <a:r>
              <a:rPr lang="en-US" sz="2800" strike="noStrike" u="none">
                <a:solidFill>
                  <a:srgbClr val="3D3D3D"/>
                </a:solidFill>
                <a:latin typeface="TAN Angleton"/>
                <a:ea typeface="TAN Angleton"/>
                <a:cs typeface="TAN Angleton"/>
                <a:sym typeface="TAN Angleton"/>
              </a:rPr>
              <a:t>rituales no se refieren a los talentos naturales que recibimos a través de nuestros genes; sino a los dones especiales otorgados a los creyentes a través del Espíritu Santo. Para el creyente, ser cristiano significa una entrega completa de la vida a Cristo, incluyendo los talentos naturales y las habilidades. Cuando venimos a Cristo le entregamos todo. Él entonces nos devuelve esos talentos naturales, mejorados por el Espíritu Santo. En ese sentido, aún nuestros talentos naturales pueden llegar a ser dones espirituales. Sin embargo, Dios otorga a todos los creyentes, además de los dones naturales, dones espirituales específicos, para que los utilicen en el ministerio para el Maestro. Debido a que estos dones pertenecen a Cristo, no podemos darnos el lujo de hacer mal uso de ellos. Usar mal un solo talento podría indicar que menospreciamos los dones del cielo. «Dios, en su sabiduría, nos concede apropiadamente los dones correctos, ni más, ni menos. Nunca se queje por causa del tamaño del don que ha recibido. [...] Dios nos ha dado lo que podemos usar. Y ha prometido que si usamos el don que tenemos, él lo aumentará» (Revolución en la iglesia, pp. 69-70). </a:t>
            </a:r>
          </a:p>
        </p:txBody>
      </p:sp>
      <p:sp>
        <p:nvSpPr>
          <p:cNvPr name="TextBox 3" id="3"/>
          <p:cNvSpPr txBox="true"/>
          <p:nvPr/>
        </p:nvSpPr>
        <p:spPr>
          <a:xfrm rot="0">
            <a:off x="592106" y="582930"/>
            <a:ext cx="8986086" cy="862965"/>
          </a:xfrm>
          <a:prstGeom prst="rect">
            <a:avLst/>
          </a:prstGeom>
        </p:spPr>
        <p:txBody>
          <a:bodyPr anchor="t" rtlCol="false" tIns="0" lIns="0" bIns="0" rIns="0">
            <a:spAutoFit/>
          </a:bodyPr>
          <a:lstStyle/>
          <a:p>
            <a:pPr algn="l">
              <a:lnSpc>
                <a:spcPts val="6930"/>
              </a:lnSpc>
            </a:pPr>
            <a:r>
              <a:rPr lang="en-US" sz="5500" spc="-572">
                <a:solidFill>
                  <a:srgbClr val="3D3D3D"/>
                </a:solidFill>
                <a:latin typeface="TAN Angleton"/>
                <a:ea typeface="TAN Angleton"/>
                <a:cs typeface="TAN Angleton"/>
                <a:sym typeface="TAN Angleton"/>
              </a:rPr>
              <a:t>Conclusión</a:t>
            </a:r>
          </a:p>
        </p:txBody>
      </p:sp>
      <p:sp>
        <p:nvSpPr>
          <p:cNvPr name="TextBox 4" id="4"/>
          <p:cNvSpPr txBox="true"/>
          <p:nvPr/>
        </p:nvSpPr>
        <p:spPr>
          <a:xfrm rot="0">
            <a:off x="4548773" y="9923743"/>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TextBox 2" id="2"/>
          <p:cNvSpPr txBox="true"/>
          <p:nvPr/>
        </p:nvSpPr>
        <p:spPr>
          <a:xfrm rot="0">
            <a:off x="2113099" y="4881803"/>
            <a:ext cx="8316344" cy="1871979"/>
          </a:xfrm>
          <a:prstGeom prst="rect">
            <a:avLst/>
          </a:prstGeom>
        </p:spPr>
        <p:txBody>
          <a:bodyPr anchor="t" rtlCol="false" tIns="0" lIns="0" bIns="0" rIns="0">
            <a:spAutoFit/>
          </a:bodyPr>
          <a:lstStyle/>
          <a:p>
            <a:pPr algn="ctr" marL="0" indent="0" lvl="0">
              <a:lnSpc>
                <a:spcPts val="7535"/>
              </a:lnSpc>
              <a:spcBef>
                <a:spcPct val="0"/>
              </a:spcBef>
            </a:pPr>
            <a:r>
              <a:rPr lang="en-US" sz="5500" spc="-572">
                <a:solidFill>
                  <a:srgbClr val="3D3D3D"/>
                </a:solidFill>
                <a:latin typeface="TAN Angleton"/>
                <a:ea typeface="TAN Angleton"/>
                <a:cs typeface="TAN Angleton"/>
                <a:sym typeface="TAN Angleton"/>
              </a:rPr>
              <a:t>#  577, Yo quiero trabajar.</a:t>
            </a:r>
          </a:p>
        </p:txBody>
      </p:sp>
      <p:sp>
        <p:nvSpPr>
          <p:cNvPr name="TextBox 3" id="3"/>
          <p:cNvSpPr txBox="true"/>
          <p:nvPr/>
        </p:nvSpPr>
        <p:spPr>
          <a:xfrm rot="0">
            <a:off x="663054" y="2822588"/>
            <a:ext cx="10860762" cy="1266825"/>
          </a:xfrm>
          <a:prstGeom prst="rect">
            <a:avLst/>
          </a:prstGeom>
        </p:spPr>
        <p:txBody>
          <a:bodyPr anchor="t" rtlCol="false" tIns="0" lIns="0" bIns="0" rIns="0">
            <a:spAutoFit/>
          </a:bodyPr>
          <a:lstStyle/>
          <a:p>
            <a:pPr algn="ctr" marL="0" indent="0" lvl="0">
              <a:lnSpc>
                <a:spcPts val="10275"/>
              </a:lnSpc>
              <a:spcBef>
                <a:spcPct val="0"/>
              </a:spcBef>
            </a:pPr>
            <a:r>
              <a:rPr lang="en-US" sz="7500" spc="-37">
                <a:solidFill>
                  <a:srgbClr val="3D3D3D"/>
                </a:solidFill>
                <a:latin typeface="TAN Angleton"/>
                <a:ea typeface="TAN Angleton"/>
                <a:cs typeface="TAN Angleton"/>
                <a:sym typeface="TAN Angleton"/>
              </a:rPr>
              <a:t>Himno Final</a:t>
            </a:r>
          </a:p>
        </p:txBody>
      </p:sp>
      <p:sp>
        <p:nvSpPr>
          <p:cNvPr name="Freeform 4" id="4"/>
          <p:cNvSpPr/>
          <p:nvPr/>
        </p:nvSpPr>
        <p:spPr>
          <a:xfrm flipH="false" flipV="false" rot="0">
            <a:off x="12708575" y="8426109"/>
            <a:ext cx="6139841" cy="6040068"/>
          </a:xfrm>
          <a:custGeom>
            <a:avLst/>
            <a:gdLst/>
            <a:ahLst/>
            <a:cxnLst/>
            <a:rect r="r" b="b" t="t" l="l"/>
            <a:pathLst>
              <a:path h="6040068" w="6139841">
                <a:moveTo>
                  <a:pt x="0" y="0"/>
                </a:moveTo>
                <a:lnTo>
                  <a:pt x="6139840" y="0"/>
                </a:lnTo>
                <a:lnTo>
                  <a:pt x="6139840" y="6040069"/>
                </a:lnTo>
                <a:lnTo>
                  <a:pt x="0" y="6040069"/>
                </a:lnTo>
                <a:lnTo>
                  <a:pt x="0" y="0"/>
                </a:lnTo>
                <a:close/>
              </a:path>
            </a:pathLst>
          </a:custGeom>
          <a:blipFill>
            <a:blip r:embed="rId2"/>
            <a:stretch>
              <a:fillRect l="0" t="0" r="0" b="0"/>
            </a:stretch>
          </a:blipFill>
        </p:spPr>
      </p:sp>
      <p:sp>
        <p:nvSpPr>
          <p:cNvPr name="Freeform 5" id="5"/>
          <p:cNvSpPr/>
          <p:nvPr/>
        </p:nvSpPr>
        <p:spPr>
          <a:xfrm flipH="false" flipV="false" rot="0">
            <a:off x="-489616" y="-2911359"/>
            <a:ext cx="7386891" cy="5235459"/>
          </a:xfrm>
          <a:custGeom>
            <a:avLst/>
            <a:gdLst/>
            <a:ahLst/>
            <a:cxnLst/>
            <a:rect r="r" b="b" t="t" l="l"/>
            <a:pathLst>
              <a:path h="5235459" w="7386891">
                <a:moveTo>
                  <a:pt x="0" y="0"/>
                </a:moveTo>
                <a:lnTo>
                  <a:pt x="7386891" y="0"/>
                </a:lnTo>
                <a:lnTo>
                  <a:pt x="7386891" y="5235459"/>
                </a:lnTo>
                <a:lnTo>
                  <a:pt x="0" y="5235459"/>
                </a:lnTo>
                <a:lnTo>
                  <a:pt x="0" y="0"/>
                </a:lnTo>
                <a:close/>
              </a:path>
            </a:pathLst>
          </a:custGeom>
          <a:blipFill>
            <a:blip r:embed="rId3"/>
            <a:stretch>
              <a:fillRect l="0" t="0" r="0" b="0"/>
            </a:stretch>
          </a:blipFill>
        </p:spPr>
      </p:sp>
      <p:sp>
        <p:nvSpPr>
          <p:cNvPr name="Freeform 6" id="6"/>
          <p:cNvSpPr/>
          <p:nvPr/>
        </p:nvSpPr>
        <p:spPr>
          <a:xfrm flipH="false" flipV="false" rot="-4502567">
            <a:off x="14295504" y="3027477"/>
            <a:ext cx="7984992" cy="4232046"/>
          </a:xfrm>
          <a:custGeom>
            <a:avLst/>
            <a:gdLst/>
            <a:ahLst/>
            <a:cxnLst/>
            <a:rect r="r" b="b" t="t" l="l"/>
            <a:pathLst>
              <a:path h="4232046" w="7984992">
                <a:moveTo>
                  <a:pt x="0" y="0"/>
                </a:moveTo>
                <a:lnTo>
                  <a:pt x="7984992" y="0"/>
                </a:lnTo>
                <a:lnTo>
                  <a:pt x="7984992" y="4232046"/>
                </a:lnTo>
                <a:lnTo>
                  <a:pt x="0" y="4232046"/>
                </a:lnTo>
                <a:lnTo>
                  <a:pt x="0" y="0"/>
                </a:lnTo>
                <a:close/>
              </a:path>
            </a:pathLst>
          </a:custGeom>
          <a:blipFill>
            <a:blip r:embed="rId4"/>
            <a:stretch>
              <a:fillRect l="0" t="0" r="0" b="0"/>
            </a:stretch>
          </a:blipFill>
        </p:spPr>
      </p:sp>
      <p:sp>
        <p:nvSpPr>
          <p:cNvPr name="Freeform 7" id="7"/>
          <p:cNvSpPr/>
          <p:nvPr/>
        </p:nvSpPr>
        <p:spPr>
          <a:xfrm flipH="false" flipV="false" rot="7819278">
            <a:off x="-4704520" y="1028700"/>
            <a:ext cx="8429808" cy="8229600"/>
          </a:xfrm>
          <a:custGeom>
            <a:avLst/>
            <a:gdLst/>
            <a:ahLst/>
            <a:cxnLst/>
            <a:rect r="r" b="b" t="t" l="l"/>
            <a:pathLst>
              <a:path h="8229600" w="8429808">
                <a:moveTo>
                  <a:pt x="0" y="0"/>
                </a:moveTo>
                <a:lnTo>
                  <a:pt x="8429808" y="0"/>
                </a:lnTo>
                <a:lnTo>
                  <a:pt x="8429808" y="8229600"/>
                </a:lnTo>
                <a:lnTo>
                  <a:pt x="0" y="8229600"/>
                </a:lnTo>
                <a:lnTo>
                  <a:pt x="0" y="0"/>
                </a:lnTo>
                <a:close/>
              </a:path>
            </a:pathLst>
          </a:custGeom>
          <a:blipFill>
            <a:blip r:embed="rId5"/>
            <a:stretch>
              <a:fillRect l="0" t="0" r="0" b="0"/>
            </a:stretch>
          </a:blipFill>
        </p:spPr>
      </p:sp>
      <p:sp>
        <p:nvSpPr>
          <p:cNvPr name="AutoShape 8" id="8"/>
          <p:cNvSpPr/>
          <p:nvPr/>
        </p:nvSpPr>
        <p:spPr>
          <a:xfrm flipV="true">
            <a:off x="14443222" y="0"/>
            <a:ext cx="0" cy="10208390"/>
          </a:xfrm>
          <a:prstGeom prst="line">
            <a:avLst/>
          </a:prstGeom>
          <a:ln cap="flat" w="38100">
            <a:solidFill>
              <a:srgbClr val="3D3D3D"/>
            </a:solidFill>
            <a:prstDash val="solid"/>
            <a:headEnd type="none" len="sm" w="sm"/>
            <a:tailEnd type="none" len="sm" w="sm"/>
          </a:ln>
        </p:spPr>
      </p:sp>
      <p:sp>
        <p:nvSpPr>
          <p:cNvPr name="Freeform 9" id="9"/>
          <p:cNvSpPr/>
          <p:nvPr/>
        </p:nvSpPr>
        <p:spPr>
          <a:xfrm flipH="false" flipV="false" rot="0">
            <a:off x="14443222" y="2634714"/>
            <a:ext cx="4290025" cy="5017573"/>
          </a:xfrm>
          <a:custGeom>
            <a:avLst/>
            <a:gdLst/>
            <a:ahLst/>
            <a:cxnLst/>
            <a:rect r="r" b="b" t="t" l="l"/>
            <a:pathLst>
              <a:path h="5017573" w="4290025">
                <a:moveTo>
                  <a:pt x="0" y="0"/>
                </a:moveTo>
                <a:lnTo>
                  <a:pt x="4290025" y="0"/>
                </a:lnTo>
                <a:lnTo>
                  <a:pt x="4290025" y="5017572"/>
                </a:lnTo>
                <a:lnTo>
                  <a:pt x="0" y="5017572"/>
                </a:lnTo>
                <a:lnTo>
                  <a:pt x="0" y="0"/>
                </a:lnTo>
                <a:close/>
              </a:path>
            </a:pathLst>
          </a:custGeom>
          <a:blipFill>
            <a:blip r:embed="rId6"/>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TextBox 2" id="2"/>
          <p:cNvSpPr txBox="true"/>
          <p:nvPr/>
        </p:nvSpPr>
        <p:spPr>
          <a:xfrm rot="0">
            <a:off x="1325463" y="2375617"/>
            <a:ext cx="9279020" cy="6381750"/>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3D3D3D"/>
                </a:solidFill>
                <a:latin typeface="TAN Angleton"/>
                <a:ea typeface="TAN Angleton"/>
                <a:cs typeface="TAN Angleton"/>
                <a:sym typeface="TAN Angleton"/>
              </a:rPr>
              <a:t>Que</a:t>
            </a:r>
            <a:r>
              <a:rPr lang="en-US" sz="3000" strike="noStrike" u="none">
                <a:solidFill>
                  <a:srgbClr val="3D3D3D"/>
                </a:solidFill>
                <a:latin typeface="TAN Angleton"/>
                <a:ea typeface="TAN Angleton"/>
                <a:cs typeface="TAN Angleton"/>
                <a:sym typeface="TAN Angleton"/>
              </a:rPr>
              <a:t>rida familia de fe, a menudo pensamos en la obra de Dios como un servicio de unos pocos, pero la Biblia nos enseña que el Reino de los Cielos funciona bajo una economía espiritual donde cada uno de nosotros ha recibido un "capital" sagrado: nuestros dones y talentos. Hoy, al examinar la condición de nuestra iglesia, debemos mirarnos en el espejo de cuatro realidades espirituales que transformarán nuestra perspectiva del servicio.</a:t>
            </a:r>
          </a:p>
        </p:txBody>
      </p:sp>
      <p:sp>
        <p:nvSpPr>
          <p:cNvPr name="Freeform 3" id="3"/>
          <p:cNvSpPr/>
          <p:nvPr/>
        </p:nvSpPr>
        <p:spPr>
          <a:xfrm flipH="false" flipV="false" rot="0">
            <a:off x="12321529" y="2785147"/>
            <a:ext cx="4424516" cy="4114800"/>
          </a:xfrm>
          <a:custGeom>
            <a:avLst/>
            <a:gdLst/>
            <a:ahLst/>
            <a:cxnLst/>
            <a:rect r="r" b="b" t="t" l="l"/>
            <a:pathLst>
              <a:path h="4114800" w="4424516">
                <a:moveTo>
                  <a:pt x="0" y="0"/>
                </a:moveTo>
                <a:lnTo>
                  <a:pt x="4424516" y="0"/>
                </a:lnTo>
                <a:lnTo>
                  <a:pt x="442451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1325463" y="1000125"/>
            <a:ext cx="8986086" cy="862965"/>
          </a:xfrm>
          <a:prstGeom prst="rect">
            <a:avLst/>
          </a:prstGeom>
        </p:spPr>
        <p:txBody>
          <a:bodyPr anchor="t" rtlCol="false" tIns="0" lIns="0" bIns="0" rIns="0">
            <a:spAutoFit/>
          </a:bodyPr>
          <a:lstStyle/>
          <a:p>
            <a:pPr algn="l">
              <a:lnSpc>
                <a:spcPts val="6930"/>
              </a:lnSpc>
            </a:pPr>
            <a:r>
              <a:rPr lang="en-US" sz="5500" spc="-572">
                <a:solidFill>
                  <a:srgbClr val="3D3D3D"/>
                </a:solidFill>
                <a:latin typeface="TAN Angleton"/>
                <a:ea typeface="TAN Angleton"/>
                <a:cs typeface="TAN Angleton"/>
                <a:sym typeface="TAN Angleton"/>
              </a:rPr>
              <a:t>Introducción</a:t>
            </a:r>
          </a:p>
        </p:txBody>
      </p:sp>
      <p:sp>
        <p:nvSpPr>
          <p:cNvPr name="TextBox 5" id="5"/>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3.xml><?xml version="1.0" encoding="utf-8"?>
<p:sld xmlns:p="http://schemas.openxmlformats.org/presentationml/2006/main" xmlns:a="http://schemas.openxmlformats.org/drawingml/2006/main">
  <p:cSld>
    <p:bg>
      <p:bgPr>
        <a:solidFill>
          <a:srgbClr val="FBF6F1"/>
        </a:solidFill>
      </p:bgPr>
    </p:bg>
    <p:spTree>
      <p:nvGrpSpPr>
        <p:cNvPr id="1" name=""/>
        <p:cNvGrpSpPr/>
        <p:nvPr/>
      </p:nvGrpSpPr>
      <p:grpSpPr>
        <a:xfrm>
          <a:off x="0" y="0"/>
          <a:ext cx="0" cy="0"/>
          <a:chOff x="0" y="0"/>
          <a:chExt cx="0" cy="0"/>
        </a:xfrm>
      </p:grpSpPr>
      <p:grpSp>
        <p:nvGrpSpPr>
          <p:cNvPr name="Group 2" id="2"/>
          <p:cNvGrpSpPr/>
          <p:nvPr/>
        </p:nvGrpSpPr>
        <p:grpSpPr>
          <a:xfrm rot="0">
            <a:off x="775837" y="757775"/>
            <a:ext cx="16736327" cy="8771450"/>
            <a:chOff x="0" y="0"/>
            <a:chExt cx="4407921" cy="2310176"/>
          </a:xfrm>
        </p:grpSpPr>
        <p:sp>
          <p:nvSpPr>
            <p:cNvPr name="Freeform 3" id="3"/>
            <p:cNvSpPr/>
            <p:nvPr/>
          </p:nvSpPr>
          <p:spPr>
            <a:xfrm flipH="false" flipV="false" rot="0">
              <a:off x="0" y="0"/>
              <a:ext cx="4407921" cy="2310176"/>
            </a:xfrm>
            <a:custGeom>
              <a:avLst/>
              <a:gdLst/>
              <a:ahLst/>
              <a:cxnLst/>
              <a:rect r="r" b="b" t="t" l="l"/>
              <a:pathLst>
                <a:path h="2310176" w="4407921">
                  <a:moveTo>
                    <a:pt x="16190" y="0"/>
                  </a:moveTo>
                  <a:lnTo>
                    <a:pt x="4391731" y="0"/>
                  </a:lnTo>
                  <a:cubicBezTo>
                    <a:pt x="4400672" y="0"/>
                    <a:pt x="4407921" y="7249"/>
                    <a:pt x="4407921" y="16190"/>
                  </a:cubicBezTo>
                  <a:lnTo>
                    <a:pt x="4407921" y="2293986"/>
                  </a:lnTo>
                  <a:cubicBezTo>
                    <a:pt x="4407921" y="2302927"/>
                    <a:pt x="4400672" y="2310176"/>
                    <a:pt x="4391731" y="2310176"/>
                  </a:cubicBezTo>
                  <a:lnTo>
                    <a:pt x="16190" y="2310176"/>
                  </a:lnTo>
                  <a:cubicBezTo>
                    <a:pt x="7249" y="2310176"/>
                    <a:pt x="0" y="2302927"/>
                    <a:pt x="0" y="2293986"/>
                  </a:cubicBezTo>
                  <a:lnTo>
                    <a:pt x="0" y="16190"/>
                  </a:lnTo>
                  <a:cubicBezTo>
                    <a:pt x="0" y="7249"/>
                    <a:pt x="7249" y="0"/>
                    <a:pt x="16190" y="0"/>
                  </a:cubicBezTo>
                  <a:close/>
                </a:path>
              </a:pathLst>
            </a:custGeom>
            <a:solidFill>
              <a:srgbClr val="EBE2DB"/>
            </a:solidFill>
          </p:spPr>
        </p:sp>
        <p:sp>
          <p:nvSpPr>
            <p:cNvPr name="TextBox 4" id="4"/>
            <p:cNvSpPr txBox="true"/>
            <p:nvPr/>
          </p:nvSpPr>
          <p:spPr>
            <a:xfrm>
              <a:off x="0" y="-38100"/>
              <a:ext cx="4407921" cy="2348276"/>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337253" y="2438195"/>
            <a:ext cx="7058316" cy="862965"/>
          </a:xfrm>
          <a:prstGeom prst="rect">
            <a:avLst/>
          </a:prstGeom>
        </p:spPr>
        <p:txBody>
          <a:bodyPr anchor="t" rtlCol="false" tIns="0" lIns="0" bIns="0" rIns="0">
            <a:spAutoFit/>
          </a:bodyPr>
          <a:lstStyle/>
          <a:p>
            <a:pPr algn="l">
              <a:lnSpc>
                <a:spcPts val="6930"/>
              </a:lnSpc>
            </a:pPr>
            <a:r>
              <a:rPr lang="en-US" sz="5500" spc="-572">
                <a:solidFill>
                  <a:srgbClr val="3D3D3D"/>
                </a:solidFill>
                <a:latin typeface="TAN Angleton"/>
                <a:ea typeface="TAN Angleton"/>
                <a:cs typeface="TAN Angleton"/>
                <a:sym typeface="TAN Angleton"/>
              </a:rPr>
              <a:t>El Nuevo Creyente:</a:t>
            </a:r>
          </a:p>
        </p:txBody>
      </p:sp>
      <p:sp>
        <p:nvSpPr>
          <p:cNvPr name="TextBox 6" id="6"/>
          <p:cNvSpPr txBox="true"/>
          <p:nvPr/>
        </p:nvSpPr>
        <p:spPr>
          <a:xfrm rot="0">
            <a:off x="2337253" y="3800742"/>
            <a:ext cx="13803995" cy="3899535"/>
          </a:xfrm>
          <a:prstGeom prst="rect">
            <a:avLst/>
          </a:prstGeom>
        </p:spPr>
        <p:txBody>
          <a:bodyPr anchor="t" rtlCol="false" tIns="0" lIns="0" bIns="0" rIns="0">
            <a:spAutoFit/>
          </a:bodyPr>
          <a:lstStyle/>
          <a:p>
            <a:pPr algn="l" marL="0" indent="0" lvl="0">
              <a:lnSpc>
                <a:spcPts val="4470"/>
              </a:lnSpc>
              <a:spcBef>
                <a:spcPct val="0"/>
              </a:spcBef>
            </a:pPr>
            <a:r>
              <a:rPr lang="en-US" b="true" sz="3000" spc="126">
                <a:solidFill>
                  <a:srgbClr val="3D3D3D"/>
                </a:solidFill>
                <a:latin typeface="Montserrat Semi-Bold"/>
                <a:ea typeface="Montserrat Semi-Bold"/>
                <a:cs typeface="Montserrat Semi-Bold"/>
                <a:sym typeface="Montserrat Semi-Bold"/>
              </a:rPr>
              <a:t>Cuando entregamos nuestra vida a Cristo, no empezamos de cero. Dios toma nuestras habilidades naturales y </a:t>
            </a:r>
            <a:r>
              <a:rPr lang="en-US" b="true" sz="3000" spc="126" strike="noStrike" u="none">
                <a:solidFill>
                  <a:srgbClr val="3D3D3D"/>
                </a:solidFill>
                <a:latin typeface="Montserrat Semi-Bold"/>
                <a:ea typeface="Montserrat Semi-Bold"/>
                <a:cs typeface="Montserrat Semi-Bold"/>
                <a:sym typeface="Montserrat Semi-Bold"/>
              </a:rPr>
              <a:t>las santifica para su gloria. Si eres nuevo en la fe o estás dando tus primeros pasos, recuerda que no necesitas años de maestría para ser útil; Dios te diseñó con un plan estratégico desde el día de tu bautismo. Tu disposición a dejarte guiar por el Espíritu Santo es todo lo que Él necesita para multiplicar tus talentos.</a:t>
            </a:r>
          </a:p>
        </p:txBody>
      </p:sp>
      <p:grpSp>
        <p:nvGrpSpPr>
          <p:cNvPr name="Group 7" id="7"/>
          <p:cNvGrpSpPr/>
          <p:nvPr/>
        </p:nvGrpSpPr>
        <p:grpSpPr>
          <a:xfrm rot="0">
            <a:off x="1028700" y="1037597"/>
            <a:ext cx="1429173" cy="1429173"/>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DDCCC4"/>
            </a:solidFill>
            <a:ln cap="rnd">
              <a:noFill/>
              <a:prstDash val="solid"/>
              <a:round/>
            </a:ln>
          </p:spPr>
        </p:sp>
        <p:sp>
          <p:nvSpPr>
            <p:cNvPr name="TextBox 9" id="9"/>
            <p:cNvSpPr txBox="true"/>
            <p:nvPr/>
          </p:nvSpPr>
          <p:spPr>
            <a:xfrm>
              <a:off x="76200" y="85725"/>
              <a:ext cx="660400" cy="650875"/>
            </a:xfrm>
            <a:prstGeom prst="rect">
              <a:avLst/>
            </a:prstGeom>
          </p:spPr>
          <p:txBody>
            <a:bodyPr anchor="ctr" rtlCol="false" tIns="50800" lIns="50800" bIns="50800" rIns="50800"/>
            <a:lstStyle/>
            <a:p>
              <a:pPr algn="ctr" marL="0" indent="0" lvl="0">
                <a:lnSpc>
                  <a:spcPts val="2879"/>
                </a:lnSpc>
                <a:spcBef>
                  <a:spcPct val="0"/>
                </a:spcBef>
              </a:pPr>
            </a:p>
          </p:txBody>
        </p:sp>
      </p:grpSp>
      <p:sp>
        <p:nvSpPr>
          <p:cNvPr name="TextBox 10" id="10"/>
          <p:cNvSpPr txBox="true"/>
          <p:nvPr/>
        </p:nvSpPr>
        <p:spPr>
          <a:xfrm rot="0">
            <a:off x="1068736" y="1504239"/>
            <a:ext cx="1349100" cy="647700"/>
          </a:xfrm>
          <a:prstGeom prst="rect">
            <a:avLst/>
          </a:prstGeom>
        </p:spPr>
        <p:txBody>
          <a:bodyPr anchor="t" rtlCol="false" tIns="0" lIns="0" bIns="0" rIns="0">
            <a:spAutoFit/>
          </a:bodyPr>
          <a:lstStyle/>
          <a:p>
            <a:pPr algn="ctr">
              <a:lnSpc>
                <a:spcPts val="5040"/>
              </a:lnSpc>
            </a:pPr>
            <a:r>
              <a:rPr lang="en-US" sz="4200" spc="147">
                <a:solidFill>
                  <a:srgbClr val="3D3D3D"/>
                </a:solidFill>
                <a:latin typeface="TAN Angleton"/>
                <a:ea typeface="TAN Angleton"/>
                <a:cs typeface="TAN Angleton"/>
                <a:sym typeface="TAN Angleton"/>
              </a:rPr>
              <a:t>01</a:t>
            </a:r>
          </a:p>
        </p:txBody>
      </p:sp>
      <p:sp>
        <p:nvSpPr>
          <p:cNvPr name="TextBox 11" id="11"/>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TextBox 2" id="2"/>
          <p:cNvSpPr txBox="true"/>
          <p:nvPr/>
        </p:nvSpPr>
        <p:spPr>
          <a:xfrm rot="0">
            <a:off x="2113099" y="4881803"/>
            <a:ext cx="8316344" cy="1871979"/>
          </a:xfrm>
          <a:prstGeom prst="rect">
            <a:avLst/>
          </a:prstGeom>
        </p:spPr>
        <p:txBody>
          <a:bodyPr anchor="t" rtlCol="false" tIns="0" lIns="0" bIns="0" rIns="0">
            <a:spAutoFit/>
          </a:bodyPr>
          <a:lstStyle/>
          <a:p>
            <a:pPr algn="ctr" marL="0" indent="0" lvl="0">
              <a:lnSpc>
                <a:spcPts val="7535"/>
              </a:lnSpc>
              <a:spcBef>
                <a:spcPct val="0"/>
              </a:spcBef>
            </a:pPr>
            <a:r>
              <a:rPr lang="en-US" sz="5500" spc="-572">
                <a:solidFill>
                  <a:srgbClr val="3D3D3D"/>
                </a:solidFill>
                <a:latin typeface="TAN Angleton"/>
                <a:ea typeface="TAN Angleton"/>
                <a:cs typeface="TAN Angleton"/>
                <a:sym typeface="TAN Angleton"/>
              </a:rPr>
              <a:t>#  259, Mi espíritu, alma y cuerpo</a:t>
            </a:r>
          </a:p>
        </p:txBody>
      </p:sp>
      <p:sp>
        <p:nvSpPr>
          <p:cNvPr name="TextBox 3" id="3"/>
          <p:cNvSpPr txBox="true"/>
          <p:nvPr/>
        </p:nvSpPr>
        <p:spPr>
          <a:xfrm rot="0">
            <a:off x="663054" y="2822588"/>
            <a:ext cx="10860762" cy="1266825"/>
          </a:xfrm>
          <a:prstGeom prst="rect">
            <a:avLst/>
          </a:prstGeom>
        </p:spPr>
        <p:txBody>
          <a:bodyPr anchor="t" rtlCol="false" tIns="0" lIns="0" bIns="0" rIns="0">
            <a:spAutoFit/>
          </a:bodyPr>
          <a:lstStyle/>
          <a:p>
            <a:pPr algn="ctr" marL="0" indent="0" lvl="0">
              <a:lnSpc>
                <a:spcPts val="10275"/>
              </a:lnSpc>
              <a:spcBef>
                <a:spcPct val="0"/>
              </a:spcBef>
            </a:pPr>
            <a:r>
              <a:rPr lang="en-US" sz="7500" spc="-37">
                <a:solidFill>
                  <a:srgbClr val="3D3D3D"/>
                </a:solidFill>
                <a:latin typeface="TAN Angleton"/>
                <a:ea typeface="TAN Angleton"/>
                <a:cs typeface="TAN Angleton"/>
                <a:sym typeface="TAN Angleton"/>
              </a:rPr>
              <a:t>Himno Inicial</a:t>
            </a:r>
          </a:p>
        </p:txBody>
      </p:sp>
      <p:sp>
        <p:nvSpPr>
          <p:cNvPr name="Freeform 4" id="4"/>
          <p:cNvSpPr/>
          <p:nvPr/>
        </p:nvSpPr>
        <p:spPr>
          <a:xfrm flipH="false" flipV="false" rot="0">
            <a:off x="12708575" y="8426109"/>
            <a:ext cx="6139841" cy="6040068"/>
          </a:xfrm>
          <a:custGeom>
            <a:avLst/>
            <a:gdLst/>
            <a:ahLst/>
            <a:cxnLst/>
            <a:rect r="r" b="b" t="t" l="l"/>
            <a:pathLst>
              <a:path h="6040068" w="6139841">
                <a:moveTo>
                  <a:pt x="0" y="0"/>
                </a:moveTo>
                <a:lnTo>
                  <a:pt x="6139840" y="0"/>
                </a:lnTo>
                <a:lnTo>
                  <a:pt x="6139840" y="6040069"/>
                </a:lnTo>
                <a:lnTo>
                  <a:pt x="0" y="6040069"/>
                </a:lnTo>
                <a:lnTo>
                  <a:pt x="0" y="0"/>
                </a:lnTo>
                <a:close/>
              </a:path>
            </a:pathLst>
          </a:custGeom>
          <a:blipFill>
            <a:blip r:embed="rId2"/>
            <a:stretch>
              <a:fillRect l="0" t="0" r="0" b="0"/>
            </a:stretch>
          </a:blipFill>
        </p:spPr>
      </p:sp>
      <p:sp>
        <p:nvSpPr>
          <p:cNvPr name="Freeform 5" id="5"/>
          <p:cNvSpPr/>
          <p:nvPr/>
        </p:nvSpPr>
        <p:spPr>
          <a:xfrm flipH="false" flipV="false" rot="0">
            <a:off x="-489616" y="-2911359"/>
            <a:ext cx="7386891" cy="5235459"/>
          </a:xfrm>
          <a:custGeom>
            <a:avLst/>
            <a:gdLst/>
            <a:ahLst/>
            <a:cxnLst/>
            <a:rect r="r" b="b" t="t" l="l"/>
            <a:pathLst>
              <a:path h="5235459" w="7386891">
                <a:moveTo>
                  <a:pt x="0" y="0"/>
                </a:moveTo>
                <a:lnTo>
                  <a:pt x="7386891" y="0"/>
                </a:lnTo>
                <a:lnTo>
                  <a:pt x="7386891" y="5235459"/>
                </a:lnTo>
                <a:lnTo>
                  <a:pt x="0" y="5235459"/>
                </a:lnTo>
                <a:lnTo>
                  <a:pt x="0" y="0"/>
                </a:lnTo>
                <a:close/>
              </a:path>
            </a:pathLst>
          </a:custGeom>
          <a:blipFill>
            <a:blip r:embed="rId3"/>
            <a:stretch>
              <a:fillRect l="0" t="0" r="0" b="0"/>
            </a:stretch>
          </a:blipFill>
        </p:spPr>
      </p:sp>
      <p:sp>
        <p:nvSpPr>
          <p:cNvPr name="Freeform 6" id="6"/>
          <p:cNvSpPr/>
          <p:nvPr/>
        </p:nvSpPr>
        <p:spPr>
          <a:xfrm flipH="false" flipV="false" rot="-4502567">
            <a:off x="14295504" y="3027477"/>
            <a:ext cx="7984992" cy="4232046"/>
          </a:xfrm>
          <a:custGeom>
            <a:avLst/>
            <a:gdLst/>
            <a:ahLst/>
            <a:cxnLst/>
            <a:rect r="r" b="b" t="t" l="l"/>
            <a:pathLst>
              <a:path h="4232046" w="7984992">
                <a:moveTo>
                  <a:pt x="0" y="0"/>
                </a:moveTo>
                <a:lnTo>
                  <a:pt x="7984992" y="0"/>
                </a:lnTo>
                <a:lnTo>
                  <a:pt x="7984992" y="4232046"/>
                </a:lnTo>
                <a:lnTo>
                  <a:pt x="0" y="4232046"/>
                </a:lnTo>
                <a:lnTo>
                  <a:pt x="0" y="0"/>
                </a:lnTo>
                <a:close/>
              </a:path>
            </a:pathLst>
          </a:custGeom>
          <a:blipFill>
            <a:blip r:embed="rId4"/>
            <a:stretch>
              <a:fillRect l="0" t="0" r="0" b="0"/>
            </a:stretch>
          </a:blipFill>
        </p:spPr>
      </p:sp>
      <p:sp>
        <p:nvSpPr>
          <p:cNvPr name="Freeform 7" id="7"/>
          <p:cNvSpPr/>
          <p:nvPr/>
        </p:nvSpPr>
        <p:spPr>
          <a:xfrm flipH="false" flipV="false" rot="7819278">
            <a:off x="-4704520" y="1028700"/>
            <a:ext cx="8429808" cy="8229600"/>
          </a:xfrm>
          <a:custGeom>
            <a:avLst/>
            <a:gdLst/>
            <a:ahLst/>
            <a:cxnLst/>
            <a:rect r="r" b="b" t="t" l="l"/>
            <a:pathLst>
              <a:path h="8229600" w="8429808">
                <a:moveTo>
                  <a:pt x="0" y="0"/>
                </a:moveTo>
                <a:lnTo>
                  <a:pt x="8429808" y="0"/>
                </a:lnTo>
                <a:lnTo>
                  <a:pt x="8429808" y="8229600"/>
                </a:lnTo>
                <a:lnTo>
                  <a:pt x="0" y="8229600"/>
                </a:lnTo>
                <a:lnTo>
                  <a:pt x="0" y="0"/>
                </a:lnTo>
                <a:close/>
              </a:path>
            </a:pathLst>
          </a:custGeom>
          <a:blipFill>
            <a:blip r:embed="rId5"/>
            <a:stretch>
              <a:fillRect l="0" t="0" r="0" b="0"/>
            </a:stretch>
          </a:blipFill>
        </p:spPr>
      </p:sp>
      <p:sp>
        <p:nvSpPr>
          <p:cNvPr name="AutoShape 8" id="8"/>
          <p:cNvSpPr/>
          <p:nvPr/>
        </p:nvSpPr>
        <p:spPr>
          <a:xfrm flipV="true">
            <a:off x="14443222" y="0"/>
            <a:ext cx="0" cy="10208390"/>
          </a:xfrm>
          <a:prstGeom prst="line">
            <a:avLst/>
          </a:prstGeom>
          <a:ln cap="flat" w="38100">
            <a:solidFill>
              <a:srgbClr val="3D3D3D"/>
            </a:solidFill>
            <a:prstDash val="solid"/>
            <a:headEnd type="none" len="sm" w="sm"/>
            <a:tailEnd type="none" len="sm" w="sm"/>
          </a:ln>
        </p:spPr>
      </p:sp>
      <p:sp>
        <p:nvSpPr>
          <p:cNvPr name="Freeform 9" id="9"/>
          <p:cNvSpPr/>
          <p:nvPr/>
        </p:nvSpPr>
        <p:spPr>
          <a:xfrm flipH="false" flipV="false" rot="0">
            <a:off x="14443222" y="2634714"/>
            <a:ext cx="4290025" cy="5017573"/>
          </a:xfrm>
          <a:custGeom>
            <a:avLst/>
            <a:gdLst/>
            <a:ahLst/>
            <a:cxnLst/>
            <a:rect r="r" b="b" t="t" l="l"/>
            <a:pathLst>
              <a:path h="5017573" w="4290025">
                <a:moveTo>
                  <a:pt x="0" y="0"/>
                </a:moveTo>
                <a:lnTo>
                  <a:pt x="4290025" y="0"/>
                </a:lnTo>
                <a:lnTo>
                  <a:pt x="4290025" y="5017572"/>
                </a:lnTo>
                <a:lnTo>
                  <a:pt x="0" y="5017572"/>
                </a:lnTo>
                <a:lnTo>
                  <a:pt x="0" y="0"/>
                </a:lnTo>
                <a:close/>
              </a:path>
            </a:pathLst>
          </a:custGeom>
          <a:blipFill>
            <a:blip r:embed="rId6"/>
            <a:stretch>
              <a:fillRect l="0" t="0" r="0" b="0"/>
            </a:stretch>
          </a:blipFill>
        </p:spPr>
      </p:sp>
      <p:sp>
        <p:nvSpPr>
          <p:cNvPr name="TextBox 10" id="10"/>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5.xml><?xml version="1.0" encoding="utf-8"?>
<p:sld xmlns:p="http://schemas.openxmlformats.org/presentationml/2006/main" xmlns:a="http://schemas.openxmlformats.org/drawingml/2006/main">
  <p:cSld>
    <p:bg>
      <p:bgPr>
        <a:solidFill>
          <a:srgbClr val="FBF6F1"/>
        </a:solidFill>
      </p:bgPr>
    </p:bg>
    <p:spTree>
      <p:nvGrpSpPr>
        <p:cNvPr id="1" name=""/>
        <p:cNvGrpSpPr/>
        <p:nvPr/>
      </p:nvGrpSpPr>
      <p:grpSpPr>
        <a:xfrm>
          <a:off x="0" y="0"/>
          <a:ext cx="0" cy="0"/>
          <a:chOff x="0" y="0"/>
          <a:chExt cx="0" cy="0"/>
        </a:xfrm>
      </p:grpSpPr>
      <p:sp>
        <p:nvSpPr>
          <p:cNvPr name="TextBox 2" id="2"/>
          <p:cNvSpPr txBox="true"/>
          <p:nvPr/>
        </p:nvSpPr>
        <p:spPr>
          <a:xfrm rot="0">
            <a:off x="2715964" y="1009022"/>
            <a:ext cx="7058316" cy="1739265"/>
          </a:xfrm>
          <a:prstGeom prst="rect">
            <a:avLst/>
          </a:prstGeom>
        </p:spPr>
        <p:txBody>
          <a:bodyPr anchor="t" rtlCol="false" tIns="0" lIns="0" bIns="0" rIns="0">
            <a:spAutoFit/>
          </a:bodyPr>
          <a:lstStyle/>
          <a:p>
            <a:pPr algn="l">
              <a:lnSpc>
                <a:spcPts val="6930"/>
              </a:lnSpc>
            </a:pPr>
            <a:r>
              <a:rPr lang="en-US" sz="5500" spc="-572">
                <a:solidFill>
                  <a:srgbClr val="3D3D3D"/>
                </a:solidFill>
                <a:latin typeface="TAN Angleton"/>
                <a:ea typeface="TAN Angleton"/>
                <a:cs typeface="TAN Angleton"/>
                <a:sym typeface="TAN Angleton"/>
              </a:rPr>
              <a:t>El Creyente Desorientado:</a:t>
            </a:r>
          </a:p>
        </p:txBody>
      </p:sp>
      <p:sp>
        <p:nvSpPr>
          <p:cNvPr name="TextBox 3" id="3"/>
          <p:cNvSpPr txBox="true"/>
          <p:nvPr/>
        </p:nvSpPr>
        <p:spPr>
          <a:xfrm rot="0">
            <a:off x="2059340" y="3528246"/>
            <a:ext cx="14816290" cy="4461510"/>
          </a:xfrm>
          <a:prstGeom prst="rect">
            <a:avLst/>
          </a:prstGeom>
        </p:spPr>
        <p:txBody>
          <a:bodyPr anchor="t" rtlCol="false" tIns="0" lIns="0" bIns="0" rIns="0">
            <a:spAutoFit/>
          </a:bodyPr>
          <a:lstStyle/>
          <a:p>
            <a:pPr algn="l" marL="0" indent="0" lvl="0">
              <a:lnSpc>
                <a:spcPts val="4470"/>
              </a:lnSpc>
            </a:pPr>
            <a:r>
              <a:rPr lang="en-US" b="true" sz="3000" spc="126">
                <a:solidFill>
                  <a:srgbClr val="3D3D3D"/>
                </a:solidFill>
                <a:latin typeface="Montserrat Semi-Bold"/>
                <a:ea typeface="Montserrat Semi-Bold"/>
                <a:cs typeface="Montserrat Semi-Bold"/>
                <a:sym typeface="Montserrat Semi-Bold"/>
              </a:rPr>
              <a:t>A menud</a:t>
            </a:r>
            <a:r>
              <a:rPr lang="en-US" b="true" sz="3000" spc="126" strike="noStrike" u="none">
                <a:solidFill>
                  <a:srgbClr val="3D3D3D"/>
                </a:solidFill>
                <a:latin typeface="Montserrat Semi-Bold"/>
                <a:ea typeface="Montserrat Semi-Bold"/>
                <a:cs typeface="Montserrat Semi-Bold"/>
                <a:sym typeface="Montserrat Semi-Bold"/>
              </a:rPr>
              <a:t>o caemos en el error de creer que los únicos dones valiosos son los que se ven en el estrado: predicar, cantar o dirigir. Sin embargo, como nos recuerda 1 Corintios 12, la iglesia no es solo una plataforma, es un cuerpo. La hospitalidad, la visitación, la bondad y el cuidado a los enfermos son dones misioneros indispensables. Presionar a las personas a servir en áreas para las que no están dotadas genera desilusión. Dios nos llama a servir desde el diseño único que Él nos dio.</a:t>
            </a:r>
          </a:p>
        </p:txBody>
      </p:sp>
      <p:grpSp>
        <p:nvGrpSpPr>
          <p:cNvPr name="Group 4" id="4"/>
          <p:cNvGrpSpPr/>
          <p:nvPr/>
        </p:nvGrpSpPr>
        <p:grpSpPr>
          <a:xfrm rot="0">
            <a:off x="1028700" y="1037597"/>
            <a:ext cx="1429173" cy="1429173"/>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DDCCC4"/>
            </a:solidFill>
            <a:ln cap="rnd">
              <a:noFill/>
              <a:prstDash val="solid"/>
              <a:round/>
            </a:ln>
          </p:spPr>
        </p:sp>
        <p:sp>
          <p:nvSpPr>
            <p:cNvPr name="TextBox 6" id="6"/>
            <p:cNvSpPr txBox="true"/>
            <p:nvPr/>
          </p:nvSpPr>
          <p:spPr>
            <a:xfrm>
              <a:off x="76200" y="85725"/>
              <a:ext cx="660400" cy="650875"/>
            </a:xfrm>
            <a:prstGeom prst="rect">
              <a:avLst/>
            </a:prstGeom>
          </p:spPr>
          <p:txBody>
            <a:bodyPr anchor="ctr" rtlCol="false" tIns="50800" lIns="50800" bIns="50800" rIns="50800"/>
            <a:lstStyle/>
            <a:p>
              <a:pPr algn="ctr" marL="0" indent="0" lvl="0">
                <a:lnSpc>
                  <a:spcPts val="2879"/>
                </a:lnSpc>
                <a:spcBef>
                  <a:spcPct val="0"/>
                </a:spcBef>
              </a:pPr>
            </a:p>
          </p:txBody>
        </p:sp>
      </p:grpSp>
      <p:sp>
        <p:nvSpPr>
          <p:cNvPr name="TextBox 7" id="7"/>
          <p:cNvSpPr txBox="true"/>
          <p:nvPr/>
        </p:nvSpPr>
        <p:spPr>
          <a:xfrm rot="0">
            <a:off x="1068736" y="1504239"/>
            <a:ext cx="1349100" cy="647700"/>
          </a:xfrm>
          <a:prstGeom prst="rect">
            <a:avLst/>
          </a:prstGeom>
        </p:spPr>
        <p:txBody>
          <a:bodyPr anchor="t" rtlCol="false" tIns="0" lIns="0" bIns="0" rIns="0">
            <a:spAutoFit/>
          </a:bodyPr>
          <a:lstStyle/>
          <a:p>
            <a:pPr algn="ctr">
              <a:lnSpc>
                <a:spcPts val="5040"/>
              </a:lnSpc>
            </a:pPr>
            <a:r>
              <a:rPr lang="en-US" sz="4200" spc="147">
                <a:solidFill>
                  <a:srgbClr val="3D3D3D"/>
                </a:solidFill>
                <a:latin typeface="TAN Angleton"/>
                <a:ea typeface="TAN Angleton"/>
                <a:cs typeface="TAN Angleton"/>
                <a:sym typeface="TAN Angleton"/>
              </a:rPr>
              <a:t>02</a:t>
            </a:r>
          </a:p>
        </p:txBody>
      </p:sp>
      <p:sp>
        <p:nvSpPr>
          <p:cNvPr name="TextBox 8" id="8"/>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AutoShape 2" id="2"/>
          <p:cNvSpPr/>
          <p:nvPr/>
        </p:nvSpPr>
        <p:spPr>
          <a:xfrm>
            <a:off x="-886757" y="4216054"/>
            <a:ext cx="20061513" cy="0"/>
          </a:xfrm>
          <a:prstGeom prst="line">
            <a:avLst/>
          </a:prstGeom>
          <a:ln cap="flat" w="28575">
            <a:solidFill>
              <a:srgbClr val="3D3D3D"/>
            </a:solidFill>
            <a:prstDash val="solid"/>
            <a:headEnd type="none" len="sm" w="sm"/>
            <a:tailEnd type="none" len="sm" w="sm"/>
          </a:ln>
        </p:spPr>
      </p:sp>
      <p:grpSp>
        <p:nvGrpSpPr>
          <p:cNvPr name="Group 3" id="3"/>
          <p:cNvGrpSpPr/>
          <p:nvPr/>
        </p:nvGrpSpPr>
        <p:grpSpPr>
          <a:xfrm rot="0">
            <a:off x="1684060" y="4044211"/>
            <a:ext cx="343686" cy="343686"/>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3D3D3D"/>
            </a:solidFill>
          </p:spPr>
        </p:sp>
        <p:sp>
          <p:nvSpPr>
            <p:cNvPr name="TextBox 5" id="5"/>
            <p:cNvSpPr txBox="true"/>
            <p:nvPr/>
          </p:nvSpPr>
          <p:spPr>
            <a:xfrm>
              <a:off x="127000" y="165100"/>
              <a:ext cx="558800" cy="520700"/>
            </a:xfrm>
            <a:prstGeom prst="rect">
              <a:avLst/>
            </a:prstGeom>
          </p:spPr>
          <p:txBody>
            <a:bodyPr anchor="ctr" rtlCol="false" tIns="50800" lIns="50800" bIns="50800" rIns="50800"/>
            <a:lstStyle/>
            <a:p>
              <a:pPr algn="ctr">
                <a:lnSpc>
                  <a:spcPts val="2266"/>
                </a:lnSpc>
              </a:pPr>
            </a:p>
          </p:txBody>
        </p:sp>
      </p:grpSp>
      <p:sp>
        <p:nvSpPr>
          <p:cNvPr name="TextBox 6" id="6"/>
          <p:cNvSpPr txBox="true"/>
          <p:nvPr/>
        </p:nvSpPr>
        <p:spPr>
          <a:xfrm rot="0">
            <a:off x="1684060" y="5765323"/>
            <a:ext cx="13700593" cy="3082290"/>
          </a:xfrm>
          <a:prstGeom prst="rect">
            <a:avLst/>
          </a:prstGeom>
        </p:spPr>
        <p:txBody>
          <a:bodyPr anchor="t" rtlCol="false" tIns="0" lIns="0" bIns="0" rIns="0">
            <a:spAutoFit/>
          </a:bodyPr>
          <a:lstStyle/>
          <a:p>
            <a:pPr algn="l">
              <a:lnSpc>
                <a:spcPts val="4680"/>
              </a:lnSpc>
            </a:pPr>
            <a:r>
              <a:rPr lang="en-US" sz="3000" b="true">
                <a:solidFill>
                  <a:srgbClr val="3D3D3D"/>
                </a:solidFill>
                <a:latin typeface="Montserrat Semi-Bold"/>
                <a:ea typeface="Montserrat Semi-Bold"/>
                <a:cs typeface="Montserrat Semi-Bold"/>
                <a:sym typeface="Montserrat Semi-Bold"/>
              </a:rPr>
              <a:t> </a:t>
            </a:r>
            <a:r>
              <a:rPr lang="en-US" sz="3000" b="true">
                <a:solidFill>
                  <a:srgbClr val="3D3D3D"/>
                </a:solidFill>
                <a:latin typeface="Montserrat Semi-Bold"/>
                <a:ea typeface="Montserrat Semi-Bold"/>
                <a:cs typeface="Montserrat Semi-Bold"/>
                <a:sym typeface="Montserrat Semi-Bold"/>
              </a:rPr>
              <a:t>Ah</a:t>
            </a:r>
            <a:r>
              <a:rPr lang="en-US" sz="3000" b="true">
                <a:solidFill>
                  <a:srgbClr val="3D3D3D"/>
                </a:solidFill>
                <a:latin typeface="Montserrat Semi-Bold"/>
                <a:ea typeface="Montserrat Semi-Bold"/>
                <a:cs typeface="Montserrat Semi-Bold"/>
                <a:sym typeface="Montserrat Semi-Bold"/>
              </a:rPr>
              <a:t>ora bien, hay diversidad de dones, pero el Espíritu es el mismo. Y hay diversidad de ministerios, pero el Señor es el mismo. </a:t>
            </a:r>
            <a:r>
              <a:rPr lang="en-US" sz="3000" b="true">
                <a:solidFill>
                  <a:srgbClr val="3D3D3D"/>
                </a:solidFill>
                <a:latin typeface="Montserrat Semi-Bold"/>
                <a:ea typeface="Montserrat Semi-Bold"/>
                <a:cs typeface="Montserrat Semi-Bold"/>
                <a:sym typeface="Montserrat Semi-Bold"/>
              </a:rPr>
              <a:t> </a:t>
            </a:r>
            <a:r>
              <a:rPr lang="en-US" sz="3000" b="true">
                <a:solidFill>
                  <a:srgbClr val="3D3D3D"/>
                </a:solidFill>
                <a:latin typeface="Montserrat Semi-Bold"/>
                <a:ea typeface="Montserrat Semi-Bold"/>
                <a:cs typeface="Montserrat Semi-Bold"/>
                <a:sym typeface="Montserrat Semi-Bold"/>
              </a:rPr>
              <a:t>Y hay diversidad de operaciones, pero Dios, que hace todas las cosas en todos, es el mismo. </a:t>
            </a:r>
            <a:r>
              <a:rPr lang="en-US" sz="3000" b="true">
                <a:solidFill>
                  <a:srgbClr val="3D3D3D"/>
                </a:solidFill>
                <a:latin typeface="Montserrat Semi-Bold"/>
                <a:ea typeface="Montserrat Semi-Bold"/>
                <a:cs typeface="Montserrat Semi-Bold"/>
                <a:sym typeface="Montserrat Semi-Bold"/>
              </a:rPr>
              <a:t> </a:t>
            </a:r>
            <a:r>
              <a:rPr lang="en-US" sz="3000" b="true">
                <a:solidFill>
                  <a:srgbClr val="3D3D3D"/>
                </a:solidFill>
                <a:latin typeface="Montserrat Semi-Bold"/>
                <a:ea typeface="Montserrat Semi-Bold"/>
                <a:cs typeface="Montserrat Semi-Bold"/>
                <a:sym typeface="Montserrat Semi-Bold"/>
              </a:rPr>
              <a:t>Pero a cada uno le es dada la manifestación del Espíritu para provecho.</a:t>
            </a:r>
          </a:p>
        </p:txBody>
      </p:sp>
      <p:grpSp>
        <p:nvGrpSpPr>
          <p:cNvPr name="Group 7" id="7"/>
          <p:cNvGrpSpPr/>
          <p:nvPr/>
        </p:nvGrpSpPr>
        <p:grpSpPr>
          <a:xfrm rot="0">
            <a:off x="5691211" y="4044211"/>
            <a:ext cx="343686" cy="343686"/>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3D3D3D"/>
            </a:solidFill>
          </p:spPr>
        </p:sp>
        <p:sp>
          <p:nvSpPr>
            <p:cNvPr name="TextBox 9" id="9"/>
            <p:cNvSpPr txBox="true"/>
            <p:nvPr/>
          </p:nvSpPr>
          <p:spPr>
            <a:xfrm>
              <a:off x="127000" y="165100"/>
              <a:ext cx="558800" cy="520700"/>
            </a:xfrm>
            <a:prstGeom prst="rect">
              <a:avLst/>
            </a:prstGeom>
          </p:spPr>
          <p:txBody>
            <a:bodyPr anchor="ctr" rtlCol="false" tIns="50800" lIns="50800" bIns="50800" rIns="50800"/>
            <a:lstStyle/>
            <a:p>
              <a:pPr algn="ctr">
                <a:lnSpc>
                  <a:spcPts val="2266"/>
                </a:lnSpc>
              </a:pPr>
            </a:p>
          </p:txBody>
        </p:sp>
      </p:grpSp>
      <p:grpSp>
        <p:nvGrpSpPr>
          <p:cNvPr name="Group 10" id="10"/>
          <p:cNvGrpSpPr/>
          <p:nvPr/>
        </p:nvGrpSpPr>
        <p:grpSpPr>
          <a:xfrm rot="0">
            <a:off x="9693913" y="4044211"/>
            <a:ext cx="343686" cy="34368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3D3D3D"/>
            </a:solidFill>
          </p:spPr>
        </p:sp>
        <p:sp>
          <p:nvSpPr>
            <p:cNvPr name="TextBox 12" id="12"/>
            <p:cNvSpPr txBox="true"/>
            <p:nvPr/>
          </p:nvSpPr>
          <p:spPr>
            <a:xfrm>
              <a:off x="127000" y="165100"/>
              <a:ext cx="558800" cy="520700"/>
            </a:xfrm>
            <a:prstGeom prst="rect">
              <a:avLst/>
            </a:prstGeom>
          </p:spPr>
          <p:txBody>
            <a:bodyPr anchor="ctr" rtlCol="false" tIns="50800" lIns="50800" bIns="50800" rIns="50800"/>
            <a:lstStyle/>
            <a:p>
              <a:pPr algn="ctr">
                <a:lnSpc>
                  <a:spcPts val="2266"/>
                </a:lnSpc>
              </a:pPr>
            </a:p>
          </p:txBody>
        </p:sp>
      </p:grpSp>
      <p:grpSp>
        <p:nvGrpSpPr>
          <p:cNvPr name="Group 13" id="13"/>
          <p:cNvGrpSpPr/>
          <p:nvPr/>
        </p:nvGrpSpPr>
        <p:grpSpPr>
          <a:xfrm rot="0">
            <a:off x="13696614" y="4044211"/>
            <a:ext cx="343686" cy="343686"/>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3D3D3D"/>
            </a:solidFill>
          </p:spPr>
        </p:sp>
        <p:sp>
          <p:nvSpPr>
            <p:cNvPr name="TextBox 15" id="15"/>
            <p:cNvSpPr txBox="true"/>
            <p:nvPr/>
          </p:nvSpPr>
          <p:spPr>
            <a:xfrm>
              <a:off x="127000" y="165100"/>
              <a:ext cx="558800" cy="520700"/>
            </a:xfrm>
            <a:prstGeom prst="rect">
              <a:avLst/>
            </a:prstGeom>
          </p:spPr>
          <p:txBody>
            <a:bodyPr anchor="ctr" rtlCol="false" tIns="50800" lIns="50800" bIns="50800" rIns="50800"/>
            <a:lstStyle/>
            <a:p>
              <a:pPr algn="ctr">
                <a:lnSpc>
                  <a:spcPts val="2266"/>
                </a:lnSpc>
              </a:pPr>
            </a:p>
          </p:txBody>
        </p:sp>
      </p:grpSp>
      <p:sp>
        <p:nvSpPr>
          <p:cNvPr name="Freeform 16" id="16"/>
          <p:cNvSpPr/>
          <p:nvPr/>
        </p:nvSpPr>
        <p:spPr>
          <a:xfrm flipH="false" flipV="false" rot="0">
            <a:off x="12708575" y="8426109"/>
            <a:ext cx="6139841" cy="6040068"/>
          </a:xfrm>
          <a:custGeom>
            <a:avLst/>
            <a:gdLst/>
            <a:ahLst/>
            <a:cxnLst/>
            <a:rect r="r" b="b" t="t" l="l"/>
            <a:pathLst>
              <a:path h="6040068" w="6139841">
                <a:moveTo>
                  <a:pt x="0" y="0"/>
                </a:moveTo>
                <a:lnTo>
                  <a:pt x="6139840" y="0"/>
                </a:lnTo>
                <a:lnTo>
                  <a:pt x="6139840" y="6040069"/>
                </a:lnTo>
                <a:lnTo>
                  <a:pt x="0" y="6040069"/>
                </a:lnTo>
                <a:lnTo>
                  <a:pt x="0" y="0"/>
                </a:lnTo>
                <a:close/>
              </a:path>
            </a:pathLst>
          </a:custGeom>
          <a:blipFill>
            <a:blip r:embed="rId2"/>
            <a:stretch>
              <a:fillRect l="0" t="0" r="0" b="0"/>
            </a:stretch>
          </a:blipFill>
        </p:spPr>
      </p:sp>
      <p:sp>
        <p:nvSpPr>
          <p:cNvPr name="Freeform 17" id="17"/>
          <p:cNvSpPr/>
          <p:nvPr/>
        </p:nvSpPr>
        <p:spPr>
          <a:xfrm flipH="false" flipV="false" rot="0">
            <a:off x="-886757" y="-3006609"/>
            <a:ext cx="7386891" cy="5235459"/>
          </a:xfrm>
          <a:custGeom>
            <a:avLst/>
            <a:gdLst/>
            <a:ahLst/>
            <a:cxnLst/>
            <a:rect r="r" b="b" t="t" l="l"/>
            <a:pathLst>
              <a:path h="5235459" w="7386891">
                <a:moveTo>
                  <a:pt x="0" y="0"/>
                </a:moveTo>
                <a:lnTo>
                  <a:pt x="7386891" y="0"/>
                </a:lnTo>
                <a:lnTo>
                  <a:pt x="7386891" y="5235459"/>
                </a:lnTo>
                <a:lnTo>
                  <a:pt x="0" y="5235459"/>
                </a:lnTo>
                <a:lnTo>
                  <a:pt x="0" y="0"/>
                </a:lnTo>
                <a:close/>
              </a:path>
            </a:pathLst>
          </a:custGeom>
          <a:blipFill>
            <a:blip r:embed="rId3"/>
            <a:stretch>
              <a:fillRect l="0" t="0" r="0" b="0"/>
            </a:stretch>
          </a:blipFill>
        </p:spPr>
      </p:sp>
      <p:sp>
        <p:nvSpPr>
          <p:cNvPr name="Freeform 18" id="18"/>
          <p:cNvSpPr/>
          <p:nvPr/>
        </p:nvSpPr>
        <p:spPr>
          <a:xfrm flipH="false" flipV="false" rot="0">
            <a:off x="835314" y="2025014"/>
            <a:ext cx="3501189" cy="1382970"/>
          </a:xfrm>
          <a:custGeom>
            <a:avLst/>
            <a:gdLst/>
            <a:ahLst/>
            <a:cxnLst/>
            <a:rect r="r" b="b" t="t" l="l"/>
            <a:pathLst>
              <a:path h="1382970" w="3501189">
                <a:moveTo>
                  <a:pt x="0" y="0"/>
                </a:moveTo>
                <a:lnTo>
                  <a:pt x="3501189" y="0"/>
                </a:lnTo>
                <a:lnTo>
                  <a:pt x="3501189" y="1382969"/>
                </a:lnTo>
                <a:lnTo>
                  <a:pt x="0" y="138296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false" flipV="false" rot="0">
            <a:off x="13868457" y="1028700"/>
            <a:ext cx="2545949" cy="2624690"/>
          </a:xfrm>
          <a:custGeom>
            <a:avLst/>
            <a:gdLst/>
            <a:ahLst/>
            <a:cxnLst/>
            <a:rect r="r" b="b" t="t" l="l"/>
            <a:pathLst>
              <a:path h="2624690" w="2545949">
                <a:moveTo>
                  <a:pt x="0" y="0"/>
                </a:moveTo>
                <a:lnTo>
                  <a:pt x="2545949" y="0"/>
                </a:lnTo>
                <a:lnTo>
                  <a:pt x="2545949" y="2624690"/>
                </a:lnTo>
                <a:lnTo>
                  <a:pt x="0" y="262469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0" id="20"/>
          <p:cNvSpPr txBox="true"/>
          <p:nvPr/>
        </p:nvSpPr>
        <p:spPr>
          <a:xfrm rot="0">
            <a:off x="3009624" y="2270729"/>
            <a:ext cx="12268752" cy="862965"/>
          </a:xfrm>
          <a:prstGeom prst="rect">
            <a:avLst/>
          </a:prstGeom>
        </p:spPr>
        <p:txBody>
          <a:bodyPr anchor="t" rtlCol="false" tIns="0" lIns="0" bIns="0" rIns="0">
            <a:spAutoFit/>
          </a:bodyPr>
          <a:lstStyle/>
          <a:p>
            <a:pPr algn="ctr">
              <a:lnSpc>
                <a:spcPts val="6930"/>
              </a:lnSpc>
            </a:pPr>
            <a:r>
              <a:rPr lang="en-US" sz="5500" spc="-572">
                <a:solidFill>
                  <a:srgbClr val="3D3D3D"/>
                </a:solidFill>
                <a:latin typeface="TAN Angleton"/>
                <a:ea typeface="TAN Angleton"/>
                <a:cs typeface="TAN Angleton"/>
                <a:sym typeface="TAN Angleton"/>
              </a:rPr>
              <a:t>Lectura Bíblica y Oración </a:t>
            </a:r>
          </a:p>
        </p:txBody>
      </p:sp>
      <p:sp>
        <p:nvSpPr>
          <p:cNvPr name="TextBox 21" id="21"/>
          <p:cNvSpPr txBox="true"/>
          <p:nvPr/>
        </p:nvSpPr>
        <p:spPr>
          <a:xfrm rot="0">
            <a:off x="1684060" y="4962047"/>
            <a:ext cx="6000270" cy="599822"/>
          </a:xfrm>
          <a:prstGeom prst="rect">
            <a:avLst/>
          </a:prstGeom>
        </p:spPr>
        <p:txBody>
          <a:bodyPr anchor="t" rtlCol="false" tIns="0" lIns="0" bIns="0" rIns="0">
            <a:spAutoFit/>
          </a:bodyPr>
          <a:lstStyle/>
          <a:p>
            <a:pPr algn="l">
              <a:lnSpc>
                <a:spcPts val="4532"/>
              </a:lnSpc>
            </a:pPr>
            <a:r>
              <a:rPr lang="en-US" sz="4400">
                <a:solidFill>
                  <a:srgbClr val="3D3D3D"/>
                </a:solidFill>
                <a:latin typeface="TAN Angleton"/>
                <a:ea typeface="TAN Angleton"/>
                <a:cs typeface="TAN Angleton"/>
                <a:sym typeface="TAN Angleton"/>
              </a:rPr>
              <a:t>1 Corintios 12: 4-7</a:t>
            </a:r>
          </a:p>
        </p:txBody>
      </p:sp>
      <p:sp>
        <p:nvSpPr>
          <p:cNvPr name="TextBox 22" id="22"/>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Freeform 2" id="2"/>
          <p:cNvSpPr/>
          <p:nvPr/>
        </p:nvSpPr>
        <p:spPr>
          <a:xfrm flipH="false" flipV="false" rot="0">
            <a:off x="9791565" y="-1143862"/>
            <a:ext cx="16992869" cy="12574723"/>
          </a:xfrm>
          <a:custGeom>
            <a:avLst/>
            <a:gdLst/>
            <a:ahLst/>
            <a:cxnLst/>
            <a:rect r="r" b="b" t="t" l="l"/>
            <a:pathLst>
              <a:path h="12574723" w="16992869">
                <a:moveTo>
                  <a:pt x="0" y="0"/>
                </a:moveTo>
                <a:lnTo>
                  <a:pt x="16992870" y="0"/>
                </a:lnTo>
                <a:lnTo>
                  <a:pt x="16992870" y="12574724"/>
                </a:lnTo>
                <a:lnTo>
                  <a:pt x="0" y="12574724"/>
                </a:lnTo>
                <a:lnTo>
                  <a:pt x="0" y="0"/>
                </a:lnTo>
                <a:close/>
              </a:path>
            </a:pathLst>
          </a:custGeom>
          <a:blipFill>
            <a:blip r:embed="rId2"/>
            <a:stretch>
              <a:fillRect l="0" t="0" r="0" b="0"/>
            </a:stretch>
          </a:blipFill>
        </p:spPr>
      </p:sp>
      <p:sp>
        <p:nvSpPr>
          <p:cNvPr name="TextBox 3" id="3"/>
          <p:cNvSpPr txBox="true"/>
          <p:nvPr/>
        </p:nvSpPr>
        <p:spPr>
          <a:xfrm rot="0">
            <a:off x="4718019" y="7745406"/>
            <a:ext cx="7058316" cy="544830"/>
          </a:xfrm>
          <a:prstGeom prst="rect">
            <a:avLst/>
          </a:prstGeom>
        </p:spPr>
        <p:txBody>
          <a:bodyPr anchor="t" rtlCol="false" tIns="0" lIns="0" bIns="0" rIns="0">
            <a:spAutoFit/>
          </a:bodyPr>
          <a:lstStyle/>
          <a:p>
            <a:pPr algn="l">
              <a:lnSpc>
                <a:spcPts val="4410"/>
              </a:lnSpc>
            </a:pPr>
            <a:r>
              <a:rPr lang="en-US" sz="3500" spc="-364">
                <a:solidFill>
                  <a:srgbClr val="3D3D3D"/>
                </a:solidFill>
                <a:latin typeface="TAN Angleton"/>
                <a:ea typeface="TAN Angleton"/>
                <a:cs typeface="TAN Angleton"/>
                <a:sym typeface="TAN Angleton"/>
              </a:rPr>
              <a:t>Revolución en la iglesia, p. 65</a:t>
            </a:r>
          </a:p>
        </p:txBody>
      </p:sp>
      <p:sp>
        <p:nvSpPr>
          <p:cNvPr name="TextBox 4" id="4"/>
          <p:cNvSpPr txBox="true"/>
          <p:nvPr/>
        </p:nvSpPr>
        <p:spPr>
          <a:xfrm rot="0">
            <a:off x="1188666" y="1257422"/>
            <a:ext cx="9125550" cy="6147435"/>
          </a:xfrm>
          <a:prstGeom prst="rect">
            <a:avLst/>
          </a:prstGeom>
        </p:spPr>
        <p:txBody>
          <a:bodyPr anchor="t" rtlCol="false" tIns="0" lIns="0" bIns="0" rIns="0">
            <a:spAutoFit/>
          </a:bodyPr>
          <a:lstStyle/>
          <a:p>
            <a:pPr algn="l" marL="0" indent="0" lvl="0">
              <a:lnSpc>
                <a:spcPts val="4470"/>
              </a:lnSpc>
              <a:spcBef>
                <a:spcPct val="0"/>
              </a:spcBef>
            </a:pPr>
            <a:r>
              <a:rPr lang="en-US" b="true" sz="3000" spc="126">
                <a:solidFill>
                  <a:srgbClr val="3D3D3D"/>
                </a:solidFill>
                <a:latin typeface="Montserrat Semi-Bold"/>
                <a:ea typeface="Montserrat Semi-Bold"/>
                <a:cs typeface="Montserrat Semi-Bold"/>
                <a:sym typeface="Montserrat Semi-Bold"/>
              </a:rPr>
              <a:t>«С</a:t>
            </a:r>
            <a:r>
              <a:rPr lang="en-US" b="true" sz="3000" spc="126" strike="noStrike" u="none">
                <a:solidFill>
                  <a:srgbClr val="3D3D3D"/>
                </a:solidFill>
                <a:latin typeface="Montserrat Semi-Bold"/>
                <a:ea typeface="Montserrat Semi-Bold"/>
                <a:cs typeface="Montserrat Semi-Bold"/>
                <a:sym typeface="Montserrat Semi-Bold"/>
              </a:rPr>
              <a:t>om</a:t>
            </a:r>
            <a:r>
              <a:rPr lang="en-US" b="true" sz="3000" spc="126" strike="noStrike" u="none">
                <a:solidFill>
                  <a:srgbClr val="3D3D3D"/>
                </a:solidFill>
                <a:latin typeface="Montserrat Semi-Bold"/>
                <a:ea typeface="Montserrat Semi-Bold"/>
                <a:cs typeface="Montserrat Semi-Bold"/>
                <a:sym typeface="Montserrat Semi-Bold"/>
              </a:rPr>
              <a:t>о </a:t>
            </a:r>
            <a:r>
              <a:rPr lang="en-US" b="true" sz="3000" spc="126" strike="noStrike" u="none">
                <a:solidFill>
                  <a:srgbClr val="3D3D3D"/>
                </a:solidFill>
                <a:latin typeface="Montserrat Semi-Bold"/>
                <a:ea typeface="Montserrat Semi-Bold"/>
                <a:cs typeface="Montserrat Semi-Bold"/>
                <a:sym typeface="Montserrat Semi-Bold"/>
              </a:rPr>
              <a:t>resul</a:t>
            </a:r>
            <a:r>
              <a:rPr lang="en-US" b="true" sz="3000" spc="126" strike="noStrike" u="none">
                <a:solidFill>
                  <a:srgbClr val="3D3D3D"/>
                </a:solidFill>
                <a:latin typeface="Montserrat Semi-Bold"/>
                <a:ea typeface="Montserrat Semi-Bold"/>
                <a:cs typeface="Montserrat Semi-Bold"/>
                <a:sym typeface="Montserrat Semi-Bold"/>
              </a:rPr>
              <a:t>tad</a:t>
            </a:r>
            <a:r>
              <a:rPr lang="en-US" b="true" sz="3000" spc="126" strike="noStrike" u="none">
                <a:solidFill>
                  <a:srgbClr val="3D3D3D"/>
                </a:solidFill>
                <a:latin typeface="Montserrat Semi-Bold"/>
                <a:ea typeface="Montserrat Semi-Bold"/>
                <a:cs typeface="Montserrat Semi-Bold"/>
                <a:sym typeface="Montserrat Semi-Bold"/>
              </a:rPr>
              <a:t>o </a:t>
            </a:r>
            <a:r>
              <a:rPr lang="en-US" b="true" sz="3000" spc="126" strike="noStrike" u="none">
                <a:solidFill>
                  <a:srgbClr val="3D3D3D"/>
                </a:solidFill>
                <a:latin typeface="Montserrat Semi-Bold"/>
                <a:ea typeface="Montserrat Semi-Bold"/>
                <a:cs typeface="Montserrat Semi-Bold"/>
                <a:sym typeface="Montserrat Semi-Bold"/>
              </a:rPr>
              <a:t>de pre</a:t>
            </a:r>
            <a:r>
              <a:rPr lang="en-US" b="true" sz="3000" spc="126" strike="noStrike" u="none">
                <a:solidFill>
                  <a:srgbClr val="3D3D3D"/>
                </a:solidFill>
                <a:latin typeface="Montserrat Semi-Bold"/>
                <a:ea typeface="Montserrat Semi-Bold"/>
                <a:cs typeface="Montserrat Semi-Bold"/>
                <a:sym typeface="Montserrat Semi-Bold"/>
              </a:rPr>
              <a:t>si</a:t>
            </a:r>
            <a:r>
              <a:rPr lang="en-US" b="true" sz="3000" spc="126" strike="noStrike" u="none">
                <a:solidFill>
                  <a:srgbClr val="3D3D3D"/>
                </a:solidFill>
                <a:latin typeface="Montserrat Semi-Bold"/>
                <a:ea typeface="Montserrat Semi-Bold"/>
                <a:cs typeface="Montserrat Semi-Bold"/>
                <a:sym typeface="Montserrat Semi-Bold"/>
              </a:rPr>
              <a:t>onar</a:t>
            </a:r>
            <a:r>
              <a:rPr lang="en-US" b="true" sz="3000" spc="126" strike="noStrike" u="none">
                <a:solidFill>
                  <a:srgbClr val="3D3D3D"/>
                </a:solidFill>
                <a:latin typeface="Montserrat Semi-Bold"/>
                <a:ea typeface="Montserrat Semi-Bold"/>
                <a:cs typeface="Montserrat Semi-Bold"/>
                <a:sym typeface="Montserrat Semi-Bold"/>
              </a:rPr>
              <a:t> a </a:t>
            </a:r>
            <a:r>
              <a:rPr lang="en-US" b="true" sz="3000" spc="126" strike="noStrike" u="none">
                <a:solidFill>
                  <a:srgbClr val="3D3D3D"/>
                </a:solidFill>
                <a:latin typeface="Montserrat Semi-Bold"/>
                <a:ea typeface="Montserrat Semi-Bold"/>
                <a:cs typeface="Montserrat Semi-Bold"/>
                <a:sym typeface="Montserrat Semi-Bold"/>
              </a:rPr>
              <a:t>l</a:t>
            </a:r>
            <a:r>
              <a:rPr lang="en-US" b="true" sz="3000" spc="126" strike="noStrike" u="none">
                <a:solidFill>
                  <a:srgbClr val="3D3D3D"/>
                </a:solidFill>
                <a:latin typeface="Montserrat Semi-Bold"/>
                <a:ea typeface="Montserrat Semi-Bold"/>
                <a:cs typeface="Montserrat Semi-Bold"/>
                <a:sym typeface="Montserrat Semi-Bold"/>
              </a:rPr>
              <a:t>os</a:t>
            </a:r>
            <a:r>
              <a:rPr lang="en-US" b="true" sz="3000" spc="126" strike="noStrike" u="none">
                <a:solidFill>
                  <a:srgbClr val="3D3D3D"/>
                </a:solidFill>
                <a:latin typeface="Montserrat Semi-Bold"/>
                <a:ea typeface="Montserrat Semi-Bold"/>
                <a:cs typeface="Montserrat Semi-Bold"/>
                <a:sym typeface="Montserrat Semi-Bold"/>
              </a:rPr>
              <a:t> h</a:t>
            </a:r>
            <a:r>
              <a:rPr lang="en-US" b="true" sz="3000" spc="126" strike="noStrike" u="none">
                <a:solidFill>
                  <a:srgbClr val="3D3D3D"/>
                </a:solidFill>
                <a:latin typeface="Montserrat Semi-Bold"/>
                <a:ea typeface="Montserrat Semi-Bold"/>
                <a:cs typeface="Montserrat Semi-Bold"/>
                <a:sym typeface="Montserrat Semi-Bold"/>
              </a:rPr>
              <a:t>er</a:t>
            </a:r>
            <a:r>
              <a:rPr lang="en-US" b="true" sz="3000" spc="126" strike="noStrike" u="none">
                <a:solidFill>
                  <a:srgbClr val="3D3D3D"/>
                </a:solidFill>
                <a:latin typeface="Montserrat Semi-Bold"/>
                <a:ea typeface="Montserrat Semi-Bold"/>
                <a:cs typeface="Montserrat Semi-Bold"/>
                <a:sym typeface="Montserrat Semi-Bold"/>
              </a:rPr>
              <a:t>m</a:t>
            </a:r>
            <a:r>
              <a:rPr lang="en-US" b="true" sz="3000" spc="126" strike="noStrike" u="none">
                <a:solidFill>
                  <a:srgbClr val="3D3D3D"/>
                </a:solidFill>
                <a:latin typeface="Montserrat Semi-Bold"/>
                <a:ea typeface="Montserrat Semi-Bold"/>
                <a:cs typeface="Montserrat Semi-Bold"/>
                <a:sym typeface="Montserrat Semi-Bold"/>
              </a:rPr>
              <a:t>an</a:t>
            </a:r>
            <a:r>
              <a:rPr lang="en-US" b="true" sz="3000" spc="126" strike="noStrike" u="none">
                <a:solidFill>
                  <a:srgbClr val="3D3D3D"/>
                </a:solidFill>
                <a:latin typeface="Montserrat Semi-Bold"/>
                <a:ea typeface="Montserrat Semi-Bold"/>
                <a:cs typeface="Montserrat Semi-Bold"/>
                <a:sym typeface="Montserrat Semi-Bold"/>
              </a:rPr>
              <a:t>os</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para qu</a:t>
            </a:r>
            <a:r>
              <a:rPr lang="en-US" b="true" sz="3000" spc="126" strike="noStrike" u="none">
                <a:solidFill>
                  <a:srgbClr val="3D3D3D"/>
                </a:solidFill>
                <a:latin typeface="Montserrat Semi-Bold"/>
                <a:ea typeface="Montserrat Semi-Bold"/>
                <a:cs typeface="Montserrat Semi-Bold"/>
                <a:sym typeface="Montserrat Semi-Bold"/>
              </a:rPr>
              <a:t>e </a:t>
            </a:r>
            <a:r>
              <a:rPr lang="en-US" b="true" sz="3000" spc="126" strike="noStrike" u="none">
                <a:solidFill>
                  <a:srgbClr val="3D3D3D"/>
                </a:solidFill>
                <a:latin typeface="Montserrat Semi-Bold"/>
                <a:ea typeface="Montserrat Semi-Bold"/>
                <a:cs typeface="Montserrat Semi-Bold"/>
                <a:sym typeface="Montserrat Semi-Bold"/>
              </a:rPr>
              <a:t>pre</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t</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n</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su</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rv</a:t>
            </a:r>
            <a:r>
              <a:rPr lang="en-US" b="true" sz="3000" spc="126" strike="noStrike" u="none">
                <a:solidFill>
                  <a:srgbClr val="3D3D3D"/>
                </a:solidFill>
                <a:latin typeface="Montserrat Semi-Bold"/>
                <a:ea typeface="Montserrat Semi-Bold"/>
                <a:cs typeface="Montserrat Semi-Bold"/>
                <a:sym typeface="Montserrat Semi-Bold"/>
              </a:rPr>
              <a:t>i</a:t>
            </a:r>
            <a:r>
              <a:rPr lang="en-US" b="true" sz="3000" spc="126" strike="noStrike" u="none">
                <a:solidFill>
                  <a:srgbClr val="3D3D3D"/>
                </a:solidFill>
                <a:latin typeface="Montserrat Semi-Bold"/>
                <a:ea typeface="Montserrat Semi-Bold"/>
                <a:cs typeface="Montserrat Semi-Bold"/>
                <a:sym typeface="Montserrat Semi-Bold"/>
              </a:rPr>
              <a:t>ci</a:t>
            </a:r>
            <a:r>
              <a:rPr lang="en-US" b="true" sz="3000" spc="126" strike="noStrike" u="none">
                <a:solidFill>
                  <a:srgbClr val="3D3D3D"/>
                </a:solidFill>
                <a:latin typeface="Montserrat Semi-Bold"/>
                <a:ea typeface="Montserrat Semi-Bold"/>
                <a:cs typeface="Montserrat Semi-Bold"/>
                <a:sym typeface="Montserrat Semi-Bold"/>
              </a:rPr>
              <a:t>o e</a:t>
            </a:r>
            <a:r>
              <a:rPr lang="en-US" b="true" sz="3000" spc="126" strike="noStrike" u="none">
                <a:solidFill>
                  <a:srgbClr val="3D3D3D"/>
                </a:solidFill>
                <a:latin typeface="Montserrat Semi-Bold"/>
                <a:ea typeface="Montserrat Semi-Bold"/>
                <a:cs typeface="Montserrat Semi-Bold"/>
                <a:sym typeface="Montserrat Semi-Bold"/>
              </a:rPr>
              <a:t>n </a:t>
            </a:r>
            <a:r>
              <a:rPr lang="en-US" b="true" sz="3000" spc="126" strike="noStrike" u="none">
                <a:solidFill>
                  <a:srgbClr val="3D3D3D"/>
                </a:solidFill>
                <a:latin typeface="Montserrat Semi-Bold"/>
                <a:ea typeface="Montserrat Semi-Bold"/>
                <a:cs typeface="Montserrat Semi-Bold"/>
                <a:sym typeface="Montserrat Semi-Bold"/>
              </a:rPr>
              <a:t>po</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ici</a:t>
            </a:r>
            <a:r>
              <a:rPr lang="en-US" b="true" sz="3000" spc="126" strike="noStrike" u="none">
                <a:solidFill>
                  <a:srgbClr val="3D3D3D"/>
                </a:solidFill>
                <a:latin typeface="Montserrat Semi-Bold"/>
                <a:ea typeface="Montserrat Semi-Bold"/>
                <a:cs typeface="Montserrat Semi-Bold"/>
                <a:sym typeface="Montserrat Semi-Bold"/>
              </a:rPr>
              <a:t>o</a:t>
            </a:r>
            <a:r>
              <a:rPr lang="en-US" b="true" sz="3000" spc="126" strike="noStrike" u="none">
                <a:solidFill>
                  <a:srgbClr val="3D3D3D"/>
                </a:solidFill>
                <a:latin typeface="Montserrat Semi-Bold"/>
                <a:ea typeface="Montserrat Semi-Bold"/>
                <a:cs typeface="Montserrat Semi-Bold"/>
                <a:sym typeface="Montserrat Semi-Bold"/>
              </a:rPr>
              <a:t>n</a:t>
            </a:r>
            <a:r>
              <a:rPr lang="en-US" b="true" sz="3000" spc="126" strike="noStrike" u="none">
                <a:solidFill>
                  <a:srgbClr val="3D3D3D"/>
                </a:solidFill>
                <a:latin typeface="Montserrat Semi-Bold"/>
                <a:ea typeface="Montserrat Semi-Bold"/>
                <a:cs typeface="Montserrat Semi-Bold"/>
                <a:sym typeface="Montserrat Semi-Bold"/>
              </a:rPr>
              <a:t>es</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para</a:t>
            </a:r>
            <a:r>
              <a:rPr lang="en-US" b="true" sz="3000" spc="126" strike="noStrike" u="none">
                <a:solidFill>
                  <a:srgbClr val="3D3D3D"/>
                </a:solidFill>
                <a:latin typeface="Montserrat Semi-Bold"/>
                <a:ea typeface="Montserrat Semi-Bold"/>
                <a:cs typeface="Montserrat Semi-Bold"/>
                <a:sym typeface="Montserrat Semi-Bold"/>
              </a:rPr>
              <a:t> la</a:t>
            </a:r>
            <a:r>
              <a:rPr lang="en-US" b="true" sz="3000" spc="126" strike="noStrike" u="none">
                <a:solidFill>
                  <a:srgbClr val="3D3D3D"/>
                </a:solidFill>
                <a:latin typeface="Montserrat Semi-Bold"/>
                <a:ea typeface="Montserrat Semi-Bold"/>
                <a:cs typeface="Montserrat Semi-Bold"/>
                <a:sym typeface="Montserrat Semi-Bold"/>
              </a:rPr>
              <a:t>s cuales n</a:t>
            </a:r>
            <a:r>
              <a:rPr lang="en-US" b="true" sz="3000" spc="126" strike="noStrike" u="none">
                <a:solidFill>
                  <a:srgbClr val="3D3D3D"/>
                </a:solidFill>
                <a:latin typeface="Montserrat Semi-Bold"/>
                <a:ea typeface="Montserrat Semi-Bold"/>
                <a:cs typeface="Montserrat Semi-Bold"/>
                <a:sym typeface="Montserrat Semi-Bold"/>
              </a:rPr>
              <a:t>o e</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t</a:t>
            </a:r>
            <a:r>
              <a:rPr lang="en-US" b="true" sz="3000" spc="126" strike="noStrike" u="none">
                <a:solidFill>
                  <a:srgbClr val="3D3D3D"/>
                </a:solidFill>
                <a:latin typeface="Montserrat Semi-Bold"/>
                <a:ea typeface="Montserrat Semi-Bold"/>
                <a:cs typeface="Montserrat Semi-Bold"/>
                <a:sym typeface="Montserrat Semi-Bold"/>
              </a:rPr>
              <a:t>án</a:t>
            </a:r>
            <a:r>
              <a:rPr lang="en-US" b="true" sz="3000" spc="126" strike="noStrike" u="none">
                <a:solidFill>
                  <a:srgbClr val="3D3D3D"/>
                </a:solidFill>
                <a:latin typeface="Montserrat Semi-Bold"/>
                <a:ea typeface="Montserrat Semi-Bold"/>
                <a:cs typeface="Montserrat Semi-Bold"/>
                <a:sym typeface="Montserrat Semi-Bold"/>
              </a:rPr>
              <a:t> do</a:t>
            </a:r>
            <a:r>
              <a:rPr lang="en-US" b="true" sz="3000" spc="126" strike="noStrike" u="none">
                <a:solidFill>
                  <a:srgbClr val="3D3D3D"/>
                </a:solidFill>
                <a:latin typeface="Montserrat Semi-Bold"/>
                <a:ea typeface="Montserrat Semi-Bold"/>
                <a:cs typeface="Montserrat Semi-Bold"/>
                <a:sym typeface="Montserrat Semi-Bold"/>
              </a:rPr>
              <a:t>tad</a:t>
            </a:r>
            <a:r>
              <a:rPr lang="en-US" b="true" sz="3000" spc="126" strike="noStrike" u="none">
                <a:solidFill>
                  <a:srgbClr val="3D3D3D"/>
                </a:solidFill>
                <a:latin typeface="Montserrat Semi-Bold"/>
                <a:ea typeface="Montserrat Semi-Bold"/>
                <a:cs typeface="Montserrat Semi-Bold"/>
                <a:sym typeface="Montserrat Semi-Bold"/>
              </a:rPr>
              <a:t>o</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 m</a:t>
            </a:r>
            <a:r>
              <a:rPr lang="en-US" b="true" sz="3000" spc="126" strike="noStrike" u="none">
                <a:solidFill>
                  <a:srgbClr val="3D3D3D"/>
                </a:solidFill>
                <a:latin typeface="Montserrat Semi-Bold"/>
                <a:ea typeface="Montserrat Semi-Bold"/>
                <a:cs typeface="Montserrat Semi-Bold"/>
                <a:sym typeface="Montserrat Semi-Bold"/>
              </a:rPr>
              <a:t>uchos</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se des</a:t>
            </a:r>
            <a:r>
              <a:rPr lang="en-US" b="true" sz="3000" spc="126" strike="noStrike" u="none">
                <a:solidFill>
                  <a:srgbClr val="3D3D3D"/>
                </a:solidFill>
                <a:latin typeface="Montserrat Semi-Bold"/>
                <a:ea typeface="Montserrat Semi-Bold"/>
                <a:cs typeface="Montserrat Semi-Bold"/>
                <a:sym typeface="Montserrat Semi-Bold"/>
              </a:rPr>
              <a:t>i</a:t>
            </a:r>
            <a:r>
              <a:rPr lang="en-US" b="true" sz="3000" spc="126" strike="noStrike" u="none">
                <a:solidFill>
                  <a:srgbClr val="3D3D3D"/>
                </a:solidFill>
                <a:latin typeface="Montserrat Semi-Bold"/>
                <a:ea typeface="Montserrat Semi-Bold"/>
                <a:cs typeface="Montserrat Semi-Bold"/>
                <a:sym typeface="Montserrat Semi-Bold"/>
              </a:rPr>
              <a:t>l</a:t>
            </a:r>
            <a:r>
              <a:rPr lang="en-US" b="true" sz="3000" spc="126" strike="noStrike" u="none">
                <a:solidFill>
                  <a:srgbClr val="3D3D3D"/>
                </a:solidFill>
                <a:latin typeface="Montserrat Semi-Bold"/>
                <a:ea typeface="Montserrat Semi-Bold"/>
                <a:cs typeface="Montserrat Semi-Bold"/>
                <a:sym typeface="Montserrat Semi-Bold"/>
              </a:rPr>
              <a:t>u</a:t>
            </a:r>
            <a:r>
              <a:rPr lang="en-US" b="true" sz="3000" spc="126" strike="noStrike" u="none">
                <a:solidFill>
                  <a:srgbClr val="3D3D3D"/>
                </a:solidFill>
                <a:latin typeface="Montserrat Semi-Bold"/>
                <a:ea typeface="Montserrat Semi-Bold"/>
                <a:cs typeface="Montserrat Semi-Bold"/>
                <a:sym typeface="Montserrat Semi-Bold"/>
              </a:rPr>
              <a:t>sion</a:t>
            </a:r>
            <a:r>
              <a:rPr lang="en-US" b="true" sz="3000" spc="126" strike="noStrike" u="none">
                <a:solidFill>
                  <a:srgbClr val="3D3D3D"/>
                </a:solidFill>
                <a:latin typeface="Montserrat Semi-Bold"/>
                <a:ea typeface="Montserrat Semi-Bold"/>
                <a:cs typeface="Montserrat Semi-Bold"/>
                <a:sym typeface="Montserrat Semi-Bold"/>
              </a:rPr>
              <a:t>a</a:t>
            </a:r>
            <a:r>
              <a:rPr lang="en-US" b="true" sz="3000" spc="126" strike="noStrike" u="none">
                <a:solidFill>
                  <a:srgbClr val="3D3D3D"/>
                </a:solidFill>
                <a:latin typeface="Montserrat Semi-Bold"/>
                <a:ea typeface="Montserrat Semi-Bold"/>
                <a:cs typeface="Montserrat Semi-Bold"/>
                <a:sym typeface="Montserrat Semi-Bold"/>
              </a:rPr>
              <a:t>n</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y</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e nie</a:t>
            </a:r>
            <a:r>
              <a:rPr lang="en-US" b="true" sz="3000" spc="126" strike="noStrike" u="none">
                <a:solidFill>
                  <a:srgbClr val="3D3D3D"/>
                </a:solidFill>
                <a:latin typeface="Montserrat Semi-Bold"/>
                <a:ea typeface="Montserrat Semi-Bold"/>
                <a:cs typeface="Montserrat Semi-Bold"/>
                <a:sym typeface="Montserrat Semi-Bold"/>
              </a:rPr>
              <a:t>ga</a:t>
            </a:r>
            <a:r>
              <a:rPr lang="en-US" b="true" sz="3000" spc="126" strike="noStrike" u="none">
                <a:solidFill>
                  <a:srgbClr val="3D3D3D"/>
                </a:solidFill>
                <a:latin typeface="Montserrat Semi-Bold"/>
                <a:ea typeface="Montserrat Semi-Bold"/>
                <a:cs typeface="Montserrat Semi-Bold"/>
                <a:sym typeface="Montserrat Semi-Bold"/>
              </a:rPr>
              <a:t>n</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a </a:t>
            </a:r>
            <a:r>
              <a:rPr lang="en-US" b="true" sz="3000" spc="126" strike="noStrike" u="none">
                <a:solidFill>
                  <a:srgbClr val="3D3D3D"/>
                </a:solidFill>
                <a:latin typeface="Montserrat Semi-Bold"/>
                <a:ea typeface="Montserrat Semi-Bold"/>
                <a:cs typeface="Montserrat Semi-Bold"/>
                <a:sym typeface="Montserrat Semi-Bold"/>
              </a:rPr>
              <a:t>seg</a:t>
            </a:r>
            <a:r>
              <a:rPr lang="en-US" b="true" sz="3000" spc="126" strike="noStrike" u="none">
                <a:solidFill>
                  <a:srgbClr val="3D3D3D"/>
                </a:solidFill>
                <a:latin typeface="Montserrat Semi-Bold"/>
                <a:ea typeface="Montserrat Semi-Bold"/>
                <a:cs typeface="Montserrat Semi-Bold"/>
                <a:sym typeface="Montserrat Semi-Bold"/>
              </a:rPr>
              <a:t>uir </a:t>
            </a:r>
            <a:r>
              <a:rPr lang="en-US" b="true" sz="3000" spc="126" strike="noStrike" u="none">
                <a:solidFill>
                  <a:srgbClr val="3D3D3D"/>
                </a:solidFill>
                <a:latin typeface="Montserrat Semi-Bold"/>
                <a:ea typeface="Montserrat Semi-Bold"/>
                <a:cs typeface="Montserrat Semi-Bold"/>
                <a:sym typeface="Montserrat Semi-Bold"/>
              </a:rPr>
              <a:t>pa</a:t>
            </a:r>
            <a:r>
              <a:rPr lang="en-US" b="true" sz="3000" spc="126" strike="noStrike" u="none">
                <a:solidFill>
                  <a:srgbClr val="3D3D3D"/>
                </a:solidFill>
                <a:latin typeface="Montserrat Semi-Bold"/>
                <a:ea typeface="Montserrat Semi-Bold"/>
                <a:cs typeface="Montserrat Semi-Bold"/>
                <a:sym typeface="Montserrat Semi-Bold"/>
              </a:rPr>
              <a:t>r</a:t>
            </a:r>
            <a:r>
              <a:rPr lang="en-US" b="true" sz="3000" spc="126" strike="noStrike" u="none">
                <a:solidFill>
                  <a:srgbClr val="3D3D3D"/>
                </a:solidFill>
                <a:latin typeface="Montserrat Semi-Bold"/>
                <a:ea typeface="Montserrat Semi-Bold"/>
                <a:cs typeface="Montserrat Semi-Bold"/>
                <a:sym typeface="Montserrat Semi-Bold"/>
              </a:rPr>
              <a:t>ti</a:t>
            </a:r>
            <a:r>
              <a:rPr lang="en-US" b="true" sz="3000" spc="126" strike="noStrike" u="none">
                <a:solidFill>
                  <a:srgbClr val="3D3D3D"/>
                </a:solidFill>
                <a:latin typeface="Montserrat Semi-Bold"/>
                <a:ea typeface="Montserrat Semi-Bold"/>
                <a:cs typeface="Montserrat Semi-Bold"/>
                <a:sym typeface="Montserrat Semi-Bold"/>
              </a:rPr>
              <a:t>ci</a:t>
            </a:r>
            <a:r>
              <a:rPr lang="en-US" b="true" sz="3000" spc="126" strike="noStrike" u="none">
                <a:solidFill>
                  <a:srgbClr val="3D3D3D"/>
                </a:solidFill>
                <a:latin typeface="Montserrat Semi-Bold"/>
                <a:ea typeface="Montserrat Semi-Bold"/>
                <a:cs typeface="Montserrat Semi-Bold"/>
                <a:sym typeface="Montserrat Semi-Bold"/>
              </a:rPr>
              <a:t>p</a:t>
            </a:r>
            <a:r>
              <a:rPr lang="en-US" b="true" sz="3000" spc="126" strike="noStrike" u="none">
                <a:solidFill>
                  <a:srgbClr val="3D3D3D"/>
                </a:solidFill>
                <a:latin typeface="Montserrat Semi-Bold"/>
                <a:ea typeface="Montserrat Semi-Bold"/>
                <a:cs typeface="Montserrat Semi-Bold"/>
                <a:sym typeface="Montserrat Semi-Bold"/>
              </a:rPr>
              <a:t>a</a:t>
            </a:r>
            <a:r>
              <a:rPr lang="en-US" b="true" sz="3000" spc="126" strike="noStrike" u="none">
                <a:solidFill>
                  <a:srgbClr val="3D3D3D"/>
                </a:solidFill>
                <a:latin typeface="Montserrat Semi-Bold"/>
                <a:ea typeface="Montserrat Semi-Bold"/>
                <a:cs typeface="Montserrat Semi-Bold"/>
                <a:sym typeface="Montserrat Semi-Bold"/>
              </a:rPr>
              <a:t>nd</a:t>
            </a:r>
            <a:r>
              <a:rPr lang="en-US" b="true" sz="3000" spc="126" strike="noStrike" u="none">
                <a:solidFill>
                  <a:srgbClr val="3D3D3D"/>
                </a:solidFill>
                <a:latin typeface="Montserrat Semi-Bold"/>
                <a:ea typeface="Montserrat Semi-Bold"/>
                <a:cs typeface="Montserrat Semi-Bold"/>
                <a:sym typeface="Montserrat Semi-Bold"/>
              </a:rPr>
              <a:t>o</a:t>
            </a:r>
            <a:r>
              <a:rPr lang="en-US" b="true" sz="3000" spc="126" strike="noStrike" u="none">
                <a:solidFill>
                  <a:srgbClr val="3D3D3D"/>
                </a:solidFill>
                <a:latin typeface="Montserrat Semi-Bold"/>
                <a:ea typeface="Montserrat Semi-Bold"/>
                <a:cs typeface="Montserrat Semi-Bold"/>
                <a:sym typeface="Montserrat Semi-Bold"/>
              </a:rPr>
              <a:t> e</a:t>
            </a:r>
            <a:r>
              <a:rPr lang="en-US" b="true" sz="3000" spc="126" strike="noStrike" u="none">
                <a:solidFill>
                  <a:srgbClr val="3D3D3D"/>
                </a:solidFill>
                <a:latin typeface="Montserrat Semi-Bold"/>
                <a:ea typeface="Montserrat Semi-Bold"/>
                <a:cs typeface="Montserrat Semi-Bold"/>
                <a:sym typeface="Montserrat Semi-Bold"/>
              </a:rPr>
              <a:t>n la</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 a</a:t>
            </a:r>
            <a:r>
              <a:rPr lang="en-US" b="true" sz="3000" spc="126" strike="noStrike" u="none">
                <a:solidFill>
                  <a:srgbClr val="3D3D3D"/>
                </a:solidFill>
                <a:latin typeface="Montserrat Semi-Bold"/>
                <a:ea typeface="Montserrat Semi-Bold"/>
                <a:cs typeface="Montserrat Semi-Bold"/>
                <a:sym typeface="Montserrat Semi-Bold"/>
              </a:rPr>
              <a:t>ct</a:t>
            </a:r>
            <a:r>
              <a:rPr lang="en-US" b="true" sz="3000" spc="126" strike="noStrike" u="none">
                <a:solidFill>
                  <a:srgbClr val="3D3D3D"/>
                </a:solidFill>
                <a:latin typeface="Montserrat Semi-Bold"/>
                <a:ea typeface="Montserrat Semi-Bold"/>
                <a:cs typeface="Montserrat Semi-Bold"/>
                <a:sym typeface="Montserrat Semi-Bold"/>
              </a:rPr>
              <a:t>i</a:t>
            </a:r>
            <a:r>
              <a:rPr lang="en-US" b="true" sz="3000" spc="126" strike="noStrike" u="none">
                <a:solidFill>
                  <a:srgbClr val="3D3D3D"/>
                </a:solidFill>
                <a:latin typeface="Montserrat Semi-Bold"/>
                <a:ea typeface="Montserrat Semi-Bold"/>
                <a:cs typeface="Montserrat Semi-Bold"/>
                <a:sym typeface="Montserrat Semi-Bold"/>
              </a:rPr>
              <a:t>v</a:t>
            </a:r>
            <a:r>
              <a:rPr lang="en-US" b="true" sz="3000" spc="126" strike="noStrike" u="none">
                <a:solidFill>
                  <a:srgbClr val="3D3D3D"/>
                </a:solidFill>
                <a:latin typeface="Montserrat Semi-Bold"/>
                <a:ea typeface="Montserrat Semi-Bold"/>
                <a:cs typeface="Montserrat Semi-Bold"/>
                <a:sym typeface="Montserrat Semi-Bold"/>
              </a:rPr>
              <a:t>i</a:t>
            </a:r>
            <a:r>
              <a:rPr lang="en-US" b="true" sz="3000" spc="126" strike="noStrike" u="none">
                <a:solidFill>
                  <a:srgbClr val="3D3D3D"/>
                </a:solidFill>
                <a:latin typeface="Montserrat Semi-Bold"/>
                <a:ea typeface="Montserrat Semi-Bold"/>
                <a:cs typeface="Montserrat Semi-Bold"/>
                <a:sym typeface="Montserrat Semi-Bold"/>
              </a:rPr>
              <a:t>dade</a:t>
            </a:r>
            <a:r>
              <a:rPr lang="en-US" b="true" sz="3000" spc="126" strike="noStrike" u="none">
                <a:solidFill>
                  <a:srgbClr val="3D3D3D"/>
                </a:solidFill>
                <a:latin typeface="Montserrat Semi-Bold"/>
                <a:ea typeface="Montserrat Semi-Bold"/>
                <a:cs typeface="Montserrat Semi-Bold"/>
                <a:sym typeface="Montserrat Semi-Bold"/>
              </a:rPr>
              <a:t>s </a:t>
            </a:r>
            <a:r>
              <a:rPr lang="en-US" b="true" sz="3000" spc="126" strike="noStrike" u="none">
                <a:solidFill>
                  <a:srgbClr val="3D3D3D"/>
                </a:solidFill>
                <a:latin typeface="Montserrat Semi-Bold"/>
                <a:ea typeface="Montserrat Semi-Bold"/>
                <a:cs typeface="Montserrat Semi-Bold"/>
                <a:sym typeface="Montserrat Semi-Bold"/>
              </a:rPr>
              <a:t>de</a:t>
            </a:r>
            <a:r>
              <a:rPr lang="en-US" b="true" sz="3000" spc="126" strike="noStrike" u="none">
                <a:solidFill>
                  <a:srgbClr val="3D3D3D"/>
                </a:solidFill>
                <a:latin typeface="Montserrat Semi-Bold"/>
                <a:ea typeface="Montserrat Semi-Bold"/>
                <a:cs typeface="Montserrat Semi-Bold"/>
                <a:sym typeface="Montserrat Semi-Bold"/>
              </a:rPr>
              <a:t> l</a:t>
            </a:r>
            <a:r>
              <a:rPr lang="en-US" b="true" sz="3000" spc="126" strike="noStrike" u="none">
                <a:solidFill>
                  <a:srgbClr val="3D3D3D"/>
                </a:solidFill>
                <a:latin typeface="Montserrat Semi-Bold"/>
                <a:ea typeface="Montserrat Semi-Bold"/>
                <a:cs typeface="Montserrat Semi-Bold"/>
                <a:sym typeface="Montserrat Semi-Bold"/>
              </a:rPr>
              <a:t>a </a:t>
            </a:r>
            <a:r>
              <a:rPr lang="en-US" b="true" sz="3000" spc="126" strike="noStrike" u="none">
                <a:solidFill>
                  <a:srgbClr val="3D3D3D"/>
                </a:solidFill>
                <a:latin typeface="Montserrat Semi-Bold"/>
                <a:ea typeface="Montserrat Semi-Bold"/>
                <a:cs typeface="Montserrat Semi-Bold"/>
                <a:sym typeface="Montserrat Semi-Bold"/>
              </a:rPr>
              <a:t>i</a:t>
            </a:r>
            <a:r>
              <a:rPr lang="en-US" b="true" sz="3000" spc="126" strike="noStrike" u="none">
                <a:solidFill>
                  <a:srgbClr val="3D3D3D"/>
                </a:solidFill>
                <a:latin typeface="Montserrat Semi-Bold"/>
                <a:ea typeface="Montserrat Semi-Bold"/>
                <a:cs typeface="Montserrat Semi-Bold"/>
                <a:sym typeface="Montserrat Semi-Bold"/>
              </a:rPr>
              <a:t>gles</a:t>
            </a:r>
            <a:r>
              <a:rPr lang="en-US" b="true" sz="3000" spc="126" strike="noStrike" u="none">
                <a:solidFill>
                  <a:srgbClr val="3D3D3D"/>
                </a:solidFill>
                <a:latin typeface="Montserrat Semi-Bold"/>
                <a:ea typeface="Montserrat Semi-Bold"/>
                <a:cs typeface="Montserrat Semi-Bold"/>
                <a:sym typeface="Montserrat Semi-Bold"/>
              </a:rPr>
              <a:t>ia</a:t>
            </a:r>
            <a:r>
              <a:rPr lang="en-US" b="true" sz="3000" spc="126" strike="noStrike" u="none">
                <a:solidFill>
                  <a:srgbClr val="3D3D3D"/>
                </a:solidFill>
                <a:latin typeface="Montserrat Semi-Bold"/>
                <a:ea typeface="Montserrat Semi-Bold"/>
                <a:cs typeface="Montserrat Semi-Bold"/>
                <a:sym typeface="Montserrat Semi-Bold"/>
              </a:rPr>
              <a:t>.</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a:t>
            </a:r>
            <a:r>
              <a:rPr lang="en-US" b="true" sz="3000" spc="126" strike="noStrike" u="none">
                <a:solidFill>
                  <a:srgbClr val="3D3D3D"/>
                </a:solidFill>
                <a:latin typeface="Montserrat Semi-Bold"/>
                <a:ea typeface="Montserrat Semi-Bold"/>
                <a:cs typeface="Montserrat Semi-Bold"/>
                <a:sym typeface="Montserrat Semi-Bold"/>
              </a:rPr>
              <a:t>.</a:t>
            </a:r>
            <a:r>
              <a:rPr lang="en-US" b="true" sz="3000" spc="126" strike="noStrike" u="none">
                <a:solidFill>
                  <a:srgbClr val="3D3D3D"/>
                </a:solidFill>
                <a:latin typeface="Montserrat Semi-Bold"/>
                <a:ea typeface="Montserrat Semi-Bold"/>
                <a:cs typeface="Montserrat Semi-Bold"/>
                <a:sym typeface="Montserrat Semi-Bold"/>
              </a:rPr>
              <a:t>]</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i </a:t>
            </a:r>
            <a:r>
              <a:rPr lang="en-US" b="true" sz="3000" spc="126" strike="noStrike" u="none">
                <a:solidFill>
                  <a:srgbClr val="3D3D3D"/>
                </a:solidFill>
                <a:latin typeface="Montserrat Semi-Bold"/>
                <a:ea typeface="Montserrat Semi-Bold"/>
                <a:cs typeface="Montserrat Semi-Bold"/>
                <a:sym typeface="Montserrat Semi-Bold"/>
              </a:rPr>
              <a:t>re</a:t>
            </a:r>
            <a:r>
              <a:rPr lang="en-US" b="true" sz="3000" spc="126" strike="noStrike" u="none">
                <a:solidFill>
                  <a:srgbClr val="3D3D3D"/>
                </a:solidFill>
                <a:latin typeface="Montserrat Semi-Bold"/>
                <a:ea typeface="Montserrat Semi-Bold"/>
                <a:cs typeface="Montserrat Semi-Bold"/>
                <a:sym typeface="Montserrat Semi-Bold"/>
              </a:rPr>
              <a:t>a</a:t>
            </a:r>
            <a:r>
              <a:rPr lang="en-US" b="true" sz="3000" spc="126" strike="noStrike" u="none">
                <a:solidFill>
                  <a:srgbClr val="3D3D3D"/>
                </a:solidFill>
                <a:latin typeface="Montserrat Semi-Bold"/>
                <a:ea typeface="Montserrat Semi-Bold"/>
                <a:cs typeface="Montserrat Semi-Bold"/>
                <a:sym typeface="Montserrat Semi-Bold"/>
              </a:rPr>
              <a:t>lmen</a:t>
            </a:r>
            <a:r>
              <a:rPr lang="en-US" b="true" sz="3000" spc="126" strike="noStrike" u="none">
                <a:solidFill>
                  <a:srgbClr val="3D3D3D"/>
                </a:solidFill>
                <a:latin typeface="Montserrat Semi-Bold"/>
                <a:ea typeface="Montserrat Semi-Bold"/>
                <a:cs typeface="Montserrat Semi-Bold"/>
                <a:sym typeface="Montserrat Semi-Bold"/>
              </a:rPr>
              <a:t>te </a:t>
            </a:r>
            <a:r>
              <a:rPr lang="en-US" b="true" sz="3000" spc="126" strike="noStrike" u="none">
                <a:solidFill>
                  <a:srgbClr val="3D3D3D"/>
                </a:solidFill>
                <a:latin typeface="Montserrat Semi-Bold"/>
                <a:ea typeface="Montserrat Semi-Bold"/>
                <a:cs typeface="Montserrat Semi-Bold"/>
                <a:sym typeface="Montserrat Semi-Bold"/>
              </a:rPr>
              <a:t>q</a:t>
            </a:r>
            <a:r>
              <a:rPr lang="en-US" b="true" sz="3000" spc="126" strike="noStrike" u="none">
                <a:solidFill>
                  <a:srgbClr val="3D3D3D"/>
                </a:solidFill>
                <a:latin typeface="Montserrat Semi-Bold"/>
                <a:ea typeface="Montserrat Semi-Bold"/>
                <a:cs typeface="Montserrat Semi-Bold"/>
                <a:sym typeface="Montserrat Semi-Bold"/>
              </a:rPr>
              <a:t>u</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re</a:t>
            </a:r>
            <a:r>
              <a:rPr lang="en-US" b="true" sz="3000" spc="126" strike="noStrike" u="none">
                <a:solidFill>
                  <a:srgbClr val="3D3D3D"/>
                </a:solidFill>
                <a:latin typeface="Montserrat Semi-Bold"/>
                <a:ea typeface="Montserrat Semi-Bold"/>
                <a:cs typeface="Montserrat Semi-Bold"/>
                <a:sym typeface="Montserrat Semi-Bold"/>
              </a:rPr>
              <a:t>m</a:t>
            </a:r>
            <a:r>
              <a:rPr lang="en-US" b="true" sz="3000" spc="126" strike="noStrike" u="none">
                <a:solidFill>
                  <a:srgbClr val="3D3D3D"/>
                </a:solidFill>
                <a:latin typeface="Montserrat Semi-Bold"/>
                <a:ea typeface="Montserrat Semi-Bold"/>
                <a:cs typeface="Montserrat Semi-Bold"/>
                <a:sym typeface="Montserrat Semi-Bold"/>
              </a:rPr>
              <a:t>o</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 in</a:t>
            </a:r>
            <a:r>
              <a:rPr lang="en-US" b="true" sz="3000" spc="126" strike="noStrike" u="none">
                <a:solidFill>
                  <a:srgbClr val="3D3D3D"/>
                </a:solidFill>
                <a:latin typeface="Montserrat Semi-Bold"/>
                <a:ea typeface="Montserrat Semi-Bold"/>
                <a:cs typeface="Montserrat Semi-Bold"/>
                <a:sym typeface="Montserrat Semi-Bold"/>
              </a:rPr>
              <a:t>t</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g</a:t>
            </a:r>
            <a:r>
              <a:rPr lang="en-US" b="true" sz="3000" spc="126" strike="noStrike" u="none">
                <a:solidFill>
                  <a:srgbClr val="3D3D3D"/>
                </a:solidFill>
                <a:latin typeface="Montserrat Semi-Bold"/>
                <a:ea typeface="Montserrat Semi-Bold"/>
                <a:cs typeface="Montserrat Semi-Bold"/>
                <a:sym typeface="Montserrat Semi-Bold"/>
              </a:rPr>
              <a:t>r</a:t>
            </a:r>
            <a:r>
              <a:rPr lang="en-US" b="true" sz="3000" spc="126" strike="noStrike" u="none">
                <a:solidFill>
                  <a:srgbClr val="3D3D3D"/>
                </a:solidFill>
                <a:latin typeface="Montserrat Semi-Bold"/>
                <a:ea typeface="Montserrat Semi-Bold"/>
                <a:cs typeface="Montserrat Semi-Bold"/>
                <a:sym typeface="Montserrat Semi-Bold"/>
              </a:rPr>
              <a:t>a</a:t>
            </a:r>
            <a:r>
              <a:rPr lang="en-US" b="true" sz="3000" spc="126" strike="noStrike" u="none">
                <a:solidFill>
                  <a:srgbClr val="3D3D3D"/>
                </a:solidFill>
                <a:latin typeface="Montserrat Semi-Bold"/>
                <a:ea typeface="Montserrat Semi-Bold"/>
                <a:cs typeface="Montserrat Semi-Bold"/>
                <a:sym typeface="Montserrat Semi-Bold"/>
              </a:rPr>
              <a:t>r </a:t>
            </a:r>
            <a:r>
              <a:rPr lang="en-US" b="true" sz="3000" spc="126" strike="noStrike" u="none">
                <a:solidFill>
                  <a:srgbClr val="3D3D3D"/>
                </a:solidFill>
                <a:latin typeface="Montserrat Semi-Bold"/>
                <a:ea typeface="Montserrat Semi-Bold"/>
                <a:cs typeface="Montserrat Semi-Bold"/>
                <a:sym typeface="Montserrat Semi-Bold"/>
              </a:rPr>
              <a:t>a</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l</a:t>
            </a:r>
            <a:r>
              <a:rPr lang="en-US" b="true" sz="3000" spc="126" strike="noStrike" u="none">
                <a:solidFill>
                  <a:srgbClr val="3D3D3D"/>
                </a:solidFill>
                <a:latin typeface="Montserrat Semi-Bold"/>
                <a:ea typeface="Montserrat Semi-Bold"/>
                <a:cs typeface="Montserrat Semi-Bold"/>
                <a:sym typeface="Montserrat Semi-Bold"/>
              </a:rPr>
              <a:t>o</a:t>
            </a:r>
            <a:r>
              <a:rPr lang="en-US" b="true" sz="3000" spc="126" strike="noStrike" u="none">
                <a:solidFill>
                  <a:srgbClr val="3D3D3D"/>
                </a:solidFill>
                <a:latin typeface="Montserrat Semi-Bold"/>
                <a:ea typeface="Montserrat Semi-Bold"/>
                <a:cs typeface="Montserrat Semi-Bold"/>
                <a:sym typeface="Montserrat Semi-Bold"/>
              </a:rPr>
              <a:t>s </a:t>
            </a:r>
            <a:r>
              <a:rPr lang="en-US" b="true" sz="3000" spc="126" strike="noStrike" u="none">
                <a:solidFill>
                  <a:srgbClr val="3D3D3D"/>
                </a:solidFill>
                <a:latin typeface="Montserrat Semi-Bold"/>
                <a:ea typeface="Montserrat Semi-Bold"/>
                <a:cs typeface="Montserrat Semi-Bold"/>
                <a:sym typeface="Montserrat Semi-Bold"/>
              </a:rPr>
              <a:t>lai</a:t>
            </a:r>
            <a:r>
              <a:rPr lang="en-US" b="true" sz="3000" spc="126" strike="noStrike" u="none">
                <a:solidFill>
                  <a:srgbClr val="3D3D3D"/>
                </a:solidFill>
                <a:latin typeface="Montserrat Semi-Bold"/>
                <a:ea typeface="Montserrat Semi-Bold"/>
                <a:cs typeface="Montserrat Semi-Bold"/>
                <a:sym typeface="Montserrat Semi-Bold"/>
              </a:rPr>
              <a:t>co</a:t>
            </a:r>
            <a:r>
              <a:rPr lang="en-US" b="true" sz="3000" spc="126" strike="noStrike" u="none">
                <a:solidFill>
                  <a:srgbClr val="3D3D3D"/>
                </a:solidFill>
                <a:latin typeface="Montserrat Semi-Bold"/>
                <a:ea typeface="Montserrat Semi-Bold"/>
                <a:cs typeface="Montserrat Semi-Bold"/>
                <a:sym typeface="Montserrat Semi-Bold"/>
              </a:rPr>
              <a:t>s </a:t>
            </a:r>
            <a:r>
              <a:rPr lang="en-US" b="true" sz="3000" spc="126" strike="noStrike" u="none">
                <a:solidFill>
                  <a:srgbClr val="3D3D3D"/>
                </a:solidFill>
                <a:latin typeface="Montserrat Semi-Bold"/>
                <a:ea typeface="Montserrat Semi-Bold"/>
                <a:cs typeface="Montserrat Semi-Bold"/>
                <a:sym typeface="Montserrat Semi-Bold"/>
              </a:rPr>
              <a:t>a</a:t>
            </a:r>
            <a:r>
              <a:rPr lang="en-US" b="true" sz="3000" spc="126" strike="noStrike" u="none">
                <a:solidFill>
                  <a:srgbClr val="3D3D3D"/>
                </a:solidFill>
                <a:latin typeface="Montserrat Semi-Bold"/>
                <a:ea typeface="Montserrat Semi-Bold"/>
                <a:cs typeface="Montserrat Semi-Bold"/>
                <a:sym typeface="Montserrat Semi-Bold"/>
              </a:rPr>
              <a:t> l</a:t>
            </a:r>
            <a:r>
              <a:rPr lang="en-US" b="true" sz="3000" spc="126" strike="noStrike" u="none">
                <a:solidFill>
                  <a:srgbClr val="3D3D3D"/>
                </a:solidFill>
                <a:latin typeface="Montserrat Semi-Bold"/>
                <a:ea typeface="Montserrat Semi-Bold"/>
                <a:cs typeface="Montserrat Semi-Bold"/>
                <a:sym typeface="Montserrat Semi-Bold"/>
              </a:rPr>
              <a:t>a </a:t>
            </a:r>
            <a:r>
              <a:rPr lang="en-US" b="true" sz="3000" spc="126" strike="noStrike" u="none">
                <a:solidFill>
                  <a:srgbClr val="3D3D3D"/>
                </a:solidFill>
                <a:latin typeface="Montserrat Semi-Bold"/>
                <a:ea typeface="Montserrat Semi-Bold"/>
                <a:cs typeface="Montserrat Semi-Bold"/>
                <a:sym typeface="Montserrat Semi-Bold"/>
              </a:rPr>
              <a:t>o</a:t>
            </a:r>
            <a:r>
              <a:rPr lang="en-US" b="true" sz="3000" spc="126" strike="noStrike" u="none">
                <a:solidFill>
                  <a:srgbClr val="3D3D3D"/>
                </a:solidFill>
                <a:latin typeface="Montserrat Semi-Bold"/>
                <a:ea typeface="Montserrat Semi-Bold"/>
                <a:cs typeface="Montserrat Semi-Bold"/>
                <a:sym typeface="Montserrat Semi-Bold"/>
              </a:rPr>
              <a:t>b</a:t>
            </a:r>
            <a:r>
              <a:rPr lang="en-US" b="true" sz="3000" spc="126" strike="noStrike" u="none">
                <a:solidFill>
                  <a:srgbClr val="3D3D3D"/>
                </a:solidFill>
                <a:latin typeface="Montserrat Semi-Bold"/>
                <a:ea typeface="Montserrat Semi-Bold"/>
                <a:cs typeface="Montserrat Semi-Bold"/>
                <a:sym typeface="Montserrat Semi-Bold"/>
              </a:rPr>
              <a:t>r</a:t>
            </a:r>
            <a:r>
              <a:rPr lang="en-US" b="true" sz="3000" spc="126" strike="noStrike" u="none">
                <a:solidFill>
                  <a:srgbClr val="3D3D3D"/>
                </a:solidFill>
                <a:latin typeface="Montserrat Semi-Bold"/>
                <a:ea typeface="Montserrat Semi-Bold"/>
                <a:cs typeface="Montserrat Semi-Bold"/>
                <a:sym typeface="Montserrat Semi-Bold"/>
              </a:rPr>
              <a:t>a, d</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bemos</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d</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d</a:t>
            </a:r>
            <a:r>
              <a:rPr lang="en-US" b="true" sz="3000" spc="126" strike="noStrike" u="none">
                <a:solidFill>
                  <a:srgbClr val="3D3D3D"/>
                </a:solidFill>
                <a:latin typeface="Montserrat Semi-Bold"/>
                <a:ea typeface="Montserrat Semi-Bold"/>
                <a:cs typeface="Montserrat Semi-Bold"/>
                <a:sym typeface="Montserrat Semi-Bold"/>
              </a:rPr>
              <a:t>i</a:t>
            </a:r>
            <a:r>
              <a:rPr lang="en-US" b="true" sz="3000" spc="126" strike="noStrike" u="none">
                <a:solidFill>
                  <a:srgbClr val="3D3D3D"/>
                </a:solidFill>
                <a:latin typeface="Montserrat Semi-Bold"/>
                <a:ea typeface="Montserrat Semi-Bold"/>
                <a:cs typeface="Montserrat Semi-Bold"/>
                <a:sym typeface="Montserrat Semi-Bold"/>
              </a:rPr>
              <a:t>c</a:t>
            </a:r>
            <a:r>
              <a:rPr lang="en-US" b="true" sz="3000" spc="126" strike="noStrike" u="none">
                <a:solidFill>
                  <a:srgbClr val="3D3D3D"/>
                </a:solidFill>
                <a:latin typeface="Montserrat Semi-Bold"/>
                <a:ea typeface="Montserrat Semi-Bold"/>
                <a:cs typeface="Montserrat Semi-Bold"/>
                <a:sym typeface="Montserrat Semi-Bold"/>
              </a:rPr>
              <a:t>a</a:t>
            </a:r>
            <a:r>
              <a:rPr lang="en-US" b="true" sz="3000" spc="126" strike="noStrike" u="none">
                <a:solidFill>
                  <a:srgbClr val="3D3D3D"/>
                </a:solidFill>
                <a:latin typeface="Montserrat Semi-Bold"/>
                <a:ea typeface="Montserrat Semi-Bold"/>
                <a:cs typeface="Montserrat Semi-Bold"/>
                <a:sym typeface="Montserrat Semi-Bold"/>
              </a:rPr>
              <a:t>r </a:t>
            </a:r>
            <a:r>
              <a:rPr lang="en-US" b="true" sz="3000" spc="126" strike="noStrike" u="none">
                <a:solidFill>
                  <a:srgbClr val="3D3D3D"/>
                </a:solidFill>
                <a:latin typeface="Montserrat Semi-Bold"/>
                <a:ea typeface="Montserrat Semi-Bold"/>
                <a:cs typeface="Montserrat Semi-Bold"/>
                <a:sym typeface="Montserrat Semi-Bold"/>
              </a:rPr>
              <a:t>t</a:t>
            </a:r>
            <a:r>
              <a:rPr lang="en-US" b="true" sz="3000" spc="126" strike="noStrike" u="none">
                <a:solidFill>
                  <a:srgbClr val="3D3D3D"/>
                </a:solidFill>
                <a:latin typeface="Montserrat Semi-Bold"/>
                <a:ea typeface="Montserrat Semi-Bold"/>
                <a:cs typeface="Montserrat Semi-Bold"/>
                <a:sym typeface="Montserrat Semi-Bold"/>
              </a:rPr>
              <a:t>iempo</a:t>
            </a:r>
            <a:r>
              <a:rPr lang="en-US" b="true" sz="3000" spc="126" strike="noStrike" u="none">
                <a:solidFill>
                  <a:srgbClr val="3D3D3D"/>
                </a:solidFill>
                <a:latin typeface="Montserrat Semi-Bold"/>
                <a:ea typeface="Montserrat Semi-Bold"/>
                <a:cs typeface="Montserrat Semi-Bold"/>
                <a:sym typeface="Montserrat Semi-Bold"/>
              </a:rPr>
              <a:t> para</a:t>
            </a:r>
            <a:r>
              <a:rPr lang="en-US" b="true" sz="3000" spc="126" strike="noStrike" u="none">
                <a:solidFill>
                  <a:srgbClr val="3D3D3D"/>
                </a:solidFill>
                <a:latin typeface="Montserrat Semi-Bold"/>
                <a:ea typeface="Montserrat Semi-Bold"/>
                <a:cs typeface="Montserrat Semi-Bold"/>
                <a:sym typeface="Montserrat Semi-Bold"/>
              </a:rPr>
              <a:t> ay</a:t>
            </a:r>
            <a:r>
              <a:rPr lang="en-US" b="true" sz="3000" spc="126" strike="noStrike" u="none">
                <a:solidFill>
                  <a:srgbClr val="3D3D3D"/>
                </a:solidFill>
                <a:latin typeface="Montserrat Semi-Bold"/>
                <a:ea typeface="Montserrat Semi-Bold"/>
                <a:cs typeface="Montserrat Semi-Bold"/>
                <a:sym typeface="Montserrat Semi-Bold"/>
              </a:rPr>
              <a:t>u</a:t>
            </a:r>
            <a:r>
              <a:rPr lang="en-US" b="true" sz="3000" spc="126" strike="noStrike" u="none">
                <a:solidFill>
                  <a:srgbClr val="3D3D3D"/>
                </a:solidFill>
                <a:latin typeface="Montserrat Semi-Bold"/>
                <a:ea typeface="Montserrat Semi-Bold"/>
                <a:cs typeface="Montserrat Semi-Bold"/>
                <a:sym typeface="Montserrat Semi-Bold"/>
              </a:rPr>
              <a:t>da</a:t>
            </a:r>
            <a:r>
              <a:rPr lang="en-US" b="true" sz="3000" spc="126" strike="noStrike" u="none">
                <a:solidFill>
                  <a:srgbClr val="3D3D3D"/>
                </a:solidFill>
                <a:latin typeface="Montserrat Semi-Bold"/>
                <a:ea typeface="Montserrat Semi-Bold"/>
                <a:cs typeface="Montserrat Semi-Bold"/>
                <a:sym typeface="Montserrat Semi-Bold"/>
              </a:rPr>
              <a:t>r</a:t>
            </a:r>
            <a:r>
              <a:rPr lang="en-US" b="true" sz="3000" spc="126" strike="noStrike" u="none">
                <a:solidFill>
                  <a:srgbClr val="3D3D3D"/>
                </a:solidFill>
                <a:latin typeface="Montserrat Semi-Bold"/>
                <a:ea typeface="Montserrat Semi-Bold"/>
                <a:cs typeface="Montserrat Semi-Bold"/>
                <a:sym typeface="Montserrat Semi-Bold"/>
              </a:rPr>
              <a:t>les a</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qu</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 d</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sc</a:t>
            </a:r>
            <a:r>
              <a:rPr lang="en-US" b="true" sz="3000" spc="126" strike="noStrike" u="none">
                <a:solidFill>
                  <a:srgbClr val="3D3D3D"/>
                </a:solidFill>
                <a:latin typeface="Montserrat Semi-Bold"/>
                <a:ea typeface="Montserrat Semi-Bold"/>
                <a:cs typeface="Montserrat Semi-Bold"/>
                <a:sym typeface="Montserrat Semi-Bold"/>
              </a:rPr>
              <a:t>u</a:t>
            </a:r>
            <a:r>
              <a:rPr lang="en-US" b="true" sz="3000" spc="126" strike="noStrike" u="none">
                <a:solidFill>
                  <a:srgbClr val="3D3D3D"/>
                </a:solidFill>
                <a:latin typeface="Montserrat Semi-Bold"/>
                <a:ea typeface="Montserrat Semi-Bold"/>
                <a:cs typeface="Montserrat Semi-Bold"/>
                <a:sym typeface="Montserrat Semi-Bold"/>
              </a:rPr>
              <a:t>b</a:t>
            </a:r>
            <a:r>
              <a:rPr lang="en-US" b="true" sz="3000" spc="126" strike="noStrike" u="none">
                <a:solidFill>
                  <a:srgbClr val="3D3D3D"/>
                </a:solidFill>
                <a:latin typeface="Montserrat Semi-Bold"/>
                <a:ea typeface="Montserrat Semi-Bold"/>
                <a:cs typeface="Montserrat Semi-Bold"/>
                <a:sym typeface="Montserrat Semi-Bold"/>
              </a:rPr>
              <a:t>r</a:t>
            </a:r>
            <a:r>
              <a:rPr lang="en-US" b="true" sz="3000" spc="126" strike="noStrike" u="none">
                <a:solidFill>
                  <a:srgbClr val="3D3D3D"/>
                </a:solidFill>
                <a:latin typeface="Montserrat Semi-Bold"/>
                <a:ea typeface="Montserrat Semi-Bold"/>
                <a:cs typeface="Montserrat Semi-Bold"/>
                <a:sym typeface="Montserrat Semi-Bold"/>
              </a:rPr>
              <a:t>an</a:t>
            </a:r>
            <a:r>
              <a:rPr lang="en-US" b="true" sz="3000" spc="126" strike="noStrike" u="none">
                <a:solidFill>
                  <a:srgbClr val="3D3D3D"/>
                </a:solidFill>
                <a:latin typeface="Montserrat Semi-Bold"/>
                <a:ea typeface="Montserrat Semi-Bold"/>
                <a:cs typeface="Montserrat Semi-Bold"/>
                <a:sym typeface="Montserrat Semi-Bold"/>
              </a:rPr>
              <a:t> s</a:t>
            </a:r>
            <a:r>
              <a:rPr lang="en-US" b="true" sz="3000" spc="126" strike="noStrike" u="none">
                <a:solidFill>
                  <a:srgbClr val="3D3D3D"/>
                </a:solidFill>
                <a:latin typeface="Montserrat Semi-Bold"/>
                <a:ea typeface="Montserrat Semi-Bold"/>
                <a:cs typeface="Montserrat Semi-Bold"/>
                <a:sym typeface="Montserrat Semi-Bold"/>
              </a:rPr>
              <a:t>us</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d</a:t>
            </a:r>
            <a:r>
              <a:rPr lang="en-US" b="true" sz="3000" spc="126" strike="noStrike" u="none">
                <a:solidFill>
                  <a:srgbClr val="3D3D3D"/>
                </a:solidFill>
                <a:latin typeface="Montserrat Semi-Bold"/>
                <a:ea typeface="Montserrat Semi-Bold"/>
                <a:cs typeface="Montserrat Semi-Bold"/>
                <a:sym typeface="Montserrat Semi-Bold"/>
              </a:rPr>
              <a:t>o</a:t>
            </a:r>
            <a:r>
              <a:rPr lang="en-US" b="true" sz="3000" spc="126" strike="noStrike" u="none">
                <a:solidFill>
                  <a:srgbClr val="3D3D3D"/>
                </a:solidFill>
                <a:latin typeface="Montserrat Semi-Bold"/>
                <a:ea typeface="Montserrat Semi-Bold"/>
                <a:cs typeface="Montserrat Semi-Bold"/>
                <a:sym typeface="Montserrat Semi-Bold"/>
              </a:rPr>
              <a:t>n</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s</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es</a:t>
            </a:r>
            <a:r>
              <a:rPr lang="en-US" b="true" sz="3000" spc="126" strike="noStrike" u="none">
                <a:solidFill>
                  <a:srgbClr val="3D3D3D"/>
                </a:solidFill>
                <a:latin typeface="Montserrat Semi-Bold"/>
                <a:ea typeface="Montserrat Semi-Bold"/>
                <a:cs typeface="Montserrat Semi-Bold"/>
                <a:sym typeface="Montserrat Semi-Bold"/>
              </a:rPr>
              <a:t>pi</a:t>
            </a:r>
            <a:r>
              <a:rPr lang="en-US" b="true" sz="3000" spc="126" strike="noStrike" u="none">
                <a:solidFill>
                  <a:srgbClr val="3D3D3D"/>
                </a:solidFill>
                <a:latin typeface="Montserrat Semi-Bold"/>
                <a:ea typeface="Montserrat Semi-Bold"/>
                <a:cs typeface="Montserrat Semi-Bold"/>
                <a:sym typeface="Montserrat Semi-Bold"/>
              </a:rPr>
              <a:t>ri</a:t>
            </a:r>
            <a:r>
              <a:rPr lang="en-US" b="true" sz="3000" spc="126" strike="noStrike" u="none">
                <a:solidFill>
                  <a:srgbClr val="3D3D3D"/>
                </a:solidFill>
                <a:latin typeface="Montserrat Semi-Bold"/>
                <a:ea typeface="Montserrat Semi-Bold"/>
                <a:cs typeface="Montserrat Semi-Bold"/>
                <a:sym typeface="Montserrat Semi-Bold"/>
              </a:rPr>
              <a:t>t</a:t>
            </a:r>
            <a:r>
              <a:rPr lang="en-US" b="true" sz="3000" spc="126" strike="noStrike" u="none">
                <a:solidFill>
                  <a:srgbClr val="3D3D3D"/>
                </a:solidFill>
                <a:latin typeface="Montserrat Semi-Bold"/>
                <a:ea typeface="Montserrat Semi-Bold"/>
                <a:cs typeface="Montserrat Semi-Bold"/>
                <a:sym typeface="Montserrat Semi-Bold"/>
              </a:rPr>
              <a:t>u</a:t>
            </a:r>
            <a:r>
              <a:rPr lang="en-US" b="true" sz="3000" spc="126" strike="noStrike" u="none">
                <a:solidFill>
                  <a:srgbClr val="3D3D3D"/>
                </a:solidFill>
                <a:latin typeface="Montserrat Semi-Bold"/>
                <a:ea typeface="Montserrat Semi-Bold"/>
                <a:cs typeface="Montserrat Semi-Bold"/>
                <a:sym typeface="Montserrat Semi-Bold"/>
              </a:rPr>
              <a:t>a</a:t>
            </a:r>
            <a:r>
              <a:rPr lang="en-US" b="true" sz="3000" spc="126" strike="noStrike" u="none">
                <a:solidFill>
                  <a:srgbClr val="3D3D3D"/>
                </a:solidFill>
                <a:latin typeface="Montserrat Semi-Bold"/>
                <a:ea typeface="Montserrat Semi-Bold"/>
                <a:cs typeface="Montserrat Semi-Bold"/>
                <a:sym typeface="Montserrat Semi-Bold"/>
              </a:rPr>
              <a:t>les</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e</a:t>
            </a:r>
            <a:r>
              <a:rPr lang="en-US" b="true" sz="3000" spc="126" strike="noStrike" u="none">
                <a:solidFill>
                  <a:srgbClr val="3D3D3D"/>
                </a:solidFill>
                <a:latin typeface="Montserrat Semi-Bold"/>
                <a:ea typeface="Montserrat Semi-Bold"/>
                <a:cs typeface="Montserrat Semi-Bold"/>
                <a:sym typeface="Montserrat Semi-Bold"/>
              </a:rPr>
              <a:t> identi</a:t>
            </a:r>
            <a:r>
              <a:rPr lang="en-US" b="true" sz="3000" spc="126" strike="noStrike" u="none">
                <a:solidFill>
                  <a:srgbClr val="3D3D3D"/>
                </a:solidFill>
                <a:latin typeface="Montserrat Semi-Bold"/>
                <a:ea typeface="Montserrat Semi-Bold"/>
                <a:cs typeface="Montserrat Semi-Bold"/>
                <a:sym typeface="Montserrat Semi-Bold"/>
              </a:rPr>
              <a:t>fi</a:t>
            </a:r>
            <a:r>
              <a:rPr lang="en-US" b="true" sz="3000" spc="126" strike="noStrike" u="none">
                <a:solidFill>
                  <a:srgbClr val="3D3D3D"/>
                </a:solidFill>
                <a:latin typeface="Montserrat Semi-Bold"/>
                <a:ea typeface="Montserrat Semi-Bold"/>
                <a:cs typeface="Montserrat Semi-Bold"/>
                <a:sym typeface="Montserrat Semi-Bold"/>
              </a:rPr>
              <a:t>qu</a:t>
            </a:r>
            <a:r>
              <a:rPr lang="en-US" b="true" sz="3000" spc="126" strike="noStrike" u="none">
                <a:solidFill>
                  <a:srgbClr val="3D3D3D"/>
                </a:solidFill>
                <a:latin typeface="Montserrat Semi-Bold"/>
                <a:ea typeface="Montserrat Semi-Bold"/>
                <a:cs typeface="Montserrat Semi-Bold"/>
                <a:sym typeface="Montserrat Semi-Bold"/>
              </a:rPr>
              <a:t>en</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l</a:t>
            </a:r>
            <a:r>
              <a:rPr lang="en-US" b="true" sz="3000" spc="126" strike="noStrike" u="none">
                <a:solidFill>
                  <a:srgbClr val="3D3D3D"/>
                </a:solidFill>
                <a:latin typeface="Montserrat Semi-Bold"/>
                <a:ea typeface="Montserrat Semi-Bold"/>
                <a:cs typeface="Montserrat Semi-Bold"/>
                <a:sym typeface="Montserrat Semi-Bold"/>
              </a:rPr>
              <a:t>o</a:t>
            </a:r>
            <a:r>
              <a:rPr lang="en-US" b="true" sz="3000" spc="126" strike="noStrike" u="none">
                <a:solidFill>
                  <a:srgbClr val="3D3D3D"/>
                </a:solidFill>
                <a:latin typeface="Montserrat Semi-Bold"/>
                <a:ea typeface="Montserrat Semi-Bold"/>
                <a:cs typeface="Montserrat Semi-Bold"/>
                <a:sym typeface="Montserrat Semi-Bold"/>
              </a:rPr>
              <a:t>s m</a:t>
            </a:r>
            <a:r>
              <a:rPr lang="en-US" b="true" sz="3000" spc="126" strike="noStrike" u="none">
                <a:solidFill>
                  <a:srgbClr val="3D3D3D"/>
                </a:solidFill>
                <a:latin typeface="Montserrat Semi-Bold"/>
                <a:ea typeface="Montserrat Semi-Bold"/>
                <a:cs typeface="Montserrat Semi-Bold"/>
                <a:sym typeface="Montserrat Semi-Bold"/>
              </a:rPr>
              <a:t>i</a:t>
            </a:r>
            <a:r>
              <a:rPr lang="en-US" b="true" sz="3000" spc="126" strike="noStrike" u="none">
                <a:solidFill>
                  <a:srgbClr val="3D3D3D"/>
                </a:solidFill>
                <a:latin typeface="Montserrat Semi-Bold"/>
                <a:ea typeface="Montserrat Semi-Bold"/>
                <a:cs typeface="Montserrat Semi-Bold"/>
                <a:sym typeface="Montserrat Semi-Bold"/>
              </a:rPr>
              <a:t>n</a:t>
            </a:r>
            <a:r>
              <a:rPr lang="en-US" b="true" sz="3000" spc="126" strike="noStrike" u="none">
                <a:solidFill>
                  <a:srgbClr val="3D3D3D"/>
                </a:solidFill>
                <a:latin typeface="Montserrat Semi-Bold"/>
                <a:ea typeface="Montserrat Semi-Bold"/>
                <a:cs typeface="Montserrat Semi-Bold"/>
                <a:sym typeface="Montserrat Semi-Bold"/>
              </a:rPr>
              <a:t>is</a:t>
            </a:r>
            <a:r>
              <a:rPr lang="en-US" b="true" sz="3000" spc="126" strike="noStrike" u="none">
                <a:solidFill>
                  <a:srgbClr val="3D3D3D"/>
                </a:solidFill>
                <a:latin typeface="Montserrat Semi-Bold"/>
                <a:ea typeface="Montserrat Semi-Bold"/>
                <a:cs typeface="Montserrat Semi-Bold"/>
                <a:sym typeface="Montserrat Semi-Bold"/>
              </a:rPr>
              <a:t>t</a:t>
            </a:r>
            <a:r>
              <a:rPr lang="en-US" b="true" sz="3000" spc="126" strike="noStrike" u="none">
                <a:solidFill>
                  <a:srgbClr val="3D3D3D"/>
                </a:solidFill>
                <a:latin typeface="Montserrat Semi-Bold"/>
                <a:ea typeface="Montserrat Semi-Bold"/>
                <a:cs typeface="Montserrat Semi-Bold"/>
                <a:sym typeface="Montserrat Semi-Bold"/>
              </a:rPr>
              <a:t>eri</a:t>
            </a:r>
            <a:r>
              <a:rPr lang="en-US" b="true" sz="3000" spc="126" strike="noStrike" u="none">
                <a:solidFill>
                  <a:srgbClr val="3D3D3D"/>
                </a:solidFill>
                <a:latin typeface="Montserrat Semi-Bold"/>
                <a:ea typeface="Montserrat Semi-Bold"/>
                <a:cs typeface="Montserrat Semi-Bold"/>
                <a:sym typeface="Montserrat Semi-Bold"/>
              </a:rPr>
              <a:t>os</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do</a:t>
            </a:r>
            <a:r>
              <a:rPr lang="en-US" b="true" sz="3000" spc="126" strike="noStrike" u="none">
                <a:solidFill>
                  <a:srgbClr val="3D3D3D"/>
                </a:solidFill>
                <a:latin typeface="Montserrat Semi-Bold"/>
                <a:ea typeface="Montserrat Semi-Bold"/>
                <a:cs typeface="Montserrat Semi-Bold"/>
                <a:sym typeface="Montserrat Semi-Bold"/>
              </a:rPr>
              <a:t>n</a:t>
            </a:r>
            <a:r>
              <a:rPr lang="en-US" b="true" sz="3000" spc="126" strike="noStrike" u="none">
                <a:solidFill>
                  <a:srgbClr val="3D3D3D"/>
                </a:solidFill>
                <a:latin typeface="Montserrat Semi-Bold"/>
                <a:ea typeface="Montserrat Semi-Bold"/>
                <a:cs typeface="Montserrat Semi-Bold"/>
                <a:sym typeface="Montserrat Semi-Bold"/>
              </a:rPr>
              <a:t>de</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pue</a:t>
            </a:r>
            <a:r>
              <a:rPr lang="en-US" b="true" sz="3000" spc="126" strike="noStrike" u="none">
                <a:solidFill>
                  <a:srgbClr val="3D3D3D"/>
                </a:solidFill>
                <a:latin typeface="Montserrat Semi-Bold"/>
                <a:ea typeface="Montserrat Semi-Bold"/>
                <a:cs typeface="Montserrat Semi-Bold"/>
                <a:sym typeface="Montserrat Semi-Bold"/>
              </a:rPr>
              <a:t>d</a:t>
            </a:r>
            <a:r>
              <a:rPr lang="en-US" b="true" sz="3000" spc="126" strike="noStrike" u="none">
                <a:solidFill>
                  <a:srgbClr val="3D3D3D"/>
                </a:solidFill>
                <a:latin typeface="Montserrat Semi-Bold"/>
                <a:ea typeface="Montserrat Semi-Bold"/>
                <a:cs typeface="Montserrat Semi-Bold"/>
                <a:sym typeface="Montserrat Semi-Bold"/>
              </a:rPr>
              <a:t>en</a:t>
            </a:r>
            <a:r>
              <a:rPr lang="en-US" b="true" sz="3000" spc="126" strike="noStrike" u="none">
                <a:solidFill>
                  <a:srgbClr val="3D3D3D"/>
                </a:solidFill>
                <a:latin typeface="Montserrat Semi-Bold"/>
                <a:ea typeface="Montserrat Semi-Bold"/>
                <a:cs typeface="Montserrat Semi-Bold"/>
                <a:sym typeface="Montserrat Semi-Bold"/>
              </a:rPr>
              <a:t> </a:t>
            </a:r>
            <a:r>
              <a:rPr lang="en-US" b="true" sz="3000" spc="126" strike="noStrike" u="none">
                <a:solidFill>
                  <a:srgbClr val="3D3D3D"/>
                </a:solidFill>
                <a:latin typeface="Montserrat Semi-Bold"/>
                <a:ea typeface="Montserrat Semi-Bold"/>
                <a:cs typeface="Montserrat Semi-Bold"/>
                <a:sym typeface="Montserrat Semi-Bold"/>
              </a:rPr>
              <a:t>pr</a:t>
            </a:r>
            <a:r>
              <a:rPr lang="en-US" b="true" sz="3000" spc="126" strike="noStrike" u="none">
                <a:solidFill>
                  <a:srgbClr val="3D3D3D"/>
                </a:solidFill>
                <a:latin typeface="Montserrat Semi-Bold"/>
                <a:ea typeface="Montserrat Semi-Bold"/>
                <a:cs typeface="Montserrat Semi-Bold"/>
                <a:sym typeface="Montserrat Semi-Bold"/>
              </a:rPr>
              <a:t>estar</a:t>
            </a:r>
            <a:r>
              <a:rPr lang="en-US" b="true" sz="3000" spc="126" strike="noStrike" u="none">
                <a:solidFill>
                  <a:srgbClr val="3D3D3D"/>
                </a:solidFill>
                <a:latin typeface="Montserrat Semi-Bold"/>
                <a:ea typeface="Montserrat Semi-Bold"/>
                <a:cs typeface="Montserrat Semi-Bold"/>
                <a:sym typeface="Montserrat Semi-Bold"/>
              </a:rPr>
              <a:t> s</a:t>
            </a:r>
            <a:r>
              <a:rPr lang="en-US" b="true" sz="3000" spc="126" strike="noStrike" u="none">
                <a:solidFill>
                  <a:srgbClr val="3D3D3D"/>
                </a:solidFill>
                <a:latin typeface="Montserrat Semi-Bold"/>
                <a:ea typeface="Montserrat Semi-Bold"/>
                <a:cs typeface="Montserrat Semi-Bold"/>
                <a:sym typeface="Montserrat Semi-Bold"/>
              </a:rPr>
              <a:t>u</a:t>
            </a:r>
            <a:r>
              <a:rPr lang="en-US" b="true" sz="3000" spc="126" strike="noStrike" u="none">
                <a:solidFill>
                  <a:srgbClr val="3D3D3D"/>
                </a:solidFill>
                <a:latin typeface="Montserrat Semi-Bold"/>
                <a:ea typeface="Montserrat Semi-Bold"/>
                <a:cs typeface="Montserrat Semi-Bold"/>
                <a:sym typeface="Montserrat Semi-Bold"/>
              </a:rPr>
              <a:t>s servicios»</a:t>
            </a:r>
            <a:r>
              <a:rPr lang="en-US" b="true" sz="3000" spc="126" strike="noStrike" u="none">
                <a:solidFill>
                  <a:srgbClr val="3D3D3D"/>
                </a:solidFill>
                <a:latin typeface="Montserrat Semi-Bold"/>
                <a:ea typeface="Montserrat Semi-Bold"/>
                <a:cs typeface="Montserrat Semi-Bold"/>
                <a:sym typeface="Montserrat Semi-Bold"/>
              </a:rPr>
              <a:t>.</a:t>
            </a:r>
          </a:p>
        </p:txBody>
      </p:sp>
      <p:sp>
        <p:nvSpPr>
          <p:cNvPr name="TextBox 5" id="5"/>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grpSp>
        <p:nvGrpSpPr>
          <p:cNvPr name="Group 2" id="2"/>
          <p:cNvGrpSpPr/>
          <p:nvPr/>
        </p:nvGrpSpPr>
        <p:grpSpPr>
          <a:xfrm rot="0">
            <a:off x="3858216" y="4399165"/>
            <a:ext cx="10596480" cy="1488671"/>
            <a:chOff x="0" y="0"/>
            <a:chExt cx="2000630" cy="281063"/>
          </a:xfrm>
        </p:grpSpPr>
        <p:sp>
          <p:nvSpPr>
            <p:cNvPr name="Freeform 3" id="3"/>
            <p:cNvSpPr/>
            <p:nvPr/>
          </p:nvSpPr>
          <p:spPr>
            <a:xfrm flipH="false" flipV="false" rot="0">
              <a:off x="0" y="0"/>
              <a:ext cx="2000630" cy="281063"/>
            </a:xfrm>
            <a:custGeom>
              <a:avLst/>
              <a:gdLst/>
              <a:ahLst/>
              <a:cxnLst/>
              <a:rect r="r" b="b" t="t" l="l"/>
              <a:pathLst>
                <a:path h="281063" w="2000630">
                  <a:moveTo>
                    <a:pt x="17535" y="0"/>
                  </a:moveTo>
                  <a:lnTo>
                    <a:pt x="1983096" y="0"/>
                  </a:lnTo>
                  <a:cubicBezTo>
                    <a:pt x="1992780" y="0"/>
                    <a:pt x="2000630" y="7851"/>
                    <a:pt x="2000630" y="17535"/>
                  </a:cubicBezTo>
                  <a:lnTo>
                    <a:pt x="2000630" y="263528"/>
                  </a:lnTo>
                  <a:cubicBezTo>
                    <a:pt x="2000630" y="268179"/>
                    <a:pt x="1998783" y="272639"/>
                    <a:pt x="1995495" y="275927"/>
                  </a:cubicBezTo>
                  <a:cubicBezTo>
                    <a:pt x="1992206" y="279216"/>
                    <a:pt x="1987746" y="281063"/>
                    <a:pt x="1983096" y="281063"/>
                  </a:cubicBezTo>
                  <a:lnTo>
                    <a:pt x="17535" y="281063"/>
                  </a:lnTo>
                  <a:cubicBezTo>
                    <a:pt x="12884" y="281063"/>
                    <a:pt x="8424" y="279216"/>
                    <a:pt x="5136" y="275927"/>
                  </a:cubicBezTo>
                  <a:cubicBezTo>
                    <a:pt x="1847" y="272639"/>
                    <a:pt x="0" y="268179"/>
                    <a:pt x="0" y="263528"/>
                  </a:cubicBezTo>
                  <a:lnTo>
                    <a:pt x="0" y="17535"/>
                  </a:lnTo>
                  <a:cubicBezTo>
                    <a:pt x="0" y="12884"/>
                    <a:pt x="1847" y="8424"/>
                    <a:pt x="5136" y="5136"/>
                  </a:cubicBezTo>
                  <a:cubicBezTo>
                    <a:pt x="8424" y="1847"/>
                    <a:pt x="12884" y="0"/>
                    <a:pt x="17535" y="0"/>
                  </a:cubicBezTo>
                  <a:close/>
                </a:path>
              </a:pathLst>
            </a:custGeom>
            <a:solidFill>
              <a:srgbClr val="DDCCC4"/>
            </a:solidFill>
            <a:ln cap="rnd">
              <a:noFill/>
              <a:prstDash val="solid"/>
              <a:round/>
            </a:ln>
          </p:spPr>
        </p:sp>
        <p:sp>
          <p:nvSpPr>
            <p:cNvPr name="TextBox 4" id="4"/>
            <p:cNvSpPr txBox="true"/>
            <p:nvPr/>
          </p:nvSpPr>
          <p:spPr>
            <a:xfrm>
              <a:off x="0" y="9525"/>
              <a:ext cx="2000630" cy="271538"/>
            </a:xfrm>
            <a:prstGeom prst="rect">
              <a:avLst/>
            </a:prstGeom>
          </p:spPr>
          <p:txBody>
            <a:bodyPr anchor="ctr" rtlCol="false" tIns="50800" lIns="50800" bIns="50800" rIns="50800"/>
            <a:lstStyle/>
            <a:p>
              <a:pPr algn="ctr" marL="0" indent="0" lvl="0">
                <a:lnSpc>
                  <a:spcPts val="2879"/>
                </a:lnSpc>
                <a:spcBef>
                  <a:spcPct val="0"/>
                </a:spcBef>
              </a:pPr>
            </a:p>
          </p:txBody>
        </p:sp>
      </p:grpSp>
      <p:sp>
        <p:nvSpPr>
          <p:cNvPr name="TextBox 5" id="5"/>
          <p:cNvSpPr txBox="true"/>
          <p:nvPr/>
        </p:nvSpPr>
        <p:spPr>
          <a:xfrm rot="0">
            <a:off x="4407850" y="4640898"/>
            <a:ext cx="8866230" cy="919479"/>
          </a:xfrm>
          <a:prstGeom prst="rect">
            <a:avLst/>
          </a:prstGeom>
        </p:spPr>
        <p:txBody>
          <a:bodyPr anchor="t" rtlCol="false" tIns="0" lIns="0" bIns="0" rIns="0">
            <a:spAutoFit/>
          </a:bodyPr>
          <a:lstStyle/>
          <a:p>
            <a:pPr algn="ctr">
              <a:lnSpc>
                <a:spcPts val="7535"/>
              </a:lnSpc>
            </a:pPr>
            <a:r>
              <a:rPr lang="en-US" sz="5500" spc="-572">
                <a:solidFill>
                  <a:srgbClr val="3D3D3D"/>
                </a:solidFill>
                <a:latin typeface="TAN Angleton"/>
                <a:ea typeface="TAN Angleton"/>
                <a:cs typeface="TAN Angleton"/>
                <a:sym typeface="TAN Angleton"/>
              </a:rPr>
              <a:t>Música Especial</a:t>
            </a:r>
          </a:p>
        </p:txBody>
      </p:sp>
      <p:sp>
        <p:nvSpPr>
          <p:cNvPr name="Freeform 6" id="6"/>
          <p:cNvSpPr/>
          <p:nvPr/>
        </p:nvSpPr>
        <p:spPr>
          <a:xfrm flipH="false" flipV="false" rot="-10800000">
            <a:off x="-1404044" y="-3690651"/>
            <a:ext cx="6139841" cy="6040068"/>
          </a:xfrm>
          <a:custGeom>
            <a:avLst/>
            <a:gdLst/>
            <a:ahLst/>
            <a:cxnLst/>
            <a:rect r="r" b="b" t="t" l="l"/>
            <a:pathLst>
              <a:path h="6040068" w="6139841">
                <a:moveTo>
                  <a:pt x="0" y="0"/>
                </a:moveTo>
                <a:lnTo>
                  <a:pt x="6139841" y="0"/>
                </a:lnTo>
                <a:lnTo>
                  <a:pt x="6139841" y="6040068"/>
                </a:lnTo>
                <a:lnTo>
                  <a:pt x="0" y="6040068"/>
                </a:lnTo>
                <a:lnTo>
                  <a:pt x="0" y="0"/>
                </a:lnTo>
                <a:close/>
              </a:path>
            </a:pathLst>
          </a:custGeom>
          <a:blipFill>
            <a:blip r:embed="rId2"/>
            <a:stretch>
              <a:fillRect l="0" t="0" r="0" b="0"/>
            </a:stretch>
          </a:blipFill>
        </p:spPr>
      </p:sp>
      <p:sp>
        <p:nvSpPr>
          <p:cNvPr name="Freeform 7" id="7"/>
          <p:cNvSpPr/>
          <p:nvPr/>
        </p:nvSpPr>
        <p:spPr>
          <a:xfrm flipH="false" flipV="false" rot="-10800000">
            <a:off x="14660358" y="7228702"/>
            <a:ext cx="6139841" cy="6040068"/>
          </a:xfrm>
          <a:custGeom>
            <a:avLst/>
            <a:gdLst/>
            <a:ahLst/>
            <a:cxnLst/>
            <a:rect r="r" b="b" t="t" l="l"/>
            <a:pathLst>
              <a:path h="6040068" w="6139841">
                <a:moveTo>
                  <a:pt x="0" y="0"/>
                </a:moveTo>
                <a:lnTo>
                  <a:pt x="6139840" y="0"/>
                </a:lnTo>
                <a:lnTo>
                  <a:pt x="6139840" y="6040068"/>
                </a:lnTo>
                <a:lnTo>
                  <a:pt x="0" y="6040068"/>
                </a:lnTo>
                <a:lnTo>
                  <a:pt x="0" y="0"/>
                </a:lnTo>
                <a:close/>
              </a:path>
            </a:pathLst>
          </a:custGeom>
          <a:blipFill>
            <a:blip r:embed="rId2"/>
            <a:stretch>
              <a:fillRect l="0" t="0" r="0" b="0"/>
            </a:stretch>
          </a:blipFill>
        </p:spPr>
      </p:sp>
      <p:sp>
        <p:nvSpPr>
          <p:cNvPr name="TextBox 8" id="8"/>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FBF6F1"/>
        </a:solidFill>
      </p:bgPr>
    </p:bg>
    <p:spTree>
      <p:nvGrpSpPr>
        <p:cNvPr id="1" name=""/>
        <p:cNvGrpSpPr/>
        <p:nvPr/>
      </p:nvGrpSpPr>
      <p:grpSpPr>
        <a:xfrm>
          <a:off x="0" y="0"/>
          <a:ext cx="0" cy="0"/>
          <a:chOff x="0" y="0"/>
          <a:chExt cx="0" cy="0"/>
        </a:xfrm>
      </p:grpSpPr>
      <p:grpSp>
        <p:nvGrpSpPr>
          <p:cNvPr name="Group 2" id="2"/>
          <p:cNvGrpSpPr/>
          <p:nvPr/>
        </p:nvGrpSpPr>
        <p:grpSpPr>
          <a:xfrm rot="0">
            <a:off x="775837" y="757775"/>
            <a:ext cx="16736327" cy="8771450"/>
            <a:chOff x="0" y="0"/>
            <a:chExt cx="4407921" cy="2310176"/>
          </a:xfrm>
        </p:grpSpPr>
        <p:sp>
          <p:nvSpPr>
            <p:cNvPr name="Freeform 3" id="3"/>
            <p:cNvSpPr/>
            <p:nvPr/>
          </p:nvSpPr>
          <p:spPr>
            <a:xfrm flipH="false" flipV="false" rot="0">
              <a:off x="0" y="0"/>
              <a:ext cx="4407921" cy="2310176"/>
            </a:xfrm>
            <a:custGeom>
              <a:avLst/>
              <a:gdLst/>
              <a:ahLst/>
              <a:cxnLst/>
              <a:rect r="r" b="b" t="t" l="l"/>
              <a:pathLst>
                <a:path h="2310176" w="4407921">
                  <a:moveTo>
                    <a:pt x="16190" y="0"/>
                  </a:moveTo>
                  <a:lnTo>
                    <a:pt x="4391731" y="0"/>
                  </a:lnTo>
                  <a:cubicBezTo>
                    <a:pt x="4400672" y="0"/>
                    <a:pt x="4407921" y="7249"/>
                    <a:pt x="4407921" y="16190"/>
                  </a:cubicBezTo>
                  <a:lnTo>
                    <a:pt x="4407921" y="2293986"/>
                  </a:lnTo>
                  <a:cubicBezTo>
                    <a:pt x="4407921" y="2302927"/>
                    <a:pt x="4400672" y="2310176"/>
                    <a:pt x="4391731" y="2310176"/>
                  </a:cubicBezTo>
                  <a:lnTo>
                    <a:pt x="16190" y="2310176"/>
                  </a:lnTo>
                  <a:cubicBezTo>
                    <a:pt x="7249" y="2310176"/>
                    <a:pt x="0" y="2302927"/>
                    <a:pt x="0" y="2293986"/>
                  </a:cubicBezTo>
                  <a:lnTo>
                    <a:pt x="0" y="16190"/>
                  </a:lnTo>
                  <a:cubicBezTo>
                    <a:pt x="0" y="7249"/>
                    <a:pt x="7249" y="0"/>
                    <a:pt x="16190" y="0"/>
                  </a:cubicBezTo>
                  <a:close/>
                </a:path>
              </a:pathLst>
            </a:custGeom>
            <a:solidFill>
              <a:srgbClr val="EBE2DB"/>
            </a:solidFill>
          </p:spPr>
        </p:sp>
        <p:sp>
          <p:nvSpPr>
            <p:cNvPr name="TextBox 4" id="4"/>
            <p:cNvSpPr txBox="true"/>
            <p:nvPr/>
          </p:nvSpPr>
          <p:spPr>
            <a:xfrm>
              <a:off x="0" y="-38100"/>
              <a:ext cx="4407921" cy="2348276"/>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180934" y="2101737"/>
            <a:ext cx="9028187" cy="862965"/>
          </a:xfrm>
          <a:prstGeom prst="rect">
            <a:avLst/>
          </a:prstGeom>
        </p:spPr>
        <p:txBody>
          <a:bodyPr anchor="t" rtlCol="false" tIns="0" lIns="0" bIns="0" rIns="0">
            <a:spAutoFit/>
          </a:bodyPr>
          <a:lstStyle/>
          <a:p>
            <a:pPr algn="l">
              <a:lnSpc>
                <a:spcPts val="6930"/>
              </a:lnSpc>
            </a:pPr>
            <a:r>
              <a:rPr lang="en-US" sz="5500" spc="-572">
                <a:solidFill>
                  <a:srgbClr val="3D3D3D"/>
                </a:solidFill>
                <a:latin typeface="TAN Angleton"/>
                <a:ea typeface="TAN Angleton"/>
                <a:cs typeface="TAN Angleton"/>
                <a:sym typeface="TAN Angleton"/>
              </a:rPr>
              <a:t>El Creyente Desmotivado:</a:t>
            </a:r>
          </a:p>
        </p:txBody>
      </p:sp>
      <p:sp>
        <p:nvSpPr>
          <p:cNvPr name="TextBox 6" id="6"/>
          <p:cNvSpPr txBox="true"/>
          <p:nvPr/>
        </p:nvSpPr>
        <p:spPr>
          <a:xfrm rot="0">
            <a:off x="2180934" y="3116759"/>
            <a:ext cx="13803995" cy="4461510"/>
          </a:xfrm>
          <a:prstGeom prst="rect">
            <a:avLst/>
          </a:prstGeom>
        </p:spPr>
        <p:txBody>
          <a:bodyPr anchor="t" rtlCol="false" tIns="0" lIns="0" bIns="0" rIns="0">
            <a:spAutoFit/>
          </a:bodyPr>
          <a:lstStyle/>
          <a:p>
            <a:pPr algn="l" marL="0" indent="0" lvl="0">
              <a:lnSpc>
                <a:spcPts val="4470"/>
              </a:lnSpc>
              <a:spcBef>
                <a:spcPct val="0"/>
              </a:spcBef>
            </a:pPr>
            <a:r>
              <a:rPr lang="en-US" b="true" sz="3000" spc="126">
                <a:solidFill>
                  <a:srgbClr val="3D3D3D"/>
                </a:solidFill>
                <a:latin typeface="Montserrat Semi-Bold"/>
                <a:ea typeface="Montserrat Semi-Bold"/>
                <a:cs typeface="Montserrat Semi-Bold"/>
                <a:sym typeface="Montserrat Semi-Bold"/>
              </a:rPr>
              <a:t>Es fácil desanimarse cuando sentimos que nuestra labor no es reconocida o que otros se llevan el mérito. Pero en la obra del Señor no hay ro</a:t>
            </a:r>
            <a:r>
              <a:rPr lang="en-US" b="true" sz="3000" spc="126" strike="noStrike" u="none">
                <a:solidFill>
                  <a:srgbClr val="3D3D3D"/>
                </a:solidFill>
                <a:latin typeface="Montserrat Semi-Bold"/>
                <a:ea typeface="Montserrat Semi-Bold"/>
                <a:cs typeface="Montserrat Semi-Bold"/>
                <a:sym typeface="Montserrat Semi-Bold"/>
              </a:rPr>
              <a:t>les secundarios: el trabajo en equipo hace que el cuerpo funcione. El Espíritu Santo es quien capacita y otorga los resultados; a Él le corresponde toda la gloria. Cuando servimos por amor a Dios y al prójimo, nuestra motivación deja de depender del aplauso humano y encuentra gozo genuino en la fidelidad.</a:t>
            </a:r>
          </a:p>
        </p:txBody>
      </p:sp>
      <p:grpSp>
        <p:nvGrpSpPr>
          <p:cNvPr name="Group 7" id="7"/>
          <p:cNvGrpSpPr/>
          <p:nvPr/>
        </p:nvGrpSpPr>
        <p:grpSpPr>
          <a:xfrm rot="0">
            <a:off x="1028700" y="1037597"/>
            <a:ext cx="1429173" cy="1429173"/>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DDCCC4"/>
            </a:solidFill>
            <a:ln cap="rnd">
              <a:noFill/>
              <a:prstDash val="solid"/>
              <a:round/>
            </a:ln>
          </p:spPr>
        </p:sp>
        <p:sp>
          <p:nvSpPr>
            <p:cNvPr name="TextBox 9" id="9"/>
            <p:cNvSpPr txBox="true"/>
            <p:nvPr/>
          </p:nvSpPr>
          <p:spPr>
            <a:xfrm>
              <a:off x="76200" y="85725"/>
              <a:ext cx="660400" cy="650875"/>
            </a:xfrm>
            <a:prstGeom prst="rect">
              <a:avLst/>
            </a:prstGeom>
          </p:spPr>
          <p:txBody>
            <a:bodyPr anchor="ctr" rtlCol="false" tIns="50800" lIns="50800" bIns="50800" rIns="50800"/>
            <a:lstStyle/>
            <a:p>
              <a:pPr algn="ctr" marL="0" indent="0" lvl="0">
                <a:lnSpc>
                  <a:spcPts val="2879"/>
                </a:lnSpc>
                <a:spcBef>
                  <a:spcPct val="0"/>
                </a:spcBef>
              </a:pPr>
            </a:p>
          </p:txBody>
        </p:sp>
      </p:grpSp>
      <p:sp>
        <p:nvSpPr>
          <p:cNvPr name="TextBox 10" id="10"/>
          <p:cNvSpPr txBox="true"/>
          <p:nvPr/>
        </p:nvSpPr>
        <p:spPr>
          <a:xfrm rot="0">
            <a:off x="1068736" y="1504239"/>
            <a:ext cx="1349100" cy="647700"/>
          </a:xfrm>
          <a:prstGeom prst="rect">
            <a:avLst/>
          </a:prstGeom>
        </p:spPr>
        <p:txBody>
          <a:bodyPr anchor="t" rtlCol="false" tIns="0" lIns="0" bIns="0" rIns="0">
            <a:spAutoFit/>
          </a:bodyPr>
          <a:lstStyle/>
          <a:p>
            <a:pPr algn="ctr">
              <a:lnSpc>
                <a:spcPts val="5040"/>
              </a:lnSpc>
            </a:pPr>
            <a:r>
              <a:rPr lang="en-US" sz="4200" spc="147">
                <a:solidFill>
                  <a:srgbClr val="3D3D3D"/>
                </a:solidFill>
                <a:latin typeface="TAN Angleton"/>
                <a:ea typeface="TAN Angleton"/>
                <a:cs typeface="TAN Angleton"/>
                <a:sym typeface="TAN Angleton"/>
              </a:rPr>
              <a:t>03</a:t>
            </a:r>
          </a:p>
        </p:txBody>
      </p:sp>
      <p:sp>
        <p:nvSpPr>
          <p:cNvPr name="TextBox 11" id="11"/>
          <p:cNvSpPr txBox="true"/>
          <p:nvPr/>
        </p:nvSpPr>
        <p:spPr>
          <a:xfrm rot="0">
            <a:off x="4548773" y="9410087"/>
            <a:ext cx="9190454" cy="254508"/>
          </a:xfrm>
          <a:prstGeom prst="rect">
            <a:avLst/>
          </a:prstGeom>
        </p:spPr>
        <p:txBody>
          <a:bodyPr anchor="t" rtlCol="false" tIns="0" lIns="0" bIns="0" rIns="0">
            <a:spAutoFit/>
          </a:bodyPr>
          <a:lstStyle/>
          <a:p>
            <a:pPr algn="ctr">
              <a:lnSpc>
                <a:spcPts val="2015"/>
              </a:lnSpc>
            </a:pPr>
            <a:r>
              <a:rPr lang="en-US" sz="1599" spc="-70">
                <a:solidFill>
                  <a:srgbClr val="8F6242">
                    <a:alpha val="53725"/>
                  </a:srgbClr>
                </a:solidFill>
                <a:latin typeface="TAN Angleton"/>
                <a:ea typeface="TAN Angleton"/>
                <a:cs typeface="TAN Angleton"/>
                <a:sym typeface="TAN Angleton"/>
              </a:rPr>
              <a:t>recursos-biblicos.com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DAHRdXB2PvI</dc:identifier>
  <dcterms:modified xsi:type="dcterms:W3CDTF">2011-08-01T06:04:30Z</dcterms:modified>
  <cp:revision>1</cp:revision>
  <dc:title>Programa DIA PPT 08-08-26</dc:title>
</cp:coreProperties>
</file>