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Formula Bold" charset="1" panose="00000300000000000000"/>
      <p:regular r:id="rId23"/>
    </p:embeddedFont>
    <p:embeddedFont>
      <p:font typeface="Roboto Bold" charset="1" panose="02000000000000000000"/>
      <p:regular r:id="rId24"/>
    </p:embeddedFont>
    <p:embeddedFont>
      <p:font typeface="DIN Next" charset="1" panose="020B0503020203050203"/>
      <p:regular r:id="rId25"/>
    </p:embeddedFont>
    <p:embeddedFont>
      <p:font typeface="DIN Next Bold" charset="1" panose="020B08030202030502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167669" y="636605"/>
            <a:ext cx="11436777" cy="8801418"/>
            <a:chOff x="0" y="0"/>
            <a:chExt cx="2965626" cy="2282261"/>
          </a:xfrm>
        </p:grpSpPr>
        <p:sp>
          <p:nvSpPr>
            <p:cNvPr name="Freeform 3" id="3"/>
            <p:cNvSpPr/>
            <p:nvPr/>
          </p:nvSpPr>
          <p:spPr>
            <a:xfrm flipH="false" flipV="false" rot="0">
              <a:off x="0" y="0"/>
              <a:ext cx="2965626" cy="2282261"/>
            </a:xfrm>
            <a:custGeom>
              <a:avLst/>
              <a:gdLst/>
              <a:ahLst/>
              <a:cxnLst/>
              <a:rect r="r" b="b" t="t" l="l"/>
              <a:pathLst>
                <a:path h="2282261" w="2965626">
                  <a:moveTo>
                    <a:pt x="13539" y="0"/>
                  </a:moveTo>
                  <a:lnTo>
                    <a:pt x="2952087" y="0"/>
                  </a:lnTo>
                  <a:cubicBezTo>
                    <a:pt x="2959564" y="0"/>
                    <a:pt x="2965626" y="6061"/>
                    <a:pt x="2965626" y="13539"/>
                  </a:cubicBezTo>
                  <a:lnTo>
                    <a:pt x="2965626" y="2268722"/>
                  </a:lnTo>
                  <a:cubicBezTo>
                    <a:pt x="2965626" y="2276200"/>
                    <a:pt x="2959564" y="2282261"/>
                    <a:pt x="2952087" y="2282261"/>
                  </a:cubicBezTo>
                  <a:lnTo>
                    <a:pt x="13539" y="2282261"/>
                  </a:lnTo>
                  <a:cubicBezTo>
                    <a:pt x="6061" y="2282261"/>
                    <a:pt x="0" y="2276200"/>
                    <a:pt x="0" y="2268722"/>
                  </a:cubicBezTo>
                  <a:lnTo>
                    <a:pt x="0" y="13539"/>
                  </a:lnTo>
                  <a:cubicBezTo>
                    <a:pt x="0" y="6061"/>
                    <a:pt x="6061" y="0"/>
                    <a:pt x="13539" y="0"/>
                  </a:cubicBezTo>
                  <a:close/>
                </a:path>
              </a:pathLst>
            </a:custGeom>
            <a:solidFill>
              <a:srgbClr val="86E5A1"/>
            </a:solidFill>
          </p:spPr>
        </p:sp>
        <p:sp>
          <p:nvSpPr>
            <p:cNvPr name="TextBox 4" id="4"/>
            <p:cNvSpPr txBox="true"/>
            <p:nvPr/>
          </p:nvSpPr>
          <p:spPr>
            <a:xfrm>
              <a:off x="0" y="0"/>
              <a:ext cx="2965626" cy="2282261"/>
            </a:xfrm>
            <a:prstGeom prst="rect">
              <a:avLst/>
            </a:prstGeom>
          </p:spPr>
          <p:txBody>
            <a:bodyPr anchor="ctr" rtlCol="false" tIns="50800" lIns="50800" bIns="50800" rIns="50800"/>
            <a:lstStyle/>
            <a:p>
              <a:pPr algn="ctr">
                <a:lnSpc>
                  <a:spcPts val="1440"/>
                </a:lnSpc>
              </a:pPr>
            </a:p>
          </p:txBody>
        </p:sp>
      </p:grpSp>
      <p:grpSp>
        <p:nvGrpSpPr>
          <p:cNvPr name="Group 5" id="5"/>
          <p:cNvGrpSpPr/>
          <p:nvPr/>
        </p:nvGrpSpPr>
        <p:grpSpPr>
          <a:xfrm rot="0">
            <a:off x="6832207" y="7822891"/>
            <a:ext cx="8009679" cy="1240608"/>
            <a:chOff x="0" y="0"/>
            <a:chExt cx="2076958" cy="321697"/>
          </a:xfrm>
        </p:grpSpPr>
        <p:sp>
          <p:nvSpPr>
            <p:cNvPr name="Freeform 6" id="6"/>
            <p:cNvSpPr/>
            <p:nvPr/>
          </p:nvSpPr>
          <p:spPr>
            <a:xfrm flipH="false" flipV="false" rot="0">
              <a:off x="0" y="0"/>
              <a:ext cx="2076958" cy="321697"/>
            </a:xfrm>
            <a:custGeom>
              <a:avLst/>
              <a:gdLst/>
              <a:ahLst/>
              <a:cxnLst/>
              <a:rect r="r" b="b" t="t" l="l"/>
              <a:pathLst>
                <a:path h="321697" w="2076958">
                  <a:moveTo>
                    <a:pt x="19331" y="0"/>
                  </a:moveTo>
                  <a:lnTo>
                    <a:pt x="2057627" y="0"/>
                  </a:lnTo>
                  <a:cubicBezTo>
                    <a:pt x="2068304" y="0"/>
                    <a:pt x="2076958" y="8655"/>
                    <a:pt x="2076958" y="19331"/>
                  </a:cubicBezTo>
                  <a:lnTo>
                    <a:pt x="2076958" y="302366"/>
                  </a:lnTo>
                  <a:cubicBezTo>
                    <a:pt x="2076958" y="313042"/>
                    <a:pt x="2068304" y="321697"/>
                    <a:pt x="2057627" y="321697"/>
                  </a:cubicBezTo>
                  <a:lnTo>
                    <a:pt x="19331" y="321697"/>
                  </a:lnTo>
                  <a:cubicBezTo>
                    <a:pt x="8655" y="321697"/>
                    <a:pt x="0" y="313042"/>
                    <a:pt x="0" y="302366"/>
                  </a:cubicBezTo>
                  <a:lnTo>
                    <a:pt x="0" y="19331"/>
                  </a:lnTo>
                  <a:cubicBezTo>
                    <a:pt x="0" y="8655"/>
                    <a:pt x="8655" y="0"/>
                    <a:pt x="19331" y="0"/>
                  </a:cubicBezTo>
                  <a:close/>
                </a:path>
              </a:pathLst>
            </a:custGeom>
            <a:solidFill>
              <a:srgbClr val="DDEAFD"/>
            </a:solidFill>
          </p:spPr>
        </p:sp>
        <p:sp>
          <p:nvSpPr>
            <p:cNvPr name="TextBox 7" id="7"/>
            <p:cNvSpPr txBox="true"/>
            <p:nvPr/>
          </p:nvSpPr>
          <p:spPr>
            <a:xfrm>
              <a:off x="0" y="0"/>
              <a:ext cx="2076958" cy="321697"/>
            </a:xfrm>
            <a:prstGeom prst="rect">
              <a:avLst/>
            </a:prstGeom>
          </p:spPr>
          <p:txBody>
            <a:bodyPr anchor="ctr" rtlCol="false" tIns="50800" lIns="50800" bIns="50800" rIns="50800"/>
            <a:lstStyle/>
            <a:p>
              <a:pPr algn="ctr">
                <a:lnSpc>
                  <a:spcPts val="1440"/>
                </a:lnSpc>
              </a:pPr>
            </a:p>
          </p:txBody>
        </p:sp>
      </p:grpSp>
      <p:sp>
        <p:nvSpPr>
          <p:cNvPr name="Freeform 8" id="8"/>
          <p:cNvSpPr/>
          <p:nvPr/>
        </p:nvSpPr>
        <p:spPr>
          <a:xfrm flipH="false" flipV="false" rot="0">
            <a:off x="7456668" y="8159831"/>
            <a:ext cx="363937" cy="544097"/>
          </a:xfrm>
          <a:custGeom>
            <a:avLst/>
            <a:gdLst/>
            <a:ahLst/>
            <a:cxnLst/>
            <a:rect r="r" b="b" t="t" l="l"/>
            <a:pathLst>
              <a:path h="544097" w="363937">
                <a:moveTo>
                  <a:pt x="0" y="0"/>
                </a:moveTo>
                <a:lnTo>
                  <a:pt x="363937" y="0"/>
                </a:lnTo>
                <a:lnTo>
                  <a:pt x="363937" y="544096"/>
                </a:lnTo>
                <a:lnTo>
                  <a:pt x="0" y="5440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455962" y="636605"/>
            <a:ext cx="6376245" cy="8801418"/>
            <a:chOff x="0" y="0"/>
            <a:chExt cx="6976671" cy="9630213"/>
          </a:xfrm>
        </p:grpSpPr>
        <p:sp>
          <p:nvSpPr>
            <p:cNvPr name="Freeform 10" id="10"/>
            <p:cNvSpPr/>
            <p:nvPr/>
          </p:nvSpPr>
          <p:spPr>
            <a:xfrm flipH="false" flipV="false" rot="0">
              <a:off x="0" y="0"/>
              <a:ext cx="6977941" cy="9631483"/>
            </a:xfrm>
            <a:custGeom>
              <a:avLst/>
              <a:gdLst/>
              <a:ahLst/>
              <a:cxnLst/>
              <a:rect r="r" b="b" t="t" l="l"/>
              <a:pathLst>
                <a:path h="9631483" w="6977941">
                  <a:moveTo>
                    <a:pt x="0" y="909757"/>
                  </a:moveTo>
                  <a:lnTo>
                    <a:pt x="0" y="4014009"/>
                  </a:lnTo>
                  <a:cubicBezTo>
                    <a:pt x="0" y="4514695"/>
                    <a:pt x="266509" y="4921635"/>
                    <a:pt x="595808" y="4921635"/>
                  </a:cubicBezTo>
                  <a:lnTo>
                    <a:pt x="1261382" y="4921635"/>
                  </a:lnTo>
                  <a:cubicBezTo>
                    <a:pt x="1590681" y="4921635"/>
                    <a:pt x="1857190" y="5328576"/>
                    <a:pt x="1857190" y="5831392"/>
                  </a:cubicBezTo>
                  <a:lnTo>
                    <a:pt x="1857190" y="8722586"/>
                  </a:lnTo>
                  <a:cubicBezTo>
                    <a:pt x="1857190" y="9225403"/>
                    <a:pt x="2123698" y="9631483"/>
                    <a:pt x="2452998" y="9631483"/>
                  </a:cubicBezTo>
                  <a:lnTo>
                    <a:pt x="3954377" y="9631483"/>
                  </a:lnTo>
                  <a:cubicBezTo>
                    <a:pt x="4103678" y="9631483"/>
                    <a:pt x="4248793" y="9544989"/>
                    <a:pt x="4359024" y="9391587"/>
                  </a:cubicBezTo>
                  <a:lnTo>
                    <a:pt x="6786905" y="5961357"/>
                  </a:lnTo>
                  <a:cubicBezTo>
                    <a:pt x="6908299" y="5788781"/>
                    <a:pt x="6977941" y="5548025"/>
                    <a:pt x="6977941" y="5294486"/>
                  </a:cubicBezTo>
                  <a:lnTo>
                    <a:pt x="6977941" y="909757"/>
                  </a:lnTo>
                  <a:cubicBezTo>
                    <a:pt x="6976671" y="406940"/>
                    <a:pt x="6710162" y="0"/>
                    <a:pt x="6380863" y="0"/>
                  </a:cubicBezTo>
                  <a:lnTo>
                    <a:pt x="595808" y="0"/>
                  </a:lnTo>
                  <a:cubicBezTo>
                    <a:pt x="266509" y="0"/>
                    <a:pt x="0" y="406940"/>
                    <a:pt x="0" y="909757"/>
                  </a:cubicBezTo>
                  <a:close/>
                </a:path>
              </a:pathLst>
            </a:custGeom>
            <a:blipFill>
              <a:blip r:embed="rId4"/>
              <a:stretch>
                <a:fillRect l="-76525" t="0" r="-76525" b="0"/>
              </a:stretch>
            </a:blipFill>
          </p:spPr>
        </p:sp>
      </p:grpSp>
      <p:sp>
        <p:nvSpPr>
          <p:cNvPr name="Freeform 11" id="11"/>
          <p:cNvSpPr/>
          <p:nvPr/>
        </p:nvSpPr>
        <p:spPr>
          <a:xfrm flipH="false" flipV="false" rot="0">
            <a:off x="655436" y="5943260"/>
            <a:ext cx="2760667" cy="2760667"/>
          </a:xfrm>
          <a:custGeom>
            <a:avLst/>
            <a:gdLst/>
            <a:ahLst/>
            <a:cxnLst/>
            <a:rect r="r" b="b" t="t" l="l"/>
            <a:pathLst>
              <a:path h="2760667" w="2760667">
                <a:moveTo>
                  <a:pt x="0" y="0"/>
                </a:moveTo>
                <a:lnTo>
                  <a:pt x="2760667" y="0"/>
                </a:lnTo>
                <a:lnTo>
                  <a:pt x="2760667" y="2760667"/>
                </a:lnTo>
                <a:lnTo>
                  <a:pt x="0" y="27606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8493883" y="2024822"/>
            <a:ext cx="9372654" cy="3904614"/>
          </a:xfrm>
          <a:prstGeom prst="rect">
            <a:avLst/>
          </a:prstGeom>
        </p:spPr>
        <p:txBody>
          <a:bodyPr anchor="t" rtlCol="false" tIns="0" lIns="0" bIns="0" rIns="0">
            <a:spAutoFit/>
          </a:bodyPr>
          <a:lstStyle/>
          <a:p>
            <a:pPr algn="l">
              <a:lnSpc>
                <a:spcPts val="15079"/>
              </a:lnSpc>
            </a:pPr>
            <a:r>
              <a:rPr lang="en-US" b="true" sz="14499" spc="-289">
                <a:solidFill>
                  <a:srgbClr val="000000"/>
                </a:solidFill>
                <a:latin typeface="Formula Bold"/>
                <a:ea typeface="Formula Bold"/>
                <a:cs typeface="Formula Bold"/>
                <a:sym typeface="Formula Bold"/>
              </a:rPr>
              <a:t>¿DE QUIEN SOMOS?</a:t>
            </a:r>
          </a:p>
        </p:txBody>
      </p:sp>
      <p:sp>
        <p:nvSpPr>
          <p:cNvPr name="TextBox 13" id="13"/>
          <p:cNvSpPr txBox="true"/>
          <p:nvPr/>
        </p:nvSpPr>
        <p:spPr>
          <a:xfrm rot="0">
            <a:off x="9049965" y="1083641"/>
            <a:ext cx="6154835" cy="384035"/>
          </a:xfrm>
          <a:prstGeom prst="rect">
            <a:avLst/>
          </a:prstGeom>
        </p:spPr>
        <p:txBody>
          <a:bodyPr anchor="t" rtlCol="false" tIns="0" lIns="0" bIns="0" rIns="0">
            <a:spAutoFit/>
          </a:bodyPr>
          <a:lstStyle/>
          <a:p>
            <a:pPr algn="just" marL="0" indent="0" lvl="0">
              <a:lnSpc>
                <a:spcPts val="2791"/>
              </a:lnSpc>
            </a:pPr>
            <a:r>
              <a:rPr lang="en-US" b="true" sz="2791" spc="-69">
                <a:solidFill>
                  <a:srgbClr val="000000"/>
                </a:solidFill>
                <a:latin typeface="Roboto Bold"/>
                <a:ea typeface="Roboto Bold"/>
                <a:cs typeface="Roboto Bold"/>
                <a:sym typeface="Roboto Bold"/>
              </a:rPr>
              <a:t>PROGRAMA DE ESCUELA SABATICA</a:t>
            </a:r>
          </a:p>
        </p:txBody>
      </p:sp>
      <p:sp>
        <p:nvSpPr>
          <p:cNvPr name="TextBox 14" id="14"/>
          <p:cNvSpPr txBox="true"/>
          <p:nvPr/>
        </p:nvSpPr>
        <p:spPr>
          <a:xfrm rot="0">
            <a:off x="8385651" y="8435461"/>
            <a:ext cx="5824700" cy="342900"/>
          </a:xfrm>
          <a:prstGeom prst="rect">
            <a:avLst/>
          </a:prstGeom>
        </p:spPr>
        <p:txBody>
          <a:bodyPr anchor="t" rtlCol="false" tIns="0" lIns="0" bIns="0" rIns="0">
            <a:spAutoFit/>
          </a:bodyPr>
          <a:lstStyle/>
          <a:p>
            <a:pPr algn="l">
              <a:lnSpc>
                <a:spcPts val="2399"/>
              </a:lnSpc>
            </a:pPr>
            <a:r>
              <a:rPr lang="en-US" sz="1999">
                <a:solidFill>
                  <a:srgbClr val="000000"/>
                </a:solidFill>
                <a:latin typeface="DIN Next"/>
                <a:ea typeface="DIN Next"/>
                <a:cs typeface="DIN Next"/>
                <a:sym typeface="DIN Next"/>
              </a:rPr>
              <a:t>Unidad de la iglesia</a:t>
            </a:r>
          </a:p>
        </p:txBody>
      </p:sp>
      <p:sp>
        <p:nvSpPr>
          <p:cNvPr name="TextBox 15" id="15"/>
          <p:cNvSpPr txBox="true"/>
          <p:nvPr/>
        </p:nvSpPr>
        <p:spPr>
          <a:xfrm rot="0">
            <a:off x="8385651" y="8127079"/>
            <a:ext cx="5979553" cy="304800"/>
          </a:xfrm>
          <a:prstGeom prst="rect">
            <a:avLst/>
          </a:prstGeom>
        </p:spPr>
        <p:txBody>
          <a:bodyPr anchor="t" rtlCol="false" tIns="0" lIns="0" bIns="0" rIns="0">
            <a:spAutoFit/>
          </a:bodyPr>
          <a:lstStyle/>
          <a:p>
            <a:pPr algn="l">
              <a:lnSpc>
                <a:spcPts val="2129"/>
              </a:lnSpc>
            </a:pPr>
            <a:r>
              <a:rPr lang="en-US" sz="1774" b="true">
                <a:solidFill>
                  <a:srgbClr val="000000"/>
                </a:solidFill>
                <a:latin typeface="DIN Next Bold"/>
                <a:ea typeface="DIN Next Bold"/>
                <a:cs typeface="DIN Next Bold"/>
                <a:sym typeface="DIN Next Bold"/>
              </a:rPr>
              <a:t>Tema:</a:t>
            </a:r>
          </a:p>
        </p:txBody>
      </p:sp>
      <p:sp>
        <p:nvSpPr>
          <p:cNvPr name="TextBox 16" id="16"/>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896350" y="3498935"/>
            <a:ext cx="9925050" cy="5309329"/>
            <a:chOff x="0" y="0"/>
            <a:chExt cx="2614005" cy="1398342"/>
          </a:xfrm>
        </p:grpSpPr>
        <p:sp>
          <p:nvSpPr>
            <p:cNvPr name="Freeform 3" id="3"/>
            <p:cNvSpPr/>
            <p:nvPr/>
          </p:nvSpPr>
          <p:spPr>
            <a:xfrm flipH="false" flipV="false" rot="0">
              <a:off x="0" y="0"/>
              <a:ext cx="2614005" cy="1398342"/>
            </a:xfrm>
            <a:custGeom>
              <a:avLst/>
              <a:gdLst/>
              <a:ahLst/>
              <a:cxnLst/>
              <a:rect r="r" b="b" t="t" l="l"/>
              <a:pathLst>
                <a:path h="1398342" w="2614005">
                  <a:moveTo>
                    <a:pt x="39002" y="0"/>
                  </a:moveTo>
                  <a:lnTo>
                    <a:pt x="2575003" y="0"/>
                  </a:lnTo>
                  <a:cubicBezTo>
                    <a:pt x="2585347" y="0"/>
                    <a:pt x="2595267" y="4109"/>
                    <a:pt x="2602582" y="11423"/>
                  </a:cubicBezTo>
                  <a:cubicBezTo>
                    <a:pt x="2609896" y="18738"/>
                    <a:pt x="2614005" y="28658"/>
                    <a:pt x="2614005" y="39002"/>
                  </a:cubicBezTo>
                  <a:lnTo>
                    <a:pt x="2614005" y="1359340"/>
                  </a:lnTo>
                  <a:cubicBezTo>
                    <a:pt x="2614005" y="1369684"/>
                    <a:pt x="2609896" y="1379604"/>
                    <a:pt x="2602582" y="1386918"/>
                  </a:cubicBezTo>
                  <a:cubicBezTo>
                    <a:pt x="2595267" y="1394233"/>
                    <a:pt x="2585347" y="1398342"/>
                    <a:pt x="2575003" y="1398342"/>
                  </a:cubicBezTo>
                  <a:lnTo>
                    <a:pt x="39002" y="1398342"/>
                  </a:lnTo>
                  <a:cubicBezTo>
                    <a:pt x="28658" y="1398342"/>
                    <a:pt x="18738" y="1394233"/>
                    <a:pt x="11423" y="1386918"/>
                  </a:cubicBezTo>
                  <a:cubicBezTo>
                    <a:pt x="4109" y="1379604"/>
                    <a:pt x="0" y="1369684"/>
                    <a:pt x="0" y="1359340"/>
                  </a:cubicBezTo>
                  <a:lnTo>
                    <a:pt x="0" y="39002"/>
                  </a:lnTo>
                  <a:cubicBezTo>
                    <a:pt x="0" y="28658"/>
                    <a:pt x="4109" y="18738"/>
                    <a:pt x="11423" y="11423"/>
                  </a:cubicBezTo>
                  <a:cubicBezTo>
                    <a:pt x="18738" y="4109"/>
                    <a:pt x="28658" y="0"/>
                    <a:pt x="39002" y="0"/>
                  </a:cubicBezTo>
                  <a:close/>
                </a:path>
              </a:pathLst>
            </a:custGeom>
            <a:solidFill>
              <a:srgbClr val="86E5A1"/>
            </a:solidFill>
            <a:ln cap="rnd">
              <a:noFill/>
              <a:prstDash val="solid"/>
              <a:round/>
            </a:ln>
          </p:spPr>
        </p:sp>
        <p:sp>
          <p:nvSpPr>
            <p:cNvPr name="TextBox 4" id="4"/>
            <p:cNvSpPr txBox="true"/>
            <p:nvPr/>
          </p:nvSpPr>
          <p:spPr>
            <a:xfrm>
              <a:off x="0" y="-85725"/>
              <a:ext cx="2614005" cy="1484067"/>
            </a:xfrm>
            <a:prstGeom prst="rect">
              <a:avLst/>
            </a:prstGeom>
          </p:spPr>
          <p:txBody>
            <a:bodyPr anchor="ctr" rtlCol="false" tIns="50800" lIns="50800" bIns="50800" rIns="50800"/>
            <a:lstStyle/>
            <a:p>
              <a:pPr algn="ctr" marL="0" indent="0" lvl="0">
                <a:lnSpc>
                  <a:spcPts val="3120"/>
                </a:lnSpc>
                <a:spcBef>
                  <a:spcPct val="0"/>
                </a:spcBef>
              </a:pPr>
            </a:p>
          </p:txBody>
        </p:sp>
      </p:grpSp>
      <p:sp>
        <p:nvSpPr>
          <p:cNvPr name="Freeform 5" id="5"/>
          <p:cNvSpPr/>
          <p:nvPr/>
        </p:nvSpPr>
        <p:spPr>
          <a:xfrm flipH="false" flipV="false" rot="0">
            <a:off x="9628800" y="4575357"/>
            <a:ext cx="363937" cy="544097"/>
          </a:xfrm>
          <a:custGeom>
            <a:avLst/>
            <a:gdLst/>
            <a:ahLst/>
            <a:cxnLst/>
            <a:rect r="r" b="b" t="t" l="l"/>
            <a:pathLst>
              <a:path h="544097" w="363937">
                <a:moveTo>
                  <a:pt x="0" y="0"/>
                </a:moveTo>
                <a:lnTo>
                  <a:pt x="363937" y="0"/>
                </a:lnTo>
                <a:lnTo>
                  <a:pt x="363937" y="544097"/>
                </a:lnTo>
                <a:lnTo>
                  <a:pt x="0" y="5440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323478" y="516642"/>
            <a:ext cx="8183175" cy="8291622"/>
            <a:chOff x="0" y="0"/>
            <a:chExt cx="6350000" cy="6434153"/>
          </a:xfrm>
        </p:grpSpPr>
        <p:sp>
          <p:nvSpPr>
            <p:cNvPr name="Freeform 7" id="7"/>
            <p:cNvSpPr/>
            <p:nvPr/>
          </p:nvSpPr>
          <p:spPr>
            <a:xfrm flipH="false" flipV="false" rot="0">
              <a:off x="302" y="0"/>
              <a:ext cx="6348428" cy="6434153"/>
            </a:xfrm>
            <a:custGeom>
              <a:avLst/>
              <a:gdLst/>
              <a:ahLst/>
              <a:cxnLst/>
              <a:rect r="r" b="b" t="t" l="l"/>
              <a:pathLst>
                <a:path h="6434153" w="6348428">
                  <a:moveTo>
                    <a:pt x="1146508" y="438158"/>
                  </a:moveTo>
                  <a:lnTo>
                    <a:pt x="108918" y="2385682"/>
                  </a:lnTo>
                  <a:cubicBezTo>
                    <a:pt x="-68882" y="2718793"/>
                    <a:pt x="-25702" y="3138982"/>
                    <a:pt x="214328" y="3422334"/>
                  </a:cubicBezTo>
                  <a:lnTo>
                    <a:pt x="2525728" y="6150802"/>
                  </a:lnTo>
                  <a:cubicBezTo>
                    <a:pt x="2678128" y="6331870"/>
                    <a:pt x="2894028" y="6434153"/>
                    <a:pt x="3118818" y="6434153"/>
                  </a:cubicBezTo>
                  <a:lnTo>
                    <a:pt x="5540708" y="6434153"/>
                  </a:lnTo>
                  <a:cubicBezTo>
                    <a:pt x="5986478" y="6434153"/>
                    <a:pt x="6348428" y="6040225"/>
                    <a:pt x="6348428" y="5555072"/>
                  </a:cubicBezTo>
                  <a:lnTo>
                    <a:pt x="6348428" y="2058100"/>
                  </a:lnTo>
                  <a:cubicBezTo>
                    <a:pt x="6348428" y="1877031"/>
                    <a:pt x="6297628" y="1700109"/>
                    <a:pt x="6201108" y="1552214"/>
                  </a:cubicBezTo>
                  <a:lnTo>
                    <a:pt x="5439108" y="373195"/>
                  </a:lnTo>
                  <a:cubicBezTo>
                    <a:pt x="5287978" y="139602"/>
                    <a:pt x="5041598" y="0"/>
                    <a:pt x="4778708" y="0"/>
                  </a:cubicBezTo>
                  <a:lnTo>
                    <a:pt x="1845008" y="0"/>
                  </a:lnTo>
                  <a:cubicBezTo>
                    <a:pt x="1556718" y="0"/>
                    <a:pt x="1290018" y="167247"/>
                    <a:pt x="1146508" y="438158"/>
                  </a:cubicBezTo>
                  <a:close/>
                </a:path>
              </a:pathLst>
            </a:custGeom>
            <a:blipFill>
              <a:blip r:embed="rId4"/>
              <a:stretch>
                <a:fillRect l="0" t="-4485" r="0" b="-4485"/>
              </a:stretch>
            </a:blipFill>
          </p:spPr>
        </p:sp>
      </p:grpSp>
      <p:sp>
        <p:nvSpPr>
          <p:cNvPr name="Freeform 8" id="8"/>
          <p:cNvSpPr/>
          <p:nvPr/>
        </p:nvSpPr>
        <p:spPr>
          <a:xfrm flipH="false" flipV="false" rot="0">
            <a:off x="11413970" y="5041639"/>
            <a:ext cx="3339547" cy="5245361"/>
          </a:xfrm>
          <a:custGeom>
            <a:avLst/>
            <a:gdLst/>
            <a:ahLst/>
            <a:cxnLst/>
            <a:rect r="r" b="b" t="t" l="l"/>
            <a:pathLst>
              <a:path h="5245361" w="3339547">
                <a:moveTo>
                  <a:pt x="0" y="0"/>
                </a:moveTo>
                <a:lnTo>
                  <a:pt x="3339546" y="0"/>
                </a:lnTo>
                <a:lnTo>
                  <a:pt x="3339546" y="5245361"/>
                </a:lnTo>
                <a:lnTo>
                  <a:pt x="0" y="5245361"/>
                </a:lnTo>
                <a:lnTo>
                  <a:pt x="0" y="0"/>
                </a:lnTo>
                <a:close/>
              </a:path>
            </a:pathLst>
          </a:custGeom>
          <a:blipFill>
            <a:blip r:embed="rId5"/>
            <a:stretch>
              <a:fillRect l="0" t="0" r="0" b="0"/>
            </a:stretch>
          </a:blipFill>
        </p:spPr>
      </p:sp>
      <p:sp>
        <p:nvSpPr>
          <p:cNvPr name="TextBox 9" id="9"/>
          <p:cNvSpPr txBox="true"/>
          <p:nvPr/>
        </p:nvSpPr>
        <p:spPr>
          <a:xfrm rot="0">
            <a:off x="9628800" y="2171884"/>
            <a:ext cx="8164989" cy="1047749"/>
          </a:xfrm>
          <a:prstGeom prst="rect">
            <a:avLst/>
          </a:prstGeom>
        </p:spPr>
        <p:txBody>
          <a:bodyPr anchor="t" rtlCol="false" tIns="0" lIns="0" bIns="0" rIns="0">
            <a:spAutoFit/>
          </a:bodyPr>
          <a:lstStyle/>
          <a:p>
            <a:pPr algn="l" marL="0" indent="0" lvl="0">
              <a:lnSpc>
                <a:spcPts val="7649"/>
              </a:lnSpc>
              <a:spcBef>
                <a:spcPct val="0"/>
              </a:spcBef>
            </a:pPr>
            <a:r>
              <a:rPr lang="en-US" b="true" sz="8499" spc="-169">
                <a:solidFill>
                  <a:srgbClr val="000000"/>
                </a:solidFill>
                <a:latin typeface="Formula Bold"/>
                <a:ea typeface="Formula Bold"/>
                <a:cs typeface="Formula Bold"/>
                <a:sym typeface="Formula Bold"/>
              </a:rPr>
              <a:t>INFORME MISIONERO</a:t>
            </a:r>
          </a:p>
        </p:txBody>
      </p:sp>
      <p:sp>
        <p:nvSpPr>
          <p:cNvPr name="TextBox 10" id="10"/>
          <p:cNvSpPr txBox="true"/>
          <p:nvPr/>
        </p:nvSpPr>
        <p:spPr>
          <a:xfrm rot="0">
            <a:off x="10507123" y="4413432"/>
            <a:ext cx="6019727" cy="670561"/>
          </a:xfrm>
          <a:prstGeom prst="rect">
            <a:avLst/>
          </a:prstGeom>
        </p:spPr>
        <p:txBody>
          <a:bodyPr anchor="t" rtlCol="false" tIns="0" lIns="0" bIns="0" rIns="0">
            <a:spAutoFit/>
          </a:bodyPr>
          <a:lstStyle/>
          <a:p>
            <a:pPr algn="l" marL="0" indent="0" lvl="1">
              <a:lnSpc>
                <a:spcPts val="5099"/>
              </a:lnSpc>
              <a:spcBef>
                <a:spcPct val="0"/>
              </a:spcBef>
            </a:pPr>
            <a:r>
              <a:rPr lang="en-US" b="true" sz="3399">
                <a:solidFill>
                  <a:srgbClr val="000000"/>
                </a:solidFill>
                <a:latin typeface="DIN Next Bold"/>
                <a:ea typeface="DIN Next Bold"/>
                <a:cs typeface="DIN Next Bold"/>
                <a:sym typeface="DIN Next Bold"/>
              </a:rPr>
              <a:t>E</a:t>
            </a:r>
            <a:r>
              <a:rPr lang="en-US" b="true" sz="3399" strike="noStrike" u="none">
                <a:solidFill>
                  <a:srgbClr val="000000"/>
                </a:solidFill>
                <a:latin typeface="DIN Next Bold"/>
                <a:ea typeface="DIN Next Bold"/>
                <a:cs typeface="DIN Next Bold"/>
                <a:sym typeface="DIN Next Bold"/>
              </a:rPr>
              <a:t>l regalo de una nueva vida </a:t>
            </a:r>
          </a:p>
        </p:txBody>
      </p:sp>
      <p:sp>
        <p:nvSpPr>
          <p:cNvPr name="TextBox 11" id="11"/>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DEAFD"/>
        </a:solidFill>
      </p:bgPr>
    </p:bg>
    <p:spTree>
      <p:nvGrpSpPr>
        <p:cNvPr id="1" name=""/>
        <p:cNvGrpSpPr/>
        <p:nvPr/>
      </p:nvGrpSpPr>
      <p:grpSpPr>
        <a:xfrm>
          <a:off x="0" y="0"/>
          <a:ext cx="0" cy="0"/>
          <a:chOff x="0" y="0"/>
          <a:chExt cx="0" cy="0"/>
        </a:xfrm>
      </p:grpSpPr>
      <p:grpSp>
        <p:nvGrpSpPr>
          <p:cNvPr name="Group 2" id="2"/>
          <p:cNvGrpSpPr/>
          <p:nvPr/>
        </p:nvGrpSpPr>
        <p:grpSpPr>
          <a:xfrm rot="0">
            <a:off x="1028700" y="2247696"/>
            <a:ext cx="16230600" cy="5791608"/>
            <a:chOff x="0" y="0"/>
            <a:chExt cx="4274726" cy="1525362"/>
          </a:xfrm>
        </p:grpSpPr>
        <p:sp>
          <p:nvSpPr>
            <p:cNvPr name="Freeform 3" id="3"/>
            <p:cNvSpPr/>
            <p:nvPr/>
          </p:nvSpPr>
          <p:spPr>
            <a:xfrm flipH="false" flipV="false" rot="0">
              <a:off x="0" y="0"/>
              <a:ext cx="4274726" cy="1525362"/>
            </a:xfrm>
            <a:custGeom>
              <a:avLst/>
              <a:gdLst/>
              <a:ahLst/>
              <a:cxnLst/>
              <a:rect r="r" b="b" t="t" l="l"/>
              <a:pathLst>
                <a:path h="1525362" w="4274726">
                  <a:moveTo>
                    <a:pt x="23850" y="0"/>
                  </a:moveTo>
                  <a:lnTo>
                    <a:pt x="4250876" y="0"/>
                  </a:lnTo>
                  <a:cubicBezTo>
                    <a:pt x="4257201" y="0"/>
                    <a:pt x="4263268" y="2513"/>
                    <a:pt x="4267741" y="6985"/>
                  </a:cubicBezTo>
                  <a:cubicBezTo>
                    <a:pt x="4272213" y="11458"/>
                    <a:pt x="4274726" y="17524"/>
                    <a:pt x="4274726" y="23850"/>
                  </a:cubicBezTo>
                  <a:lnTo>
                    <a:pt x="4274726" y="1501512"/>
                  </a:lnTo>
                  <a:cubicBezTo>
                    <a:pt x="4274726" y="1507837"/>
                    <a:pt x="4272213" y="1513904"/>
                    <a:pt x="4267741" y="1518376"/>
                  </a:cubicBezTo>
                  <a:cubicBezTo>
                    <a:pt x="4263268" y="1522849"/>
                    <a:pt x="4257201" y="1525362"/>
                    <a:pt x="4250876" y="1525362"/>
                  </a:cubicBezTo>
                  <a:lnTo>
                    <a:pt x="23850" y="1525362"/>
                  </a:lnTo>
                  <a:cubicBezTo>
                    <a:pt x="17524" y="1525362"/>
                    <a:pt x="11458" y="1522849"/>
                    <a:pt x="6985" y="1518376"/>
                  </a:cubicBezTo>
                  <a:cubicBezTo>
                    <a:pt x="2513" y="1513904"/>
                    <a:pt x="0" y="1507837"/>
                    <a:pt x="0" y="1501512"/>
                  </a:cubicBezTo>
                  <a:lnTo>
                    <a:pt x="0" y="23850"/>
                  </a:lnTo>
                  <a:cubicBezTo>
                    <a:pt x="0" y="17524"/>
                    <a:pt x="2513" y="11458"/>
                    <a:pt x="6985" y="6985"/>
                  </a:cubicBezTo>
                  <a:cubicBezTo>
                    <a:pt x="11458" y="2513"/>
                    <a:pt x="17524" y="0"/>
                    <a:pt x="23850" y="0"/>
                  </a:cubicBezTo>
                  <a:close/>
                </a:path>
              </a:pathLst>
            </a:custGeom>
            <a:solidFill>
              <a:srgbClr val="86E5A1"/>
            </a:solidFill>
            <a:ln cap="rnd">
              <a:noFill/>
              <a:prstDash val="solid"/>
              <a:round/>
            </a:ln>
          </p:spPr>
        </p:sp>
        <p:sp>
          <p:nvSpPr>
            <p:cNvPr name="TextBox 4" id="4"/>
            <p:cNvSpPr txBox="true"/>
            <p:nvPr/>
          </p:nvSpPr>
          <p:spPr>
            <a:xfrm>
              <a:off x="0" y="-85725"/>
              <a:ext cx="4274726" cy="1611087"/>
            </a:xfrm>
            <a:prstGeom prst="rect">
              <a:avLst/>
            </a:prstGeom>
          </p:spPr>
          <p:txBody>
            <a:bodyPr anchor="ctr" rtlCol="false" tIns="50800" lIns="50800" bIns="50800" rIns="50800"/>
            <a:lstStyle/>
            <a:p>
              <a:pPr algn="ctr" marL="0" indent="0" lvl="0">
                <a:lnSpc>
                  <a:spcPts val="3120"/>
                </a:lnSpc>
                <a:spcBef>
                  <a:spcPct val="0"/>
                </a:spcBef>
              </a:pPr>
            </a:p>
          </p:txBody>
        </p:sp>
      </p:grpSp>
      <p:sp>
        <p:nvSpPr>
          <p:cNvPr name="TextBox 5" id="5"/>
          <p:cNvSpPr txBox="true"/>
          <p:nvPr/>
        </p:nvSpPr>
        <p:spPr>
          <a:xfrm rot="0">
            <a:off x="2515817" y="3905251"/>
            <a:ext cx="13785906" cy="2324099"/>
          </a:xfrm>
          <a:prstGeom prst="rect">
            <a:avLst/>
          </a:prstGeom>
        </p:spPr>
        <p:txBody>
          <a:bodyPr anchor="t" rtlCol="false" tIns="0" lIns="0" bIns="0" rIns="0">
            <a:spAutoFit/>
          </a:bodyPr>
          <a:lstStyle/>
          <a:p>
            <a:pPr algn="l">
              <a:lnSpc>
                <a:spcPts val="4500"/>
              </a:lnSpc>
            </a:pPr>
            <a:r>
              <a:rPr lang="en-US" sz="3000">
                <a:solidFill>
                  <a:srgbClr val="000000"/>
                </a:solidFill>
                <a:latin typeface="DIN Next"/>
                <a:ea typeface="DIN Next"/>
                <a:cs typeface="DIN Next"/>
                <a:sym typeface="DIN Next"/>
              </a:rPr>
              <a:t> L</a:t>
            </a:r>
            <a:r>
              <a:rPr lang="en-US" sz="3000">
                <a:solidFill>
                  <a:srgbClr val="000000"/>
                </a:solidFill>
                <a:latin typeface="DIN Next"/>
                <a:ea typeface="DIN Next"/>
                <a:cs typeface="DIN Next"/>
                <a:sym typeface="DIN Next"/>
              </a:rPr>
              <a:t>os</a:t>
            </a:r>
            <a:r>
              <a:rPr lang="en-US" sz="3000">
                <a:solidFill>
                  <a:srgbClr val="000000"/>
                </a:solidFill>
                <a:latin typeface="DIN Next"/>
                <a:ea typeface="DIN Next"/>
                <a:cs typeface="DIN Next"/>
                <a:sym typeface="DIN Next"/>
              </a:rPr>
              <a:t> diferentes estilos, dones y personalidades dentro de la iglesia no están diseñados para competir, sino para complementarse. La madurez espiritual se alcanza cuando aprendemos a valorar el aporte de cada servidor sin deificar a ninguno, manteniendo una misma mente y un mismo parecer en lo esencial.</a:t>
            </a:r>
          </a:p>
        </p:txBody>
      </p:sp>
      <p:sp>
        <p:nvSpPr>
          <p:cNvPr name="TextBox 6" id="6"/>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896350" y="3498935"/>
            <a:ext cx="9925050" cy="5309329"/>
            <a:chOff x="0" y="0"/>
            <a:chExt cx="2614005" cy="1398342"/>
          </a:xfrm>
        </p:grpSpPr>
        <p:sp>
          <p:nvSpPr>
            <p:cNvPr name="Freeform 3" id="3"/>
            <p:cNvSpPr/>
            <p:nvPr/>
          </p:nvSpPr>
          <p:spPr>
            <a:xfrm flipH="false" flipV="false" rot="0">
              <a:off x="0" y="0"/>
              <a:ext cx="2614005" cy="1398342"/>
            </a:xfrm>
            <a:custGeom>
              <a:avLst/>
              <a:gdLst/>
              <a:ahLst/>
              <a:cxnLst/>
              <a:rect r="r" b="b" t="t" l="l"/>
              <a:pathLst>
                <a:path h="1398342" w="2614005">
                  <a:moveTo>
                    <a:pt x="39002" y="0"/>
                  </a:moveTo>
                  <a:lnTo>
                    <a:pt x="2575003" y="0"/>
                  </a:lnTo>
                  <a:cubicBezTo>
                    <a:pt x="2585347" y="0"/>
                    <a:pt x="2595267" y="4109"/>
                    <a:pt x="2602582" y="11423"/>
                  </a:cubicBezTo>
                  <a:cubicBezTo>
                    <a:pt x="2609896" y="18738"/>
                    <a:pt x="2614005" y="28658"/>
                    <a:pt x="2614005" y="39002"/>
                  </a:cubicBezTo>
                  <a:lnTo>
                    <a:pt x="2614005" y="1359340"/>
                  </a:lnTo>
                  <a:cubicBezTo>
                    <a:pt x="2614005" y="1369684"/>
                    <a:pt x="2609896" y="1379604"/>
                    <a:pt x="2602582" y="1386918"/>
                  </a:cubicBezTo>
                  <a:cubicBezTo>
                    <a:pt x="2595267" y="1394233"/>
                    <a:pt x="2585347" y="1398342"/>
                    <a:pt x="2575003" y="1398342"/>
                  </a:cubicBezTo>
                  <a:lnTo>
                    <a:pt x="39002" y="1398342"/>
                  </a:lnTo>
                  <a:cubicBezTo>
                    <a:pt x="28658" y="1398342"/>
                    <a:pt x="18738" y="1394233"/>
                    <a:pt x="11423" y="1386918"/>
                  </a:cubicBezTo>
                  <a:cubicBezTo>
                    <a:pt x="4109" y="1379604"/>
                    <a:pt x="0" y="1369684"/>
                    <a:pt x="0" y="1359340"/>
                  </a:cubicBezTo>
                  <a:lnTo>
                    <a:pt x="0" y="39002"/>
                  </a:lnTo>
                  <a:cubicBezTo>
                    <a:pt x="0" y="28658"/>
                    <a:pt x="4109" y="18738"/>
                    <a:pt x="11423" y="11423"/>
                  </a:cubicBezTo>
                  <a:cubicBezTo>
                    <a:pt x="18738" y="4109"/>
                    <a:pt x="28658" y="0"/>
                    <a:pt x="39002" y="0"/>
                  </a:cubicBezTo>
                  <a:close/>
                </a:path>
              </a:pathLst>
            </a:custGeom>
            <a:solidFill>
              <a:srgbClr val="86E5A1"/>
            </a:solidFill>
            <a:ln cap="rnd">
              <a:noFill/>
              <a:prstDash val="solid"/>
              <a:round/>
            </a:ln>
          </p:spPr>
        </p:sp>
        <p:sp>
          <p:nvSpPr>
            <p:cNvPr name="TextBox 4" id="4"/>
            <p:cNvSpPr txBox="true"/>
            <p:nvPr/>
          </p:nvSpPr>
          <p:spPr>
            <a:xfrm>
              <a:off x="0" y="-85725"/>
              <a:ext cx="2614005" cy="1484067"/>
            </a:xfrm>
            <a:prstGeom prst="rect">
              <a:avLst/>
            </a:prstGeom>
          </p:spPr>
          <p:txBody>
            <a:bodyPr anchor="ctr" rtlCol="false" tIns="50800" lIns="50800" bIns="50800" rIns="50800"/>
            <a:lstStyle/>
            <a:p>
              <a:pPr algn="ctr" marL="0" indent="0" lvl="0">
                <a:lnSpc>
                  <a:spcPts val="3120"/>
                </a:lnSpc>
                <a:spcBef>
                  <a:spcPct val="0"/>
                </a:spcBef>
              </a:pPr>
            </a:p>
          </p:txBody>
        </p:sp>
      </p:grpSp>
      <p:sp>
        <p:nvSpPr>
          <p:cNvPr name="Freeform 5" id="5"/>
          <p:cNvSpPr/>
          <p:nvPr/>
        </p:nvSpPr>
        <p:spPr>
          <a:xfrm flipH="false" flipV="false" rot="0">
            <a:off x="9628800" y="4575357"/>
            <a:ext cx="363937" cy="544097"/>
          </a:xfrm>
          <a:custGeom>
            <a:avLst/>
            <a:gdLst/>
            <a:ahLst/>
            <a:cxnLst/>
            <a:rect r="r" b="b" t="t" l="l"/>
            <a:pathLst>
              <a:path h="544097" w="363937">
                <a:moveTo>
                  <a:pt x="0" y="0"/>
                </a:moveTo>
                <a:lnTo>
                  <a:pt x="363937" y="0"/>
                </a:lnTo>
                <a:lnTo>
                  <a:pt x="363937" y="544097"/>
                </a:lnTo>
                <a:lnTo>
                  <a:pt x="0" y="5440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372346" y="2590727"/>
            <a:ext cx="4186419" cy="6262882"/>
          </a:xfrm>
          <a:custGeom>
            <a:avLst/>
            <a:gdLst/>
            <a:ahLst/>
            <a:cxnLst/>
            <a:rect r="r" b="b" t="t" l="l"/>
            <a:pathLst>
              <a:path h="6262882" w="4186419">
                <a:moveTo>
                  <a:pt x="0" y="0"/>
                </a:moveTo>
                <a:lnTo>
                  <a:pt x="4186418" y="0"/>
                </a:lnTo>
                <a:lnTo>
                  <a:pt x="4186418" y="6262882"/>
                </a:lnTo>
                <a:lnTo>
                  <a:pt x="0" y="6262882"/>
                </a:lnTo>
                <a:lnTo>
                  <a:pt x="0" y="0"/>
                </a:lnTo>
                <a:close/>
              </a:path>
            </a:pathLst>
          </a:custGeom>
          <a:blipFill>
            <a:blip r:embed="rId4"/>
            <a:stretch>
              <a:fillRect l="0" t="0" r="0" b="0"/>
            </a:stretch>
          </a:blipFill>
        </p:spPr>
      </p:sp>
      <p:sp>
        <p:nvSpPr>
          <p:cNvPr name="TextBox 7" id="7"/>
          <p:cNvSpPr txBox="true"/>
          <p:nvPr/>
        </p:nvSpPr>
        <p:spPr>
          <a:xfrm rot="0">
            <a:off x="9628800" y="2171884"/>
            <a:ext cx="8164989" cy="1047749"/>
          </a:xfrm>
          <a:prstGeom prst="rect">
            <a:avLst/>
          </a:prstGeom>
        </p:spPr>
        <p:txBody>
          <a:bodyPr anchor="t" rtlCol="false" tIns="0" lIns="0" bIns="0" rIns="0">
            <a:spAutoFit/>
          </a:bodyPr>
          <a:lstStyle/>
          <a:p>
            <a:pPr algn="l" marL="0" indent="0" lvl="0">
              <a:lnSpc>
                <a:spcPts val="7649"/>
              </a:lnSpc>
              <a:spcBef>
                <a:spcPct val="0"/>
              </a:spcBef>
            </a:pPr>
            <a:r>
              <a:rPr lang="en-US" b="true" sz="8499" spc="-169">
                <a:solidFill>
                  <a:srgbClr val="000000"/>
                </a:solidFill>
                <a:latin typeface="Formula Bold"/>
                <a:ea typeface="Formula Bold"/>
                <a:cs typeface="Formula Bold"/>
                <a:sym typeface="Formula Bold"/>
              </a:rPr>
              <a:t>NUEVO HORIZONTE</a:t>
            </a:r>
          </a:p>
        </p:txBody>
      </p:sp>
      <p:sp>
        <p:nvSpPr>
          <p:cNvPr name="TextBox 8" id="8"/>
          <p:cNvSpPr txBox="true"/>
          <p:nvPr/>
        </p:nvSpPr>
        <p:spPr>
          <a:xfrm rot="0">
            <a:off x="10507123" y="4413432"/>
            <a:ext cx="6019727" cy="1308736"/>
          </a:xfrm>
          <a:prstGeom prst="rect">
            <a:avLst/>
          </a:prstGeom>
        </p:spPr>
        <p:txBody>
          <a:bodyPr anchor="t" rtlCol="false" tIns="0" lIns="0" bIns="0" rIns="0">
            <a:spAutoFit/>
          </a:bodyPr>
          <a:lstStyle/>
          <a:p>
            <a:pPr algn="l" marL="0" indent="0" lvl="1">
              <a:lnSpc>
                <a:spcPts val="5099"/>
              </a:lnSpc>
              <a:spcBef>
                <a:spcPct val="0"/>
              </a:spcBef>
            </a:pPr>
            <a:r>
              <a:rPr lang="en-US" b="true" sz="3399">
                <a:solidFill>
                  <a:srgbClr val="000000"/>
                </a:solidFill>
                <a:latin typeface="DIN Next Bold"/>
                <a:ea typeface="DIN Next Bold"/>
                <a:cs typeface="DIN Next Bold"/>
                <a:sym typeface="DIN Next Bold"/>
              </a:rPr>
              <a:t>Ev</a:t>
            </a:r>
            <a:r>
              <a:rPr lang="en-US" b="true" sz="3399" strike="noStrike" u="none">
                <a:solidFill>
                  <a:srgbClr val="000000"/>
                </a:solidFill>
                <a:latin typeface="DIN Next Bold"/>
                <a:ea typeface="DIN Next Bold"/>
                <a:cs typeface="DIN Next Bold"/>
                <a:sym typeface="DIN Next Bold"/>
              </a:rPr>
              <a:t>angelismo: La misión de Dios para nosotros</a:t>
            </a:r>
          </a:p>
        </p:txBody>
      </p:sp>
      <p:sp>
        <p:nvSpPr>
          <p:cNvPr name="TextBox 9" id="9"/>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86E5A1"/>
        </a:solidFill>
      </p:bgPr>
    </p:bg>
    <p:spTree>
      <p:nvGrpSpPr>
        <p:cNvPr id="1" name=""/>
        <p:cNvGrpSpPr/>
        <p:nvPr/>
      </p:nvGrpSpPr>
      <p:grpSpPr>
        <a:xfrm>
          <a:off x="0" y="0"/>
          <a:ext cx="0" cy="0"/>
          <a:chOff x="0" y="0"/>
          <a:chExt cx="0" cy="0"/>
        </a:xfrm>
      </p:grpSpPr>
      <p:grpSp>
        <p:nvGrpSpPr>
          <p:cNvPr name="Group 2" id="2"/>
          <p:cNvGrpSpPr/>
          <p:nvPr/>
        </p:nvGrpSpPr>
        <p:grpSpPr>
          <a:xfrm rot="0">
            <a:off x="1028700" y="2247696"/>
            <a:ext cx="16230600" cy="5791608"/>
            <a:chOff x="0" y="0"/>
            <a:chExt cx="4274726" cy="1525362"/>
          </a:xfrm>
        </p:grpSpPr>
        <p:sp>
          <p:nvSpPr>
            <p:cNvPr name="Freeform 3" id="3"/>
            <p:cNvSpPr/>
            <p:nvPr/>
          </p:nvSpPr>
          <p:spPr>
            <a:xfrm flipH="false" flipV="false" rot="0">
              <a:off x="0" y="0"/>
              <a:ext cx="4274726" cy="1525362"/>
            </a:xfrm>
            <a:custGeom>
              <a:avLst/>
              <a:gdLst/>
              <a:ahLst/>
              <a:cxnLst/>
              <a:rect r="r" b="b" t="t" l="l"/>
              <a:pathLst>
                <a:path h="1525362" w="4274726">
                  <a:moveTo>
                    <a:pt x="23850" y="0"/>
                  </a:moveTo>
                  <a:lnTo>
                    <a:pt x="4250876" y="0"/>
                  </a:lnTo>
                  <a:cubicBezTo>
                    <a:pt x="4257201" y="0"/>
                    <a:pt x="4263268" y="2513"/>
                    <a:pt x="4267741" y="6985"/>
                  </a:cubicBezTo>
                  <a:cubicBezTo>
                    <a:pt x="4272213" y="11458"/>
                    <a:pt x="4274726" y="17524"/>
                    <a:pt x="4274726" y="23850"/>
                  </a:cubicBezTo>
                  <a:lnTo>
                    <a:pt x="4274726" y="1501512"/>
                  </a:lnTo>
                  <a:cubicBezTo>
                    <a:pt x="4274726" y="1507837"/>
                    <a:pt x="4272213" y="1513904"/>
                    <a:pt x="4267741" y="1518376"/>
                  </a:cubicBezTo>
                  <a:cubicBezTo>
                    <a:pt x="4263268" y="1522849"/>
                    <a:pt x="4257201" y="1525362"/>
                    <a:pt x="4250876" y="1525362"/>
                  </a:cubicBezTo>
                  <a:lnTo>
                    <a:pt x="23850" y="1525362"/>
                  </a:lnTo>
                  <a:cubicBezTo>
                    <a:pt x="17524" y="1525362"/>
                    <a:pt x="11458" y="1522849"/>
                    <a:pt x="6985" y="1518376"/>
                  </a:cubicBezTo>
                  <a:cubicBezTo>
                    <a:pt x="2513" y="1513904"/>
                    <a:pt x="0" y="1507837"/>
                    <a:pt x="0" y="1501512"/>
                  </a:cubicBezTo>
                  <a:lnTo>
                    <a:pt x="0" y="23850"/>
                  </a:lnTo>
                  <a:cubicBezTo>
                    <a:pt x="0" y="17524"/>
                    <a:pt x="2513" y="11458"/>
                    <a:pt x="6985" y="6985"/>
                  </a:cubicBezTo>
                  <a:cubicBezTo>
                    <a:pt x="11458" y="2513"/>
                    <a:pt x="17524" y="0"/>
                    <a:pt x="23850" y="0"/>
                  </a:cubicBezTo>
                  <a:close/>
                </a:path>
              </a:pathLst>
            </a:custGeom>
            <a:solidFill>
              <a:srgbClr val="DDEAFD"/>
            </a:solidFill>
            <a:ln cap="rnd">
              <a:noFill/>
              <a:prstDash val="solid"/>
              <a:round/>
            </a:ln>
          </p:spPr>
        </p:sp>
        <p:sp>
          <p:nvSpPr>
            <p:cNvPr name="TextBox 4" id="4"/>
            <p:cNvSpPr txBox="true"/>
            <p:nvPr/>
          </p:nvSpPr>
          <p:spPr>
            <a:xfrm>
              <a:off x="0" y="-85725"/>
              <a:ext cx="4274726" cy="1611087"/>
            </a:xfrm>
            <a:prstGeom prst="rect">
              <a:avLst/>
            </a:prstGeom>
          </p:spPr>
          <p:txBody>
            <a:bodyPr anchor="ctr" rtlCol="false" tIns="50800" lIns="50800" bIns="50800" rIns="50800"/>
            <a:lstStyle/>
            <a:p>
              <a:pPr algn="ctr" marL="0" indent="0" lvl="0">
                <a:lnSpc>
                  <a:spcPts val="3120"/>
                </a:lnSpc>
                <a:spcBef>
                  <a:spcPct val="0"/>
                </a:spcBef>
              </a:pPr>
            </a:p>
          </p:txBody>
        </p:sp>
      </p:grpSp>
      <p:sp>
        <p:nvSpPr>
          <p:cNvPr name="TextBox 5" id="5"/>
          <p:cNvSpPr txBox="true"/>
          <p:nvPr/>
        </p:nvSpPr>
        <p:spPr>
          <a:xfrm rot="0">
            <a:off x="2433740" y="3905251"/>
            <a:ext cx="13785906" cy="2324099"/>
          </a:xfrm>
          <a:prstGeom prst="rect">
            <a:avLst/>
          </a:prstGeom>
        </p:spPr>
        <p:txBody>
          <a:bodyPr anchor="t" rtlCol="false" tIns="0" lIns="0" bIns="0" rIns="0">
            <a:spAutoFit/>
          </a:bodyPr>
          <a:lstStyle/>
          <a:p>
            <a:pPr algn="l">
              <a:lnSpc>
                <a:spcPts val="4500"/>
              </a:lnSpc>
            </a:pPr>
            <a:r>
              <a:rPr lang="en-US" sz="3000">
                <a:solidFill>
                  <a:srgbClr val="000000"/>
                </a:solidFill>
                <a:latin typeface="DIN Next"/>
                <a:ea typeface="DIN Next"/>
                <a:cs typeface="DIN Next"/>
                <a:sym typeface="DIN Next"/>
              </a:rPr>
              <a:t>Es fácil c</a:t>
            </a:r>
            <a:r>
              <a:rPr lang="en-US" sz="3000">
                <a:solidFill>
                  <a:srgbClr val="000000"/>
                </a:solidFill>
                <a:latin typeface="DIN Next"/>
                <a:ea typeface="DIN Next"/>
                <a:cs typeface="DIN Next"/>
                <a:sym typeface="DIN Next"/>
              </a:rPr>
              <a:t>a</a:t>
            </a:r>
            <a:r>
              <a:rPr lang="en-US" sz="3000">
                <a:solidFill>
                  <a:srgbClr val="000000"/>
                </a:solidFill>
                <a:latin typeface="DIN Next"/>
                <a:ea typeface="DIN Next"/>
                <a:cs typeface="DIN Next"/>
                <a:sym typeface="DIN Next"/>
              </a:rPr>
              <a:t>er en la tentación de crear bandos basados en preferencias personales. A veces se prefiere a quien fundó la obra por su peso histórico; otras veces, a quien destaca por su brillante oratoria y profundidad teológica; y en ocasiones, a quienes representan la tradición más antigua o el linaje original.</a:t>
            </a:r>
          </a:p>
        </p:txBody>
      </p:sp>
      <p:sp>
        <p:nvSpPr>
          <p:cNvPr name="TextBox 6" id="6"/>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896350" y="3498935"/>
            <a:ext cx="9925050" cy="5309329"/>
            <a:chOff x="0" y="0"/>
            <a:chExt cx="2614005" cy="1398342"/>
          </a:xfrm>
        </p:grpSpPr>
        <p:sp>
          <p:nvSpPr>
            <p:cNvPr name="Freeform 3" id="3"/>
            <p:cNvSpPr/>
            <p:nvPr/>
          </p:nvSpPr>
          <p:spPr>
            <a:xfrm flipH="false" flipV="false" rot="0">
              <a:off x="0" y="0"/>
              <a:ext cx="2614005" cy="1398342"/>
            </a:xfrm>
            <a:custGeom>
              <a:avLst/>
              <a:gdLst/>
              <a:ahLst/>
              <a:cxnLst/>
              <a:rect r="r" b="b" t="t" l="l"/>
              <a:pathLst>
                <a:path h="1398342" w="2614005">
                  <a:moveTo>
                    <a:pt x="39002" y="0"/>
                  </a:moveTo>
                  <a:lnTo>
                    <a:pt x="2575003" y="0"/>
                  </a:lnTo>
                  <a:cubicBezTo>
                    <a:pt x="2585347" y="0"/>
                    <a:pt x="2595267" y="4109"/>
                    <a:pt x="2602582" y="11423"/>
                  </a:cubicBezTo>
                  <a:cubicBezTo>
                    <a:pt x="2609896" y="18738"/>
                    <a:pt x="2614005" y="28658"/>
                    <a:pt x="2614005" y="39002"/>
                  </a:cubicBezTo>
                  <a:lnTo>
                    <a:pt x="2614005" y="1359340"/>
                  </a:lnTo>
                  <a:cubicBezTo>
                    <a:pt x="2614005" y="1369684"/>
                    <a:pt x="2609896" y="1379604"/>
                    <a:pt x="2602582" y="1386918"/>
                  </a:cubicBezTo>
                  <a:cubicBezTo>
                    <a:pt x="2595267" y="1394233"/>
                    <a:pt x="2585347" y="1398342"/>
                    <a:pt x="2575003" y="1398342"/>
                  </a:cubicBezTo>
                  <a:lnTo>
                    <a:pt x="39002" y="1398342"/>
                  </a:lnTo>
                  <a:cubicBezTo>
                    <a:pt x="28658" y="1398342"/>
                    <a:pt x="18738" y="1394233"/>
                    <a:pt x="11423" y="1386918"/>
                  </a:cubicBezTo>
                  <a:cubicBezTo>
                    <a:pt x="4109" y="1379604"/>
                    <a:pt x="0" y="1369684"/>
                    <a:pt x="0" y="1359340"/>
                  </a:cubicBezTo>
                  <a:lnTo>
                    <a:pt x="0" y="39002"/>
                  </a:lnTo>
                  <a:cubicBezTo>
                    <a:pt x="0" y="28658"/>
                    <a:pt x="4109" y="18738"/>
                    <a:pt x="11423" y="11423"/>
                  </a:cubicBezTo>
                  <a:cubicBezTo>
                    <a:pt x="18738" y="4109"/>
                    <a:pt x="28658" y="0"/>
                    <a:pt x="39002" y="0"/>
                  </a:cubicBezTo>
                  <a:close/>
                </a:path>
              </a:pathLst>
            </a:custGeom>
            <a:solidFill>
              <a:srgbClr val="86E5A1"/>
            </a:solidFill>
            <a:ln cap="rnd">
              <a:noFill/>
              <a:prstDash val="solid"/>
              <a:round/>
            </a:ln>
          </p:spPr>
        </p:sp>
        <p:sp>
          <p:nvSpPr>
            <p:cNvPr name="TextBox 4" id="4"/>
            <p:cNvSpPr txBox="true"/>
            <p:nvPr/>
          </p:nvSpPr>
          <p:spPr>
            <a:xfrm>
              <a:off x="0" y="-85725"/>
              <a:ext cx="2614005" cy="1484067"/>
            </a:xfrm>
            <a:prstGeom prst="rect">
              <a:avLst/>
            </a:prstGeom>
          </p:spPr>
          <p:txBody>
            <a:bodyPr anchor="ctr" rtlCol="false" tIns="50800" lIns="50800" bIns="50800" rIns="50800"/>
            <a:lstStyle/>
            <a:p>
              <a:pPr algn="ctr" marL="0" indent="0" lvl="0">
                <a:lnSpc>
                  <a:spcPts val="3120"/>
                </a:lnSpc>
                <a:spcBef>
                  <a:spcPct val="0"/>
                </a:spcBef>
              </a:pPr>
            </a:p>
          </p:txBody>
        </p:sp>
      </p:grpSp>
      <p:sp>
        <p:nvSpPr>
          <p:cNvPr name="Freeform 5" id="5"/>
          <p:cNvSpPr/>
          <p:nvPr/>
        </p:nvSpPr>
        <p:spPr>
          <a:xfrm flipH="false" flipV="false" rot="0">
            <a:off x="9628800" y="5881551"/>
            <a:ext cx="363937" cy="544097"/>
          </a:xfrm>
          <a:custGeom>
            <a:avLst/>
            <a:gdLst/>
            <a:ahLst/>
            <a:cxnLst/>
            <a:rect r="r" b="b" t="t" l="l"/>
            <a:pathLst>
              <a:path h="544097" w="363937">
                <a:moveTo>
                  <a:pt x="0" y="0"/>
                </a:moveTo>
                <a:lnTo>
                  <a:pt x="363937" y="0"/>
                </a:lnTo>
                <a:lnTo>
                  <a:pt x="363937" y="544097"/>
                </a:lnTo>
                <a:lnTo>
                  <a:pt x="0" y="5440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34336" y="3498935"/>
            <a:ext cx="9930686" cy="5416738"/>
          </a:xfrm>
          <a:custGeom>
            <a:avLst/>
            <a:gdLst/>
            <a:ahLst/>
            <a:cxnLst/>
            <a:rect r="r" b="b" t="t" l="l"/>
            <a:pathLst>
              <a:path h="5416738" w="9930686">
                <a:moveTo>
                  <a:pt x="0" y="0"/>
                </a:moveTo>
                <a:lnTo>
                  <a:pt x="9930686" y="0"/>
                </a:lnTo>
                <a:lnTo>
                  <a:pt x="9930686" y="5416738"/>
                </a:lnTo>
                <a:lnTo>
                  <a:pt x="0" y="5416738"/>
                </a:lnTo>
                <a:lnTo>
                  <a:pt x="0" y="0"/>
                </a:lnTo>
                <a:close/>
              </a:path>
            </a:pathLst>
          </a:custGeom>
          <a:blipFill>
            <a:blip r:embed="rId4"/>
            <a:stretch>
              <a:fillRect l="0" t="0" r="0" b="0"/>
            </a:stretch>
          </a:blipFill>
        </p:spPr>
      </p:sp>
      <p:sp>
        <p:nvSpPr>
          <p:cNvPr name="TextBox 7" id="7"/>
          <p:cNvSpPr txBox="true"/>
          <p:nvPr/>
        </p:nvSpPr>
        <p:spPr>
          <a:xfrm rot="0">
            <a:off x="10367502" y="5748787"/>
            <a:ext cx="8164989" cy="1047749"/>
          </a:xfrm>
          <a:prstGeom prst="rect">
            <a:avLst/>
          </a:prstGeom>
        </p:spPr>
        <p:txBody>
          <a:bodyPr anchor="t" rtlCol="false" tIns="0" lIns="0" bIns="0" rIns="0">
            <a:spAutoFit/>
          </a:bodyPr>
          <a:lstStyle/>
          <a:p>
            <a:pPr algn="l" marL="0" indent="0" lvl="0">
              <a:lnSpc>
                <a:spcPts val="7649"/>
              </a:lnSpc>
              <a:spcBef>
                <a:spcPct val="0"/>
              </a:spcBef>
            </a:pPr>
            <a:r>
              <a:rPr lang="en-US" b="true" sz="8499" spc="-169">
                <a:solidFill>
                  <a:srgbClr val="000000"/>
                </a:solidFill>
                <a:latin typeface="Formula Bold"/>
                <a:ea typeface="Formula Bold"/>
                <a:cs typeface="Formula Bold"/>
                <a:sym typeface="Formula Bold"/>
              </a:rPr>
              <a:t>INFORME SECRETARIAL</a:t>
            </a:r>
          </a:p>
        </p:txBody>
      </p:sp>
      <p:sp>
        <p:nvSpPr>
          <p:cNvPr name="TextBox 8" id="8"/>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896350" y="3498935"/>
            <a:ext cx="9925050" cy="5309329"/>
            <a:chOff x="0" y="0"/>
            <a:chExt cx="2614005" cy="1398342"/>
          </a:xfrm>
        </p:grpSpPr>
        <p:sp>
          <p:nvSpPr>
            <p:cNvPr name="Freeform 3" id="3"/>
            <p:cNvSpPr/>
            <p:nvPr/>
          </p:nvSpPr>
          <p:spPr>
            <a:xfrm flipH="false" flipV="false" rot="0">
              <a:off x="0" y="0"/>
              <a:ext cx="2614005" cy="1398342"/>
            </a:xfrm>
            <a:custGeom>
              <a:avLst/>
              <a:gdLst/>
              <a:ahLst/>
              <a:cxnLst/>
              <a:rect r="r" b="b" t="t" l="l"/>
              <a:pathLst>
                <a:path h="1398342" w="2614005">
                  <a:moveTo>
                    <a:pt x="39002" y="0"/>
                  </a:moveTo>
                  <a:lnTo>
                    <a:pt x="2575003" y="0"/>
                  </a:lnTo>
                  <a:cubicBezTo>
                    <a:pt x="2585347" y="0"/>
                    <a:pt x="2595267" y="4109"/>
                    <a:pt x="2602582" y="11423"/>
                  </a:cubicBezTo>
                  <a:cubicBezTo>
                    <a:pt x="2609896" y="18738"/>
                    <a:pt x="2614005" y="28658"/>
                    <a:pt x="2614005" y="39002"/>
                  </a:cubicBezTo>
                  <a:lnTo>
                    <a:pt x="2614005" y="1359340"/>
                  </a:lnTo>
                  <a:cubicBezTo>
                    <a:pt x="2614005" y="1369684"/>
                    <a:pt x="2609896" y="1379604"/>
                    <a:pt x="2602582" y="1386918"/>
                  </a:cubicBezTo>
                  <a:cubicBezTo>
                    <a:pt x="2595267" y="1394233"/>
                    <a:pt x="2585347" y="1398342"/>
                    <a:pt x="2575003" y="1398342"/>
                  </a:cubicBezTo>
                  <a:lnTo>
                    <a:pt x="39002" y="1398342"/>
                  </a:lnTo>
                  <a:cubicBezTo>
                    <a:pt x="28658" y="1398342"/>
                    <a:pt x="18738" y="1394233"/>
                    <a:pt x="11423" y="1386918"/>
                  </a:cubicBezTo>
                  <a:cubicBezTo>
                    <a:pt x="4109" y="1379604"/>
                    <a:pt x="0" y="1369684"/>
                    <a:pt x="0" y="1359340"/>
                  </a:cubicBezTo>
                  <a:lnTo>
                    <a:pt x="0" y="39002"/>
                  </a:lnTo>
                  <a:cubicBezTo>
                    <a:pt x="0" y="28658"/>
                    <a:pt x="4109" y="18738"/>
                    <a:pt x="11423" y="11423"/>
                  </a:cubicBezTo>
                  <a:cubicBezTo>
                    <a:pt x="18738" y="4109"/>
                    <a:pt x="28658" y="0"/>
                    <a:pt x="39002" y="0"/>
                  </a:cubicBezTo>
                  <a:close/>
                </a:path>
              </a:pathLst>
            </a:custGeom>
            <a:solidFill>
              <a:srgbClr val="86E5A1"/>
            </a:solidFill>
            <a:ln cap="rnd">
              <a:noFill/>
              <a:prstDash val="solid"/>
              <a:round/>
            </a:ln>
          </p:spPr>
        </p:sp>
        <p:sp>
          <p:nvSpPr>
            <p:cNvPr name="TextBox 4" id="4"/>
            <p:cNvSpPr txBox="true"/>
            <p:nvPr/>
          </p:nvSpPr>
          <p:spPr>
            <a:xfrm>
              <a:off x="0" y="-85725"/>
              <a:ext cx="2614005" cy="1484067"/>
            </a:xfrm>
            <a:prstGeom prst="rect">
              <a:avLst/>
            </a:prstGeom>
          </p:spPr>
          <p:txBody>
            <a:bodyPr anchor="ctr" rtlCol="false" tIns="50800" lIns="50800" bIns="50800" rIns="50800"/>
            <a:lstStyle/>
            <a:p>
              <a:pPr algn="ctr" marL="0" indent="0" lvl="0">
                <a:lnSpc>
                  <a:spcPts val="3120"/>
                </a:lnSpc>
                <a:spcBef>
                  <a:spcPct val="0"/>
                </a:spcBef>
              </a:pPr>
            </a:p>
          </p:txBody>
        </p:sp>
      </p:grpSp>
      <p:grpSp>
        <p:nvGrpSpPr>
          <p:cNvPr name="Group 5" id="5"/>
          <p:cNvGrpSpPr/>
          <p:nvPr/>
        </p:nvGrpSpPr>
        <p:grpSpPr>
          <a:xfrm rot="0">
            <a:off x="323478" y="516642"/>
            <a:ext cx="8183175" cy="8291622"/>
            <a:chOff x="0" y="0"/>
            <a:chExt cx="6350000" cy="6434153"/>
          </a:xfrm>
        </p:grpSpPr>
        <p:sp>
          <p:nvSpPr>
            <p:cNvPr name="Freeform 6" id="6"/>
            <p:cNvSpPr/>
            <p:nvPr/>
          </p:nvSpPr>
          <p:spPr>
            <a:xfrm flipH="false" flipV="false" rot="0">
              <a:off x="302" y="0"/>
              <a:ext cx="6348428" cy="6434153"/>
            </a:xfrm>
            <a:custGeom>
              <a:avLst/>
              <a:gdLst/>
              <a:ahLst/>
              <a:cxnLst/>
              <a:rect r="r" b="b" t="t" l="l"/>
              <a:pathLst>
                <a:path h="6434153" w="6348428">
                  <a:moveTo>
                    <a:pt x="1146508" y="438158"/>
                  </a:moveTo>
                  <a:lnTo>
                    <a:pt x="108918" y="2385682"/>
                  </a:lnTo>
                  <a:cubicBezTo>
                    <a:pt x="-68882" y="2718793"/>
                    <a:pt x="-25702" y="3138982"/>
                    <a:pt x="214328" y="3422334"/>
                  </a:cubicBezTo>
                  <a:lnTo>
                    <a:pt x="2525728" y="6150802"/>
                  </a:lnTo>
                  <a:cubicBezTo>
                    <a:pt x="2678128" y="6331870"/>
                    <a:pt x="2894028" y="6434153"/>
                    <a:pt x="3118818" y="6434153"/>
                  </a:cubicBezTo>
                  <a:lnTo>
                    <a:pt x="5540708" y="6434153"/>
                  </a:lnTo>
                  <a:cubicBezTo>
                    <a:pt x="5986478" y="6434153"/>
                    <a:pt x="6348428" y="6040225"/>
                    <a:pt x="6348428" y="5555072"/>
                  </a:cubicBezTo>
                  <a:lnTo>
                    <a:pt x="6348428" y="2058100"/>
                  </a:lnTo>
                  <a:cubicBezTo>
                    <a:pt x="6348428" y="1877031"/>
                    <a:pt x="6297628" y="1700109"/>
                    <a:pt x="6201108" y="1552214"/>
                  </a:cubicBezTo>
                  <a:lnTo>
                    <a:pt x="5439108" y="373195"/>
                  </a:lnTo>
                  <a:cubicBezTo>
                    <a:pt x="5287978" y="139602"/>
                    <a:pt x="5041598" y="0"/>
                    <a:pt x="4778708" y="0"/>
                  </a:cubicBezTo>
                  <a:lnTo>
                    <a:pt x="1845008" y="0"/>
                  </a:lnTo>
                  <a:cubicBezTo>
                    <a:pt x="1556718" y="0"/>
                    <a:pt x="1290018" y="167247"/>
                    <a:pt x="1146508" y="438158"/>
                  </a:cubicBezTo>
                  <a:close/>
                </a:path>
              </a:pathLst>
            </a:custGeom>
            <a:blipFill>
              <a:blip r:embed="rId2"/>
              <a:stretch>
                <a:fillRect l="-17648" t="0" r="-17648" b="0"/>
              </a:stretch>
            </a:blipFill>
          </p:spPr>
        </p:sp>
      </p:grpSp>
      <p:sp>
        <p:nvSpPr>
          <p:cNvPr name="Freeform 7" id="7"/>
          <p:cNvSpPr/>
          <p:nvPr/>
        </p:nvSpPr>
        <p:spPr>
          <a:xfrm flipH="false" flipV="false" rot="0">
            <a:off x="9566669" y="3498935"/>
            <a:ext cx="8227120" cy="5309329"/>
          </a:xfrm>
          <a:custGeom>
            <a:avLst/>
            <a:gdLst/>
            <a:ahLst/>
            <a:cxnLst/>
            <a:rect r="r" b="b" t="t" l="l"/>
            <a:pathLst>
              <a:path h="5309329" w="8227120">
                <a:moveTo>
                  <a:pt x="0" y="0"/>
                </a:moveTo>
                <a:lnTo>
                  <a:pt x="8227120" y="0"/>
                </a:lnTo>
                <a:lnTo>
                  <a:pt x="8227120" y="5309329"/>
                </a:lnTo>
                <a:lnTo>
                  <a:pt x="0" y="5309329"/>
                </a:lnTo>
                <a:lnTo>
                  <a:pt x="0" y="0"/>
                </a:lnTo>
                <a:close/>
              </a:path>
            </a:pathLst>
          </a:custGeom>
          <a:blipFill>
            <a:blip r:embed="rId3"/>
            <a:stretch>
              <a:fillRect l="-3016" t="0" r="-3016" b="0"/>
            </a:stretch>
          </a:blipFill>
        </p:spPr>
      </p:sp>
      <p:sp>
        <p:nvSpPr>
          <p:cNvPr name="TextBox 8" id="8"/>
          <p:cNvSpPr txBox="true"/>
          <p:nvPr/>
        </p:nvSpPr>
        <p:spPr>
          <a:xfrm rot="0">
            <a:off x="9628800" y="2171884"/>
            <a:ext cx="8164989" cy="1047749"/>
          </a:xfrm>
          <a:prstGeom prst="rect">
            <a:avLst/>
          </a:prstGeom>
        </p:spPr>
        <p:txBody>
          <a:bodyPr anchor="t" rtlCol="false" tIns="0" lIns="0" bIns="0" rIns="0">
            <a:spAutoFit/>
          </a:bodyPr>
          <a:lstStyle/>
          <a:p>
            <a:pPr algn="l" marL="0" indent="0" lvl="0">
              <a:lnSpc>
                <a:spcPts val="7649"/>
              </a:lnSpc>
              <a:spcBef>
                <a:spcPct val="0"/>
              </a:spcBef>
            </a:pPr>
            <a:r>
              <a:rPr lang="en-US" b="true" sz="8499" spc="-169">
                <a:solidFill>
                  <a:srgbClr val="000000"/>
                </a:solidFill>
                <a:latin typeface="Formula Bold"/>
                <a:ea typeface="Formula Bold"/>
                <a:cs typeface="Formula Bold"/>
                <a:sym typeface="Formula Bold"/>
              </a:rPr>
              <a:t>TIEMPO DE LA LECCION</a:t>
            </a:r>
          </a:p>
        </p:txBody>
      </p:sp>
      <p:sp>
        <p:nvSpPr>
          <p:cNvPr name="TextBox 9" id="9"/>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8207065" y="1028700"/>
            <a:ext cx="9740176" cy="9554060"/>
            <a:chOff x="0" y="0"/>
            <a:chExt cx="8026281" cy="7943067"/>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8026281" cy="7943067"/>
            </a:xfrm>
            <a:custGeom>
              <a:avLst/>
              <a:gdLst/>
              <a:ahLst/>
              <a:cxnLst/>
              <a:rect r="r" b="b" t="t" l="l"/>
              <a:pathLst>
                <a:path h="7943067" w="8026281">
                  <a:moveTo>
                    <a:pt x="7901821" y="7943067"/>
                  </a:moveTo>
                  <a:lnTo>
                    <a:pt x="124460" y="7943067"/>
                  </a:lnTo>
                  <a:cubicBezTo>
                    <a:pt x="55880" y="7943067"/>
                    <a:pt x="0" y="7887187"/>
                    <a:pt x="0" y="7818607"/>
                  </a:cubicBezTo>
                  <a:lnTo>
                    <a:pt x="0" y="124460"/>
                  </a:lnTo>
                  <a:cubicBezTo>
                    <a:pt x="0" y="55880"/>
                    <a:pt x="55880" y="0"/>
                    <a:pt x="124460" y="0"/>
                  </a:cubicBezTo>
                  <a:lnTo>
                    <a:pt x="7901821" y="0"/>
                  </a:lnTo>
                  <a:cubicBezTo>
                    <a:pt x="7970401" y="0"/>
                    <a:pt x="8026281" y="55880"/>
                    <a:pt x="8026281" y="124460"/>
                  </a:cubicBezTo>
                  <a:lnTo>
                    <a:pt x="8026281" y="7818607"/>
                  </a:lnTo>
                  <a:cubicBezTo>
                    <a:pt x="8026281" y="7887187"/>
                    <a:pt x="7970401" y="7943067"/>
                    <a:pt x="7901821" y="7943067"/>
                  </a:cubicBezTo>
                  <a:close/>
                </a:path>
              </a:pathLst>
            </a:custGeom>
            <a:solidFill>
              <a:srgbClr val="86E5A1"/>
            </a:solidFill>
          </p:spPr>
        </p:sp>
      </p:grpSp>
      <p:sp>
        <p:nvSpPr>
          <p:cNvPr name="TextBox 4" id="4"/>
          <p:cNvSpPr txBox="true"/>
          <p:nvPr/>
        </p:nvSpPr>
        <p:spPr>
          <a:xfrm rot="0">
            <a:off x="9144000" y="3047341"/>
            <a:ext cx="7912612" cy="4752975"/>
          </a:xfrm>
          <a:prstGeom prst="rect">
            <a:avLst/>
          </a:prstGeom>
        </p:spPr>
        <p:txBody>
          <a:bodyPr anchor="t" rtlCol="false" tIns="0" lIns="0" bIns="0" rIns="0">
            <a:spAutoFit/>
          </a:bodyPr>
          <a:lstStyle/>
          <a:p>
            <a:pPr algn="l">
              <a:lnSpc>
                <a:spcPts val="4199"/>
              </a:lnSpc>
            </a:pPr>
            <a:r>
              <a:rPr lang="en-US" sz="2999">
                <a:solidFill>
                  <a:srgbClr val="000000"/>
                </a:solidFill>
                <a:latin typeface="DIN Next"/>
                <a:ea typeface="DIN Next"/>
                <a:cs typeface="DIN Next"/>
                <a:sym typeface="DIN Next"/>
              </a:rPr>
              <a:t>La unidad cristiana no se construye exaltando personas, talentos o estilos, sino reconociendo que todos somos siervos bajo un mismo Señor. Cuando la iglesia comprende que todo es de Cristo y que nosotros somos de él, desaparecen los celos, las contiendas y las divisiones. Que este mensaje nos lleve a vivir como una iglesia verdaderamente unida, esperando con gozo el pronto regreso de nuestro Señor. </a:t>
            </a:r>
          </a:p>
        </p:txBody>
      </p:sp>
      <p:sp>
        <p:nvSpPr>
          <p:cNvPr name="TextBox 5" id="5"/>
          <p:cNvSpPr txBox="true"/>
          <p:nvPr/>
        </p:nvSpPr>
        <p:spPr>
          <a:xfrm rot="0">
            <a:off x="1028700" y="4552950"/>
            <a:ext cx="6783309" cy="1504950"/>
          </a:xfrm>
          <a:prstGeom prst="rect">
            <a:avLst/>
          </a:prstGeom>
        </p:spPr>
        <p:txBody>
          <a:bodyPr anchor="t" rtlCol="false" tIns="0" lIns="0" bIns="0" rIns="0">
            <a:spAutoFit/>
          </a:bodyPr>
          <a:lstStyle/>
          <a:p>
            <a:pPr algn="l" marL="0" indent="0" lvl="0">
              <a:lnSpc>
                <a:spcPts val="10800"/>
              </a:lnSpc>
              <a:spcBef>
                <a:spcPct val="0"/>
              </a:spcBef>
            </a:pPr>
            <a:r>
              <a:rPr lang="en-US" b="true" sz="12000" spc="-240">
                <a:solidFill>
                  <a:srgbClr val="000000"/>
                </a:solidFill>
                <a:latin typeface="Formula Bold"/>
                <a:ea typeface="Formula Bold"/>
                <a:cs typeface="Formula Bold"/>
                <a:sym typeface="Formula Bold"/>
              </a:rPr>
              <a:t>CONCLUSION</a:t>
            </a:r>
          </a:p>
        </p:txBody>
      </p:sp>
      <p:sp>
        <p:nvSpPr>
          <p:cNvPr name="TextBox 6" id="6"/>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94554" y="2070712"/>
            <a:ext cx="11540401" cy="6145577"/>
            <a:chOff x="0" y="0"/>
            <a:chExt cx="3039447" cy="1618588"/>
          </a:xfrm>
        </p:grpSpPr>
        <p:sp>
          <p:nvSpPr>
            <p:cNvPr name="Freeform 3" id="3"/>
            <p:cNvSpPr/>
            <p:nvPr/>
          </p:nvSpPr>
          <p:spPr>
            <a:xfrm flipH="false" flipV="false" rot="0">
              <a:off x="0" y="0"/>
              <a:ext cx="3039447" cy="1618588"/>
            </a:xfrm>
            <a:custGeom>
              <a:avLst/>
              <a:gdLst/>
              <a:ahLst/>
              <a:cxnLst/>
              <a:rect r="r" b="b" t="t" l="l"/>
              <a:pathLst>
                <a:path h="1618588" w="3039447">
                  <a:moveTo>
                    <a:pt x="33543" y="0"/>
                  </a:moveTo>
                  <a:lnTo>
                    <a:pt x="3005905" y="0"/>
                  </a:lnTo>
                  <a:cubicBezTo>
                    <a:pt x="3024430" y="0"/>
                    <a:pt x="3039447" y="15018"/>
                    <a:pt x="3039447" y="33543"/>
                  </a:cubicBezTo>
                  <a:lnTo>
                    <a:pt x="3039447" y="1585045"/>
                  </a:lnTo>
                  <a:cubicBezTo>
                    <a:pt x="3039447" y="1603571"/>
                    <a:pt x="3024430" y="1618588"/>
                    <a:pt x="3005905" y="1618588"/>
                  </a:cubicBezTo>
                  <a:lnTo>
                    <a:pt x="33543" y="1618588"/>
                  </a:lnTo>
                  <a:cubicBezTo>
                    <a:pt x="15018" y="1618588"/>
                    <a:pt x="0" y="1603571"/>
                    <a:pt x="0" y="1585045"/>
                  </a:cubicBezTo>
                  <a:lnTo>
                    <a:pt x="0" y="33543"/>
                  </a:lnTo>
                  <a:cubicBezTo>
                    <a:pt x="0" y="15018"/>
                    <a:pt x="15018" y="0"/>
                    <a:pt x="33543" y="0"/>
                  </a:cubicBezTo>
                  <a:close/>
                </a:path>
              </a:pathLst>
            </a:custGeom>
            <a:solidFill>
              <a:srgbClr val="DDEAFD"/>
            </a:solidFill>
          </p:spPr>
        </p:sp>
        <p:sp>
          <p:nvSpPr>
            <p:cNvPr name="TextBox 4" id="4"/>
            <p:cNvSpPr txBox="true"/>
            <p:nvPr/>
          </p:nvSpPr>
          <p:spPr>
            <a:xfrm>
              <a:off x="0" y="-85725"/>
              <a:ext cx="3039447" cy="1704313"/>
            </a:xfrm>
            <a:prstGeom prst="rect">
              <a:avLst/>
            </a:prstGeom>
          </p:spPr>
          <p:txBody>
            <a:bodyPr anchor="ctr" rtlCol="false" tIns="50800" lIns="50800" bIns="50800" rIns="50800"/>
            <a:lstStyle/>
            <a:p>
              <a:pPr algn="ctr">
                <a:lnSpc>
                  <a:spcPts val="3120"/>
                </a:lnSpc>
              </a:pPr>
            </a:p>
          </p:txBody>
        </p:sp>
      </p:grpSp>
      <p:grpSp>
        <p:nvGrpSpPr>
          <p:cNvPr name="Group 5" id="5"/>
          <p:cNvGrpSpPr/>
          <p:nvPr/>
        </p:nvGrpSpPr>
        <p:grpSpPr>
          <a:xfrm rot="0">
            <a:off x="9144000" y="2070712"/>
            <a:ext cx="12065301" cy="6145577"/>
            <a:chOff x="0" y="0"/>
            <a:chExt cx="3177692" cy="1618588"/>
          </a:xfrm>
        </p:grpSpPr>
        <p:sp>
          <p:nvSpPr>
            <p:cNvPr name="Freeform 6" id="6"/>
            <p:cNvSpPr/>
            <p:nvPr/>
          </p:nvSpPr>
          <p:spPr>
            <a:xfrm flipH="false" flipV="false" rot="0">
              <a:off x="0" y="0"/>
              <a:ext cx="3177692" cy="1618588"/>
            </a:xfrm>
            <a:custGeom>
              <a:avLst/>
              <a:gdLst/>
              <a:ahLst/>
              <a:cxnLst/>
              <a:rect r="r" b="b" t="t" l="l"/>
              <a:pathLst>
                <a:path h="1618588" w="3177692">
                  <a:moveTo>
                    <a:pt x="32083" y="0"/>
                  </a:moveTo>
                  <a:lnTo>
                    <a:pt x="3145609" y="0"/>
                  </a:lnTo>
                  <a:cubicBezTo>
                    <a:pt x="3154118" y="0"/>
                    <a:pt x="3162279" y="3380"/>
                    <a:pt x="3168295" y="9397"/>
                  </a:cubicBezTo>
                  <a:cubicBezTo>
                    <a:pt x="3174312" y="15414"/>
                    <a:pt x="3177692" y="23574"/>
                    <a:pt x="3177692" y="32083"/>
                  </a:cubicBezTo>
                  <a:lnTo>
                    <a:pt x="3177692" y="1586505"/>
                  </a:lnTo>
                  <a:cubicBezTo>
                    <a:pt x="3177692" y="1595014"/>
                    <a:pt x="3174312" y="1603174"/>
                    <a:pt x="3168295" y="1609191"/>
                  </a:cubicBezTo>
                  <a:cubicBezTo>
                    <a:pt x="3162279" y="1615208"/>
                    <a:pt x="3154118" y="1618588"/>
                    <a:pt x="3145609" y="1618588"/>
                  </a:cubicBezTo>
                  <a:lnTo>
                    <a:pt x="32083" y="1618588"/>
                  </a:lnTo>
                  <a:cubicBezTo>
                    <a:pt x="23574" y="1618588"/>
                    <a:pt x="15414" y="1615208"/>
                    <a:pt x="9397" y="1609191"/>
                  </a:cubicBezTo>
                  <a:cubicBezTo>
                    <a:pt x="3380" y="1603174"/>
                    <a:pt x="0" y="1595014"/>
                    <a:pt x="0" y="1586505"/>
                  </a:cubicBezTo>
                  <a:lnTo>
                    <a:pt x="0" y="32083"/>
                  </a:lnTo>
                  <a:cubicBezTo>
                    <a:pt x="0" y="23574"/>
                    <a:pt x="3380" y="15414"/>
                    <a:pt x="9397" y="9397"/>
                  </a:cubicBezTo>
                  <a:cubicBezTo>
                    <a:pt x="15414" y="3380"/>
                    <a:pt x="23574" y="0"/>
                    <a:pt x="32083" y="0"/>
                  </a:cubicBezTo>
                  <a:close/>
                </a:path>
              </a:pathLst>
            </a:custGeom>
            <a:solidFill>
              <a:srgbClr val="86E5A1"/>
            </a:solidFill>
          </p:spPr>
        </p:sp>
        <p:sp>
          <p:nvSpPr>
            <p:cNvPr name="TextBox 7" id="7"/>
            <p:cNvSpPr txBox="true"/>
            <p:nvPr/>
          </p:nvSpPr>
          <p:spPr>
            <a:xfrm>
              <a:off x="0" y="-85725"/>
              <a:ext cx="3177692" cy="1704313"/>
            </a:xfrm>
            <a:prstGeom prst="rect">
              <a:avLst/>
            </a:prstGeom>
          </p:spPr>
          <p:txBody>
            <a:bodyPr anchor="ctr" rtlCol="false" tIns="50800" lIns="50800" bIns="50800" rIns="50800"/>
            <a:lstStyle/>
            <a:p>
              <a:pPr algn="ctr">
                <a:lnSpc>
                  <a:spcPts val="3120"/>
                </a:lnSpc>
              </a:pPr>
            </a:p>
          </p:txBody>
        </p:sp>
      </p:grpSp>
      <p:sp>
        <p:nvSpPr>
          <p:cNvPr name="Freeform 8" id="8"/>
          <p:cNvSpPr/>
          <p:nvPr/>
        </p:nvSpPr>
        <p:spPr>
          <a:xfrm flipH="false" flipV="false" rot="0">
            <a:off x="5486400" y="8216288"/>
            <a:ext cx="7315200" cy="2101457"/>
          </a:xfrm>
          <a:custGeom>
            <a:avLst/>
            <a:gdLst/>
            <a:ahLst/>
            <a:cxnLst/>
            <a:rect r="r" b="b" t="t" l="l"/>
            <a:pathLst>
              <a:path h="2101457" w="7315200">
                <a:moveTo>
                  <a:pt x="0" y="0"/>
                </a:moveTo>
                <a:lnTo>
                  <a:pt x="7315200" y="0"/>
                </a:lnTo>
                <a:lnTo>
                  <a:pt x="7315200" y="2101458"/>
                </a:lnTo>
                <a:lnTo>
                  <a:pt x="0" y="21014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2805113"/>
            <a:ext cx="7296385" cy="4667250"/>
          </a:xfrm>
          <a:prstGeom prst="rect">
            <a:avLst/>
          </a:prstGeom>
        </p:spPr>
        <p:txBody>
          <a:bodyPr anchor="t" rtlCol="false" tIns="0" lIns="0" bIns="0" rIns="0">
            <a:spAutoFit/>
          </a:bodyPr>
          <a:lstStyle/>
          <a:p>
            <a:pPr algn="ctr">
              <a:lnSpc>
                <a:spcPts val="12240"/>
              </a:lnSpc>
            </a:pPr>
            <a:r>
              <a:rPr lang="en-US" b="true" sz="10200" spc="-204">
                <a:solidFill>
                  <a:srgbClr val="000000"/>
                </a:solidFill>
                <a:latin typeface="Formula Bold"/>
                <a:ea typeface="Formula Bold"/>
                <a:cs typeface="Formula Bold"/>
                <a:sym typeface="Formula Bold"/>
              </a:rPr>
              <a:t>HIMNO </a:t>
            </a:r>
          </a:p>
          <a:p>
            <a:pPr algn="ctr">
              <a:lnSpc>
                <a:spcPts val="12240"/>
              </a:lnSpc>
            </a:pPr>
            <a:r>
              <a:rPr lang="en-US" b="true" sz="10200" spc="-204">
                <a:solidFill>
                  <a:srgbClr val="000000"/>
                </a:solidFill>
                <a:latin typeface="Formula Bold"/>
                <a:ea typeface="Formula Bold"/>
                <a:cs typeface="Formula Bold"/>
                <a:sym typeface="Formula Bold"/>
              </a:rPr>
              <a:t>Y </a:t>
            </a:r>
          </a:p>
          <a:p>
            <a:pPr algn="ctr" marL="0" indent="0" lvl="0">
              <a:lnSpc>
                <a:spcPts val="12240"/>
              </a:lnSpc>
            </a:pPr>
            <a:r>
              <a:rPr lang="en-US" b="true" sz="10200" spc="-204">
                <a:solidFill>
                  <a:srgbClr val="000000"/>
                </a:solidFill>
                <a:latin typeface="Formula Bold"/>
                <a:ea typeface="Formula Bold"/>
                <a:cs typeface="Formula Bold"/>
                <a:sym typeface="Formula Bold"/>
              </a:rPr>
              <a:t>ORACION FINAL</a:t>
            </a:r>
          </a:p>
        </p:txBody>
      </p:sp>
      <p:sp>
        <p:nvSpPr>
          <p:cNvPr name="TextBox 10" id="10"/>
          <p:cNvSpPr txBox="true"/>
          <p:nvPr/>
        </p:nvSpPr>
        <p:spPr>
          <a:xfrm rot="0">
            <a:off x="10039632" y="4581525"/>
            <a:ext cx="7739495" cy="904875"/>
          </a:xfrm>
          <a:prstGeom prst="rect">
            <a:avLst/>
          </a:prstGeom>
        </p:spPr>
        <p:txBody>
          <a:bodyPr anchor="t" rtlCol="false" tIns="0" lIns="0" bIns="0" rIns="0">
            <a:spAutoFit/>
          </a:bodyPr>
          <a:lstStyle/>
          <a:p>
            <a:pPr algn="l">
              <a:lnSpc>
                <a:spcPts val="6750"/>
              </a:lnSpc>
            </a:pPr>
            <a:r>
              <a:rPr lang="en-US" sz="4500">
                <a:solidFill>
                  <a:srgbClr val="000000"/>
                </a:solidFill>
                <a:latin typeface="DIN Next"/>
                <a:ea typeface="DIN Next"/>
                <a:cs typeface="DIN Next"/>
                <a:sym typeface="DIN Next"/>
              </a:rPr>
              <a:t># 485, Unidos en verdad</a:t>
            </a:r>
          </a:p>
        </p:txBody>
      </p:sp>
      <p:sp>
        <p:nvSpPr>
          <p:cNvPr name="TextBox 11" id="11"/>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8207065" y="1028700"/>
            <a:ext cx="9740176" cy="9554060"/>
            <a:chOff x="0" y="0"/>
            <a:chExt cx="8026281" cy="7943067"/>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8026281" cy="7943067"/>
            </a:xfrm>
            <a:custGeom>
              <a:avLst/>
              <a:gdLst/>
              <a:ahLst/>
              <a:cxnLst/>
              <a:rect r="r" b="b" t="t" l="l"/>
              <a:pathLst>
                <a:path h="7943067" w="8026281">
                  <a:moveTo>
                    <a:pt x="7901821" y="7943067"/>
                  </a:moveTo>
                  <a:lnTo>
                    <a:pt x="124460" y="7943067"/>
                  </a:lnTo>
                  <a:cubicBezTo>
                    <a:pt x="55880" y="7943067"/>
                    <a:pt x="0" y="7887187"/>
                    <a:pt x="0" y="7818607"/>
                  </a:cubicBezTo>
                  <a:lnTo>
                    <a:pt x="0" y="124460"/>
                  </a:lnTo>
                  <a:cubicBezTo>
                    <a:pt x="0" y="55880"/>
                    <a:pt x="55880" y="0"/>
                    <a:pt x="124460" y="0"/>
                  </a:cubicBezTo>
                  <a:lnTo>
                    <a:pt x="7901821" y="0"/>
                  </a:lnTo>
                  <a:cubicBezTo>
                    <a:pt x="7970401" y="0"/>
                    <a:pt x="8026281" y="55880"/>
                    <a:pt x="8026281" y="124460"/>
                  </a:cubicBezTo>
                  <a:lnTo>
                    <a:pt x="8026281" y="7818607"/>
                  </a:lnTo>
                  <a:cubicBezTo>
                    <a:pt x="8026281" y="7887187"/>
                    <a:pt x="7970401" y="7943067"/>
                    <a:pt x="7901821" y="7943067"/>
                  </a:cubicBezTo>
                  <a:close/>
                </a:path>
              </a:pathLst>
            </a:custGeom>
            <a:solidFill>
              <a:srgbClr val="86E5A1"/>
            </a:solidFill>
          </p:spPr>
        </p:sp>
      </p:grpSp>
      <p:sp>
        <p:nvSpPr>
          <p:cNvPr name="TextBox 4" id="4"/>
          <p:cNvSpPr txBox="true"/>
          <p:nvPr/>
        </p:nvSpPr>
        <p:spPr>
          <a:xfrm rot="0">
            <a:off x="9120846" y="2062405"/>
            <a:ext cx="7912612" cy="7372350"/>
          </a:xfrm>
          <a:prstGeom prst="rect">
            <a:avLst/>
          </a:prstGeom>
        </p:spPr>
        <p:txBody>
          <a:bodyPr anchor="t" rtlCol="false" tIns="0" lIns="0" bIns="0" rIns="0">
            <a:spAutoFit/>
          </a:bodyPr>
          <a:lstStyle/>
          <a:p>
            <a:pPr algn="l">
              <a:lnSpc>
                <a:spcPts val="4199"/>
              </a:lnSpc>
            </a:pPr>
            <a:r>
              <a:rPr lang="en-US" sz="2999">
                <a:solidFill>
                  <a:srgbClr val="000000"/>
                </a:solidFill>
                <a:latin typeface="DIN Next"/>
                <a:ea typeface="DIN Next"/>
                <a:cs typeface="DIN Next"/>
                <a:sym typeface="DIN Next"/>
              </a:rPr>
              <a:t>La iglesia de Corinto se distinguía por su abundancia de dones, conocimiento y entusiasmo espiritual; sin embargo, también enfrentó uno de los desafíos más delicados de la vida cristiana: la división interna. Cuando los creyentes comenzaron a identificarse más con líderes humanos que con Cristo, la comunión se vio seriamente amenazada. El programa de esta mañana nos invita a reflexionar sobre un peligro que no pertenece solo al pasado, sino que sigue siendo una tentación para la iglesia actual. Hoy recordaremos que la iglesia no fue edificada sobre nombres humanos, sino sobre Jesucristo.</a:t>
            </a:r>
          </a:p>
        </p:txBody>
      </p:sp>
      <p:sp>
        <p:nvSpPr>
          <p:cNvPr name="TextBox 5" id="5"/>
          <p:cNvSpPr txBox="true"/>
          <p:nvPr/>
        </p:nvSpPr>
        <p:spPr>
          <a:xfrm rot="0">
            <a:off x="1028700" y="4552950"/>
            <a:ext cx="6783309" cy="1504950"/>
          </a:xfrm>
          <a:prstGeom prst="rect">
            <a:avLst/>
          </a:prstGeom>
        </p:spPr>
        <p:txBody>
          <a:bodyPr anchor="t" rtlCol="false" tIns="0" lIns="0" bIns="0" rIns="0">
            <a:spAutoFit/>
          </a:bodyPr>
          <a:lstStyle/>
          <a:p>
            <a:pPr algn="l" marL="0" indent="0" lvl="0">
              <a:lnSpc>
                <a:spcPts val="10800"/>
              </a:lnSpc>
              <a:spcBef>
                <a:spcPct val="0"/>
              </a:spcBef>
            </a:pPr>
            <a:r>
              <a:rPr lang="en-US" b="true" sz="12000" spc="-240">
                <a:solidFill>
                  <a:srgbClr val="000000"/>
                </a:solidFill>
                <a:latin typeface="Formula Bold"/>
                <a:ea typeface="Formula Bold"/>
                <a:cs typeface="Formula Bold"/>
                <a:sym typeface="Formula Bold"/>
              </a:rPr>
              <a:t>INTRODUCCION</a:t>
            </a:r>
          </a:p>
        </p:txBody>
      </p:sp>
      <p:sp>
        <p:nvSpPr>
          <p:cNvPr name="TextBox 6" id="6"/>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6E5A1"/>
        </a:solidFill>
      </p:bgPr>
    </p:bg>
    <p:spTree>
      <p:nvGrpSpPr>
        <p:cNvPr id="1" name=""/>
        <p:cNvGrpSpPr/>
        <p:nvPr/>
      </p:nvGrpSpPr>
      <p:grpSpPr>
        <a:xfrm>
          <a:off x="0" y="0"/>
          <a:ext cx="0" cy="0"/>
          <a:chOff x="0" y="0"/>
          <a:chExt cx="0" cy="0"/>
        </a:xfrm>
      </p:grpSpPr>
      <p:grpSp>
        <p:nvGrpSpPr>
          <p:cNvPr name="Group 2" id="2"/>
          <p:cNvGrpSpPr/>
          <p:nvPr/>
        </p:nvGrpSpPr>
        <p:grpSpPr>
          <a:xfrm rot="0">
            <a:off x="10082516" y="1335497"/>
            <a:ext cx="7176784" cy="7075170"/>
            <a:chOff x="0" y="0"/>
            <a:chExt cx="8087128" cy="7972626"/>
          </a:xfrm>
        </p:grpSpPr>
        <p:sp>
          <p:nvSpPr>
            <p:cNvPr name="Freeform 3" id="3"/>
            <p:cNvSpPr/>
            <p:nvPr/>
          </p:nvSpPr>
          <p:spPr>
            <a:xfrm flipH="false" flipV="false" rot="0">
              <a:off x="0" y="0"/>
              <a:ext cx="8089668" cy="7973895"/>
            </a:xfrm>
            <a:custGeom>
              <a:avLst/>
              <a:gdLst/>
              <a:ahLst/>
              <a:cxnLst/>
              <a:rect r="r" b="b" t="t" l="l"/>
              <a:pathLst>
                <a:path h="7973895" w="8089668">
                  <a:moveTo>
                    <a:pt x="7635866" y="2462865"/>
                  </a:moveTo>
                  <a:lnTo>
                    <a:pt x="6010354" y="2462865"/>
                  </a:lnTo>
                  <a:cubicBezTo>
                    <a:pt x="5761270" y="2462865"/>
                    <a:pt x="5559092" y="2248777"/>
                    <a:pt x="5559092" y="1985021"/>
                  </a:cubicBezTo>
                  <a:lnTo>
                    <a:pt x="5559092" y="477844"/>
                  </a:lnTo>
                  <a:cubicBezTo>
                    <a:pt x="5559092" y="214088"/>
                    <a:pt x="5356914" y="0"/>
                    <a:pt x="5107830" y="0"/>
                  </a:cubicBezTo>
                  <a:lnTo>
                    <a:pt x="1352168" y="0"/>
                  </a:lnTo>
                  <a:cubicBezTo>
                    <a:pt x="1103084" y="0"/>
                    <a:pt x="900906" y="214088"/>
                    <a:pt x="900906" y="477844"/>
                  </a:cubicBezTo>
                  <a:lnTo>
                    <a:pt x="900906" y="683368"/>
                  </a:lnTo>
                  <a:cubicBezTo>
                    <a:pt x="900906" y="947124"/>
                    <a:pt x="698728" y="1161212"/>
                    <a:pt x="449644" y="1161212"/>
                  </a:cubicBezTo>
                  <a:cubicBezTo>
                    <a:pt x="202178" y="1161212"/>
                    <a:pt x="0" y="1373587"/>
                    <a:pt x="0" y="1637343"/>
                  </a:cubicBezTo>
                  <a:lnTo>
                    <a:pt x="0" y="6369537"/>
                  </a:lnTo>
                  <a:cubicBezTo>
                    <a:pt x="0" y="6633293"/>
                    <a:pt x="202178" y="6847380"/>
                    <a:pt x="451262" y="6847380"/>
                  </a:cubicBezTo>
                  <a:cubicBezTo>
                    <a:pt x="700345" y="6847380"/>
                    <a:pt x="902523" y="7061468"/>
                    <a:pt x="902523" y="7325224"/>
                  </a:cubicBezTo>
                  <a:lnTo>
                    <a:pt x="902523" y="7496494"/>
                  </a:lnTo>
                  <a:cubicBezTo>
                    <a:pt x="902523" y="7760250"/>
                    <a:pt x="1104702" y="7973895"/>
                    <a:pt x="1353785" y="7973895"/>
                  </a:cubicBezTo>
                  <a:lnTo>
                    <a:pt x="5111065" y="7973895"/>
                  </a:lnTo>
                  <a:cubicBezTo>
                    <a:pt x="5360149" y="7973895"/>
                    <a:pt x="5562327" y="7760250"/>
                    <a:pt x="5562327" y="7496494"/>
                  </a:cubicBezTo>
                  <a:lnTo>
                    <a:pt x="5562327" y="7325224"/>
                  </a:lnTo>
                  <a:cubicBezTo>
                    <a:pt x="5562327" y="7061468"/>
                    <a:pt x="5764505" y="6847380"/>
                    <a:pt x="6013588" y="6847380"/>
                  </a:cubicBezTo>
                  <a:lnTo>
                    <a:pt x="7639101" y="6847380"/>
                  </a:lnTo>
                  <a:cubicBezTo>
                    <a:pt x="7888185" y="6847380"/>
                    <a:pt x="8089668" y="6633293"/>
                    <a:pt x="8089668" y="6369537"/>
                  </a:cubicBezTo>
                  <a:lnTo>
                    <a:pt x="8089668" y="2938996"/>
                  </a:lnTo>
                  <a:cubicBezTo>
                    <a:pt x="8087128" y="2675240"/>
                    <a:pt x="7884950" y="2462865"/>
                    <a:pt x="7635866" y="2462865"/>
                  </a:cubicBezTo>
                  <a:close/>
                </a:path>
              </a:pathLst>
            </a:custGeom>
            <a:blipFill>
              <a:blip r:embed="rId2"/>
              <a:stretch>
                <a:fillRect l="-55217" t="0" r="-25491" b="0"/>
              </a:stretch>
            </a:blipFill>
          </p:spPr>
        </p:sp>
      </p:grpSp>
      <p:sp>
        <p:nvSpPr>
          <p:cNvPr name="TextBox 4" id="4"/>
          <p:cNvSpPr txBox="true"/>
          <p:nvPr/>
        </p:nvSpPr>
        <p:spPr>
          <a:xfrm rot="0">
            <a:off x="1411731" y="2247900"/>
            <a:ext cx="7036251" cy="5648326"/>
          </a:xfrm>
          <a:prstGeom prst="rect">
            <a:avLst/>
          </a:prstGeom>
        </p:spPr>
        <p:txBody>
          <a:bodyPr anchor="t" rtlCol="false" tIns="0" lIns="0" bIns="0" rIns="0">
            <a:spAutoFit/>
          </a:bodyPr>
          <a:lstStyle/>
          <a:p>
            <a:pPr algn="l">
              <a:lnSpc>
                <a:spcPts val="4499"/>
              </a:lnSpc>
            </a:pPr>
            <a:r>
              <a:rPr lang="en-US" sz="2999">
                <a:solidFill>
                  <a:srgbClr val="000000"/>
                </a:solidFill>
                <a:latin typeface="DIN Next"/>
                <a:ea typeface="DIN Next"/>
                <a:cs typeface="DIN Next"/>
                <a:sym typeface="DIN Next"/>
              </a:rPr>
              <a:t>A lo largo de la historia, las comunidades de fe han enfrentado el riesgo de desviar su atención del verdadero centro del Evangelio: Jesucristo. En ocasiones, la admiración por diferentes liderazgos, estilos de predicación o metodologías puede generar divisiones internas, rivalidades y bandos dentro de la iglesia, debilitando nuestro testimonio ante el mundo.</a:t>
            </a:r>
          </a:p>
        </p:txBody>
      </p:sp>
      <p:sp>
        <p:nvSpPr>
          <p:cNvPr name="TextBox 5" id="5"/>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94554" y="2070712"/>
            <a:ext cx="11540401" cy="6145577"/>
            <a:chOff x="0" y="0"/>
            <a:chExt cx="3039447" cy="1618588"/>
          </a:xfrm>
        </p:grpSpPr>
        <p:sp>
          <p:nvSpPr>
            <p:cNvPr name="Freeform 3" id="3"/>
            <p:cNvSpPr/>
            <p:nvPr/>
          </p:nvSpPr>
          <p:spPr>
            <a:xfrm flipH="false" flipV="false" rot="0">
              <a:off x="0" y="0"/>
              <a:ext cx="3039447" cy="1618588"/>
            </a:xfrm>
            <a:custGeom>
              <a:avLst/>
              <a:gdLst/>
              <a:ahLst/>
              <a:cxnLst/>
              <a:rect r="r" b="b" t="t" l="l"/>
              <a:pathLst>
                <a:path h="1618588" w="3039447">
                  <a:moveTo>
                    <a:pt x="33543" y="0"/>
                  </a:moveTo>
                  <a:lnTo>
                    <a:pt x="3005905" y="0"/>
                  </a:lnTo>
                  <a:cubicBezTo>
                    <a:pt x="3024430" y="0"/>
                    <a:pt x="3039447" y="15018"/>
                    <a:pt x="3039447" y="33543"/>
                  </a:cubicBezTo>
                  <a:lnTo>
                    <a:pt x="3039447" y="1585045"/>
                  </a:lnTo>
                  <a:cubicBezTo>
                    <a:pt x="3039447" y="1603571"/>
                    <a:pt x="3024430" y="1618588"/>
                    <a:pt x="3005905" y="1618588"/>
                  </a:cubicBezTo>
                  <a:lnTo>
                    <a:pt x="33543" y="1618588"/>
                  </a:lnTo>
                  <a:cubicBezTo>
                    <a:pt x="15018" y="1618588"/>
                    <a:pt x="0" y="1603571"/>
                    <a:pt x="0" y="1585045"/>
                  </a:cubicBezTo>
                  <a:lnTo>
                    <a:pt x="0" y="33543"/>
                  </a:lnTo>
                  <a:cubicBezTo>
                    <a:pt x="0" y="15018"/>
                    <a:pt x="15018" y="0"/>
                    <a:pt x="33543" y="0"/>
                  </a:cubicBezTo>
                  <a:close/>
                </a:path>
              </a:pathLst>
            </a:custGeom>
            <a:solidFill>
              <a:srgbClr val="DDEAFD"/>
            </a:solidFill>
          </p:spPr>
        </p:sp>
        <p:sp>
          <p:nvSpPr>
            <p:cNvPr name="TextBox 4" id="4"/>
            <p:cNvSpPr txBox="true"/>
            <p:nvPr/>
          </p:nvSpPr>
          <p:spPr>
            <a:xfrm>
              <a:off x="0" y="-85725"/>
              <a:ext cx="3039447" cy="1704313"/>
            </a:xfrm>
            <a:prstGeom prst="rect">
              <a:avLst/>
            </a:prstGeom>
          </p:spPr>
          <p:txBody>
            <a:bodyPr anchor="ctr" rtlCol="false" tIns="50800" lIns="50800" bIns="50800" rIns="50800"/>
            <a:lstStyle/>
            <a:p>
              <a:pPr algn="ctr">
                <a:lnSpc>
                  <a:spcPts val="3120"/>
                </a:lnSpc>
              </a:pPr>
            </a:p>
          </p:txBody>
        </p:sp>
      </p:grpSp>
      <p:grpSp>
        <p:nvGrpSpPr>
          <p:cNvPr name="Group 5" id="5"/>
          <p:cNvGrpSpPr/>
          <p:nvPr/>
        </p:nvGrpSpPr>
        <p:grpSpPr>
          <a:xfrm rot="0">
            <a:off x="9144000" y="2070712"/>
            <a:ext cx="12065301" cy="6145577"/>
            <a:chOff x="0" y="0"/>
            <a:chExt cx="3177692" cy="1618588"/>
          </a:xfrm>
        </p:grpSpPr>
        <p:sp>
          <p:nvSpPr>
            <p:cNvPr name="Freeform 6" id="6"/>
            <p:cNvSpPr/>
            <p:nvPr/>
          </p:nvSpPr>
          <p:spPr>
            <a:xfrm flipH="false" flipV="false" rot="0">
              <a:off x="0" y="0"/>
              <a:ext cx="3177692" cy="1618588"/>
            </a:xfrm>
            <a:custGeom>
              <a:avLst/>
              <a:gdLst/>
              <a:ahLst/>
              <a:cxnLst/>
              <a:rect r="r" b="b" t="t" l="l"/>
              <a:pathLst>
                <a:path h="1618588" w="3177692">
                  <a:moveTo>
                    <a:pt x="32083" y="0"/>
                  </a:moveTo>
                  <a:lnTo>
                    <a:pt x="3145609" y="0"/>
                  </a:lnTo>
                  <a:cubicBezTo>
                    <a:pt x="3154118" y="0"/>
                    <a:pt x="3162279" y="3380"/>
                    <a:pt x="3168295" y="9397"/>
                  </a:cubicBezTo>
                  <a:cubicBezTo>
                    <a:pt x="3174312" y="15414"/>
                    <a:pt x="3177692" y="23574"/>
                    <a:pt x="3177692" y="32083"/>
                  </a:cubicBezTo>
                  <a:lnTo>
                    <a:pt x="3177692" y="1586505"/>
                  </a:lnTo>
                  <a:cubicBezTo>
                    <a:pt x="3177692" y="1595014"/>
                    <a:pt x="3174312" y="1603174"/>
                    <a:pt x="3168295" y="1609191"/>
                  </a:cubicBezTo>
                  <a:cubicBezTo>
                    <a:pt x="3162279" y="1615208"/>
                    <a:pt x="3154118" y="1618588"/>
                    <a:pt x="3145609" y="1618588"/>
                  </a:cubicBezTo>
                  <a:lnTo>
                    <a:pt x="32083" y="1618588"/>
                  </a:lnTo>
                  <a:cubicBezTo>
                    <a:pt x="23574" y="1618588"/>
                    <a:pt x="15414" y="1615208"/>
                    <a:pt x="9397" y="1609191"/>
                  </a:cubicBezTo>
                  <a:cubicBezTo>
                    <a:pt x="3380" y="1603174"/>
                    <a:pt x="0" y="1595014"/>
                    <a:pt x="0" y="1586505"/>
                  </a:cubicBezTo>
                  <a:lnTo>
                    <a:pt x="0" y="32083"/>
                  </a:lnTo>
                  <a:cubicBezTo>
                    <a:pt x="0" y="23574"/>
                    <a:pt x="3380" y="15414"/>
                    <a:pt x="9397" y="9397"/>
                  </a:cubicBezTo>
                  <a:cubicBezTo>
                    <a:pt x="15414" y="3380"/>
                    <a:pt x="23574" y="0"/>
                    <a:pt x="32083" y="0"/>
                  </a:cubicBezTo>
                  <a:close/>
                </a:path>
              </a:pathLst>
            </a:custGeom>
            <a:solidFill>
              <a:srgbClr val="86E5A1"/>
            </a:solidFill>
          </p:spPr>
        </p:sp>
        <p:sp>
          <p:nvSpPr>
            <p:cNvPr name="TextBox 7" id="7"/>
            <p:cNvSpPr txBox="true"/>
            <p:nvPr/>
          </p:nvSpPr>
          <p:spPr>
            <a:xfrm>
              <a:off x="0" y="-85725"/>
              <a:ext cx="3177692" cy="1704313"/>
            </a:xfrm>
            <a:prstGeom prst="rect">
              <a:avLst/>
            </a:prstGeom>
          </p:spPr>
          <p:txBody>
            <a:bodyPr anchor="ctr" rtlCol="false" tIns="50800" lIns="50800" bIns="50800" rIns="50800"/>
            <a:lstStyle/>
            <a:p>
              <a:pPr algn="ctr">
                <a:lnSpc>
                  <a:spcPts val="3120"/>
                </a:lnSpc>
              </a:pPr>
            </a:p>
          </p:txBody>
        </p:sp>
      </p:grpSp>
      <p:sp>
        <p:nvSpPr>
          <p:cNvPr name="Freeform 8" id="8"/>
          <p:cNvSpPr/>
          <p:nvPr/>
        </p:nvSpPr>
        <p:spPr>
          <a:xfrm flipH="false" flipV="false" rot="0">
            <a:off x="5486400" y="8216288"/>
            <a:ext cx="7315200" cy="2101457"/>
          </a:xfrm>
          <a:custGeom>
            <a:avLst/>
            <a:gdLst/>
            <a:ahLst/>
            <a:cxnLst/>
            <a:rect r="r" b="b" t="t" l="l"/>
            <a:pathLst>
              <a:path h="2101457" w="7315200">
                <a:moveTo>
                  <a:pt x="0" y="0"/>
                </a:moveTo>
                <a:lnTo>
                  <a:pt x="7315200" y="0"/>
                </a:lnTo>
                <a:lnTo>
                  <a:pt x="7315200" y="2101458"/>
                </a:lnTo>
                <a:lnTo>
                  <a:pt x="0" y="21014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4653906"/>
            <a:ext cx="7296385" cy="1264937"/>
          </a:xfrm>
          <a:prstGeom prst="rect">
            <a:avLst/>
          </a:prstGeom>
        </p:spPr>
        <p:txBody>
          <a:bodyPr anchor="t" rtlCol="false" tIns="0" lIns="0" bIns="0" rIns="0">
            <a:spAutoFit/>
          </a:bodyPr>
          <a:lstStyle/>
          <a:p>
            <a:pPr algn="l" marL="0" indent="0" lvl="0">
              <a:lnSpc>
                <a:spcPts val="9180"/>
              </a:lnSpc>
              <a:spcBef>
                <a:spcPct val="0"/>
              </a:spcBef>
            </a:pPr>
            <a:r>
              <a:rPr lang="en-US" b="true" sz="10200" spc="-204">
                <a:solidFill>
                  <a:srgbClr val="000000"/>
                </a:solidFill>
                <a:latin typeface="Formula Bold"/>
                <a:ea typeface="Formula Bold"/>
                <a:cs typeface="Formula Bold"/>
                <a:sym typeface="Formula Bold"/>
              </a:rPr>
              <a:t>HIMNO INICIAL</a:t>
            </a:r>
          </a:p>
        </p:txBody>
      </p:sp>
      <p:sp>
        <p:nvSpPr>
          <p:cNvPr name="TextBox 10" id="10"/>
          <p:cNvSpPr txBox="true"/>
          <p:nvPr/>
        </p:nvSpPr>
        <p:spPr>
          <a:xfrm rot="0">
            <a:off x="10039632" y="4581525"/>
            <a:ext cx="7739495" cy="904875"/>
          </a:xfrm>
          <a:prstGeom prst="rect">
            <a:avLst/>
          </a:prstGeom>
        </p:spPr>
        <p:txBody>
          <a:bodyPr anchor="t" rtlCol="false" tIns="0" lIns="0" bIns="0" rIns="0">
            <a:spAutoFit/>
          </a:bodyPr>
          <a:lstStyle/>
          <a:p>
            <a:pPr algn="l">
              <a:lnSpc>
                <a:spcPts val="6750"/>
              </a:lnSpc>
            </a:pPr>
            <a:r>
              <a:rPr lang="en-US" sz="4500">
                <a:solidFill>
                  <a:srgbClr val="000000"/>
                </a:solidFill>
                <a:latin typeface="DIN Next"/>
                <a:ea typeface="DIN Next"/>
                <a:cs typeface="DIN Next"/>
                <a:sym typeface="DIN Next"/>
              </a:rPr>
              <a:t># 584, Amémonos, hermanos</a:t>
            </a:r>
          </a:p>
        </p:txBody>
      </p:sp>
      <p:sp>
        <p:nvSpPr>
          <p:cNvPr name="TextBox 11" id="11"/>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86E5A1"/>
        </a:solidFill>
      </p:bgPr>
    </p:bg>
    <p:spTree>
      <p:nvGrpSpPr>
        <p:cNvPr id="1" name=""/>
        <p:cNvGrpSpPr/>
        <p:nvPr/>
      </p:nvGrpSpPr>
      <p:grpSpPr>
        <a:xfrm>
          <a:off x="0" y="0"/>
          <a:ext cx="0" cy="0"/>
          <a:chOff x="0" y="0"/>
          <a:chExt cx="0" cy="0"/>
        </a:xfrm>
      </p:grpSpPr>
      <p:sp>
        <p:nvSpPr>
          <p:cNvPr name="TextBox 2" id="2"/>
          <p:cNvSpPr txBox="true"/>
          <p:nvPr/>
        </p:nvSpPr>
        <p:spPr>
          <a:xfrm rot="0">
            <a:off x="1302293" y="2495550"/>
            <a:ext cx="5518362" cy="5619750"/>
          </a:xfrm>
          <a:prstGeom prst="rect">
            <a:avLst/>
          </a:prstGeom>
        </p:spPr>
        <p:txBody>
          <a:bodyPr anchor="t" rtlCol="false" tIns="0" lIns="0" bIns="0" rIns="0">
            <a:spAutoFit/>
          </a:bodyPr>
          <a:lstStyle/>
          <a:p>
            <a:pPr algn="l" marL="0" indent="0" lvl="0">
              <a:lnSpc>
                <a:spcPts val="10800"/>
              </a:lnSpc>
              <a:spcBef>
                <a:spcPct val="0"/>
              </a:spcBef>
            </a:pPr>
            <a:r>
              <a:rPr lang="en-US" b="true" sz="12000" spc="-240">
                <a:solidFill>
                  <a:srgbClr val="000000"/>
                </a:solidFill>
                <a:latin typeface="Formula Bold"/>
                <a:ea typeface="Formula Bold"/>
                <a:cs typeface="Formula Bold"/>
                <a:sym typeface="Formula Bold"/>
              </a:rPr>
              <a:t>CLAVES PARA MANTENER LA UNIDAD</a:t>
            </a:r>
          </a:p>
        </p:txBody>
      </p:sp>
      <p:sp>
        <p:nvSpPr>
          <p:cNvPr name="TextBox 3" id="3"/>
          <p:cNvSpPr txBox="true"/>
          <p:nvPr/>
        </p:nvSpPr>
        <p:spPr>
          <a:xfrm rot="0">
            <a:off x="1028700" y="9172575"/>
            <a:ext cx="9751135" cy="314325"/>
          </a:xfrm>
          <a:prstGeom prst="rect">
            <a:avLst/>
          </a:prstGeom>
        </p:spPr>
        <p:txBody>
          <a:bodyPr anchor="t" rtlCol="false" tIns="0" lIns="0" bIns="0" rIns="0">
            <a:spAutoFit/>
          </a:bodyPr>
          <a:lstStyle/>
          <a:p>
            <a:pPr algn="l">
              <a:lnSpc>
                <a:spcPts val="2325"/>
              </a:lnSpc>
            </a:pPr>
            <a:r>
              <a:rPr lang="en-US" sz="1500" b="true">
                <a:solidFill>
                  <a:srgbClr val="000000"/>
                </a:solidFill>
                <a:latin typeface="DIN Next Bold"/>
                <a:ea typeface="DIN Next Bold"/>
                <a:cs typeface="DIN Next Bold"/>
                <a:sym typeface="DIN Next Bold"/>
              </a:rPr>
              <a:t>Política de selección y contratación de Soluciones Globales</a:t>
            </a:r>
          </a:p>
        </p:txBody>
      </p:sp>
      <p:grpSp>
        <p:nvGrpSpPr>
          <p:cNvPr name="Group 4" id="4"/>
          <p:cNvGrpSpPr/>
          <p:nvPr/>
        </p:nvGrpSpPr>
        <p:grpSpPr>
          <a:xfrm rot="0">
            <a:off x="7950973" y="-556778"/>
            <a:ext cx="10013549" cy="10520300"/>
            <a:chOff x="0" y="0"/>
            <a:chExt cx="2637313" cy="2770779"/>
          </a:xfrm>
        </p:grpSpPr>
        <p:sp>
          <p:nvSpPr>
            <p:cNvPr name="Freeform 5" id="5"/>
            <p:cNvSpPr/>
            <p:nvPr/>
          </p:nvSpPr>
          <p:spPr>
            <a:xfrm flipH="false" flipV="false" rot="0">
              <a:off x="0" y="0"/>
              <a:ext cx="2637313" cy="2770779"/>
            </a:xfrm>
            <a:custGeom>
              <a:avLst/>
              <a:gdLst/>
              <a:ahLst/>
              <a:cxnLst/>
              <a:rect r="r" b="b" t="t" l="l"/>
              <a:pathLst>
                <a:path h="2770779" w="2637313">
                  <a:moveTo>
                    <a:pt x="38657" y="0"/>
                  </a:moveTo>
                  <a:lnTo>
                    <a:pt x="2598656" y="0"/>
                  </a:lnTo>
                  <a:cubicBezTo>
                    <a:pt x="2608909" y="0"/>
                    <a:pt x="2618741" y="4073"/>
                    <a:pt x="2625991" y="11322"/>
                  </a:cubicBezTo>
                  <a:cubicBezTo>
                    <a:pt x="2633240" y="18572"/>
                    <a:pt x="2637313" y="28405"/>
                    <a:pt x="2637313" y="38657"/>
                  </a:cubicBezTo>
                  <a:lnTo>
                    <a:pt x="2637313" y="2732121"/>
                  </a:lnTo>
                  <a:cubicBezTo>
                    <a:pt x="2637313" y="2742374"/>
                    <a:pt x="2633240" y="2752206"/>
                    <a:pt x="2625991" y="2759456"/>
                  </a:cubicBezTo>
                  <a:cubicBezTo>
                    <a:pt x="2618741" y="2766706"/>
                    <a:pt x="2608909" y="2770779"/>
                    <a:pt x="2598656" y="2770779"/>
                  </a:cubicBezTo>
                  <a:lnTo>
                    <a:pt x="38657" y="2770779"/>
                  </a:lnTo>
                  <a:cubicBezTo>
                    <a:pt x="28405" y="2770779"/>
                    <a:pt x="18572" y="2766706"/>
                    <a:pt x="11322" y="2759456"/>
                  </a:cubicBezTo>
                  <a:cubicBezTo>
                    <a:pt x="4073" y="2752206"/>
                    <a:pt x="0" y="2742374"/>
                    <a:pt x="0" y="2732121"/>
                  </a:cubicBezTo>
                  <a:lnTo>
                    <a:pt x="0" y="38657"/>
                  </a:lnTo>
                  <a:cubicBezTo>
                    <a:pt x="0" y="28405"/>
                    <a:pt x="4073" y="18572"/>
                    <a:pt x="11322" y="11322"/>
                  </a:cubicBezTo>
                  <a:cubicBezTo>
                    <a:pt x="18572" y="4073"/>
                    <a:pt x="28405" y="0"/>
                    <a:pt x="38657" y="0"/>
                  </a:cubicBezTo>
                  <a:close/>
                </a:path>
              </a:pathLst>
            </a:custGeom>
            <a:solidFill>
              <a:srgbClr val="E0EFFF"/>
            </a:solidFill>
            <a:ln cap="rnd">
              <a:noFill/>
              <a:prstDash val="solid"/>
              <a:round/>
            </a:ln>
          </p:spPr>
        </p:sp>
        <p:sp>
          <p:nvSpPr>
            <p:cNvPr name="TextBox 6" id="6"/>
            <p:cNvSpPr txBox="true"/>
            <p:nvPr/>
          </p:nvSpPr>
          <p:spPr>
            <a:xfrm>
              <a:off x="0" y="-85725"/>
              <a:ext cx="2637313" cy="2856504"/>
            </a:xfrm>
            <a:prstGeom prst="rect">
              <a:avLst/>
            </a:prstGeom>
          </p:spPr>
          <p:txBody>
            <a:bodyPr anchor="ctr" rtlCol="false" tIns="50800" lIns="50800" bIns="50800" rIns="50800"/>
            <a:lstStyle/>
            <a:p>
              <a:pPr algn="ctr" marL="0" indent="0" lvl="0">
                <a:lnSpc>
                  <a:spcPts val="3120"/>
                </a:lnSpc>
                <a:spcBef>
                  <a:spcPct val="0"/>
                </a:spcBef>
              </a:pPr>
            </a:p>
          </p:txBody>
        </p:sp>
      </p:grpSp>
      <p:sp>
        <p:nvSpPr>
          <p:cNvPr name="TextBox 7" id="7"/>
          <p:cNvSpPr txBox="true"/>
          <p:nvPr/>
        </p:nvSpPr>
        <p:spPr>
          <a:xfrm rot="0">
            <a:off x="9144000" y="876300"/>
            <a:ext cx="7035457" cy="6896100"/>
          </a:xfrm>
          <a:prstGeom prst="rect">
            <a:avLst/>
          </a:prstGeom>
        </p:spPr>
        <p:txBody>
          <a:bodyPr anchor="t" rtlCol="false" tIns="0" lIns="0" bIns="0" rIns="0">
            <a:spAutoFit/>
          </a:bodyPr>
          <a:lstStyle/>
          <a:p>
            <a:pPr algn="l" marL="0" indent="0" lvl="0">
              <a:lnSpc>
                <a:spcPts val="4500"/>
              </a:lnSpc>
            </a:pPr>
            <a:r>
              <a:rPr lang="en-US" sz="3000">
                <a:solidFill>
                  <a:srgbClr val="000000"/>
                </a:solidFill>
                <a:latin typeface="DIN Next"/>
                <a:ea typeface="DIN Next"/>
                <a:cs typeface="DIN Next"/>
                <a:sym typeface="DIN Next"/>
              </a:rPr>
              <a:t>El</a:t>
            </a:r>
            <a:r>
              <a:rPr lang="en-US" sz="3000">
                <a:solidFill>
                  <a:srgbClr val="000000"/>
                </a:solidFill>
                <a:latin typeface="DIN Next"/>
                <a:ea typeface="DIN Next"/>
                <a:cs typeface="DIN Next"/>
                <a:sym typeface="DIN Next"/>
              </a:rPr>
              <a:t> partidismo y la búsqueda de reconocimiento humano son señales de inmadurez espiritual. Cuando nos enfocamos en quién planta o quién riega, olvidamos que los líderes son únicamente servidores e instrumentos en las manos del Señor.</a:t>
            </a:r>
          </a:p>
          <a:p>
            <a:pPr algn="l" marL="0" indent="0" lvl="0">
              <a:lnSpc>
                <a:spcPts val="4500"/>
              </a:lnSpc>
            </a:pPr>
          </a:p>
          <a:p>
            <a:pPr algn="l" marL="0" indent="0" lvl="0">
              <a:lnSpc>
                <a:spcPts val="4500"/>
              </a:lnSpc>
            </a:pPr>
            <a:r>
              <a:rPr lang="en-US" sz="3000">
                <a:solidFill>
                  <a:srgbClr val="000000"/>
                </a:solidFill>
                <a:latin typeface="DIN Next"/>
                <a:ea typeface="DIN Next"/>
                <a:cs typeface="DIN Next"/>
                <a:sym typeface="DIN Next"/>
              </a:rPr>
              <a:t>Para preservar la armonía y el propósito de nuestra iglesia, es fundamental recordar tres principios basados en la enseñanza apostólica.</a:t>
            </a:r>
          </a:p>
        </p:txBody>
      </p:sp>
      <p:sp>
        <p:nvSpPr>
          <p:cNvPr name="TextBox 8" id="8"/>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94554" y="2070712"/>
            <a:ext cx="11540401" cy="6145577"/>
            <a:chOff x="0" y="0"/>
            <a:chExt cx="3039447" cy="1618588"/>
          </a:xfrm>
        </p:grpSpPr>
        <p:sp>
          <p:nvSpPr>
            <p:cNvPr name="Freeform 3" id="3"/>
            <p:cNvSpPr/>
            <p:nvPr/>
          </p:nvSpPr>
          <p:spPr>
            <a:xfrm flipH="false" flipV="false" rot="0">
              <a:off x="0" y="0"/>
              <a:ext cx="3039447" cy="1618588"/>
            </a:xfrm>
            <a:custGeom>
              <a:avLst/>
              <a:gdLst/>
              <a:ahLst/>
              <a:cxnLst/>
              <a:rect r="r" b="b" t="t" l="l"/>
              <a:pathLst>
                <a:path h="1618588" w="3039447">
                  <a:moveTo>
                    <a:pt x="33543" y="0"/>
                  </a:moveTo>
                  <a:lnTo>
                    <a:pt x="3005905" y="0"/>
                  </a:lnTo>
                  <a:cubicBezTo>
                    <a:pt x="3024430" y="0"/>
                    <a:pt x="3039447" y="15018"/>
                    <a:pt x="3039447" y="33543"/>
                  </a:cubicBezTo>
                  <a:lnTo>
                    <a:pt x="3039447" y="1585045"/>
                  </a:lnTo>
                  <a:cubicBezTo>
                    <a:pt x="3039447" y="1603571"/>
                    <a:pt x="3024430" y="1618588"/>
                    <a:pt x="3005905" y="1618588"/>
                  </a:cubicBezTo>
                  <a:lnTo>
                    <a:pt x="33543" y="1618588"/>
                  </a:lnTo>
                  <a:cubicBezTo>
                    <a:pt x="15018" y="1618588"/>
                    <a:pt x="0" y="1603571"/>
                    <a:pt x="0" y="1585045"/>
                  </a:cubicBezTo>
                  <a:lnTo>
                    <a:pt x="0" y="33543"/>
                  </a:lnTo>
                  <a:cubicBezTo>
                    <a:pt x="0" y="15018"/>
                    <a:pt x="15018" y="0"/>
                    <a:pt x="33543" y="0"/>
                  </a:cubicBezTo>
                  <a:close/>
                </a:path>
              </a:pathLst>
            </a:custGeom>
            <a:solidFill>
              <a:srgbClr val="DDEAFD"/>
            </a:solidFill>
          </p:spPr>
        </p:sp>
        <p:sp>
          <p:nvSpPr>
            <p:cNvPr name="TextBox 4" id="4"/>
            <p:cNvSpPr txBox="true"/>
            <p:nvPr/>
          </p:nvSpPr>
          <p:spPr>
            <a:xfrm>
              <a:off x="0" y="-85725"/>
              <a:ext cx="3039447" cy="1704313"/>
            </a:xfrm>
            <a:prstGeom prst="rect">
              <a:avLst/>
            </a:prstGeom>
          </p:spPr>
          <p:txBody>
            <a:bodyPr anchor="ctr" rtlCol="false" tIns="50800" lIns="50800" bIns="50800" rIns="50800"/>
            <a:lstStyle/>
            <a:p>
              <a:pPr algn="ctr">
                <a:lnSpc>
                  <a:spcPts val="3120"/>
                </a:lnSpc>
              </a:pPr>
            </a:p>
          </p:txBody>
        </p:sp>
      </p:grpSp>
      <p:grpSp>
        <p:nvGrpSpPr>
          <p:cNvPr name="Group 5" id="5"/>
          <p:cNvGrpSpPr/>
          <p:nvPr/>
        </p:nvGrpSpPr>
        <p:grpSpPr>
          <a:xfrm rot="0">
            <a:off x="9144000" y="2070712"/>
            <a:ext cx="12065301" cy="6145577"/>
            <a:chOff x="0" y="0"/>
            <a:chExt cx="3177692" cy="1618588"/>
          </a:xfrm>
        </p:grpSpPr>
        <p:sp>
          <p:nvSpPr>
            <p:cNvPr name="Freeform 6" id="6"/>
            <p:cNvSpPr/>
            <p:nvPr/>
          </p:nvSpPr>
          <p:spPr>
            <a:xfrm flipH="false" flipV="false" rot="0">
              <a:off x="0" y="0"/>
              <a:ext cx="3177692" cy="1618588"/>
            </a:xfrm>
            <a:custGeom>
              <a:avLst/>
              <a:gdLst/>
              <a:ahLst/>
              <a:cxnLst/>
              <a:rect r="r" b="b" t="t" l="l"/>
              <a:pathLst>
                <a:path h="1618588" w="3177692">
                  <a:moveTo>
                    <a:pt x="32083" y="0"/>
                  </a:moveTo>
                  <a:lnTo>
                    <a:pt x="3145609" y="0"/>
                  </a:lnTo>
                  <a:cubicBezTo>
                    <a:pt x="3154118" y="0"/>
                    <a:pt x="3162279" y="3380"/>
                    <a:pt x="3168295" y="9397"/>
                  </a:cubicBezTo>
                  <a:cubicBezTo>
                    <a:pt x="3174312" y="15414"/>
                    <a:pt x="3177692" y="23574"/>
                    <a:pt x="3177692" y="32083"/>
                  </a:cubicBezTo>
                  <a:lnTo>
                    <a:pt x="3177692" y="1586505"/>
                  </a:lnTo>
                  <a:cubicBezTo>
                    <a:pt x="3177692" y="1595014"/>
                    <a:pt x="3174312" y="1603174"/>
                    <a:pt x="3168295" y="1609191"/>
                  </a:cubicBezTo>
                  <a:cubicBezTo>
                    <a:pt x="3162279" y="1615208"/>
                    <a:pt x="3154118" y="1618588"/>
                    <a:pt x="3145609" y="1618588"/>
                  </a:cubicBezTo>
                  <a:lnTo>
                    <a:pt x="32083" y="1618588"/>
                  </a:lnTo>
                  <a:cubicBezTo>
                    <a:pt x="23574" y="1618588"/>
                    <a:pt x="15414" y="1615208"/>
                    <a:pt x="9397" y="1609191"/>
                  </a:cubicBezTo>
                  <a:cubicBezTo>
                    <a:pt x="3380" y="1603174"/>
                    <a:pt x="0" y="1595014"/>
                    <a:pt x="0" y="1586505"/>
                  </a:cubicBezTo>
                  <a:lnTo>
                    <a:pt x="0" y="32083"/>
                  </a:lnTo>
                  <a:cubicBezTo>
                    <a:pt x="0" y="23574"/>
                    <a:pt x="3380" y="15414"/>
                    <a:pt x="9397" y="9397"/>
                  </a:cubicBezTo>
                  <a:cubicBezTo>
                    <a:pt x="15414" y="3380"/>
                    <a:pt x="23574" y="0"/>
                    <a:pt x="32083" y="0"/>
                  </a:cubicBezTo>
                  <a:close/>
                </a:path>
              </a:pathLst>
            </a:custGeom>
            <a:solidFill>
              <a:srgbClr val="86E5A1"/>
            </a:solidFill>
          </p:spPr>
        </p:sp>
        <p:sp>
          <p:nvSpPr>
            <p:cNvPr name="TextBox 7" id="7"/>
            <p:cNvSpPr txBox="true"/>
            <p:nvPr/>
          </p:nvSpPr>
          <p:spPr>
            <a:xfrm>
              <a:off x="0" y="-85725"/>
              <a:ext cx="3177692" cy="1704313"/>
            </a:xfrm>
            <a:prstGeom prst="rect">
              <a:avLst/>
            </a:prstGeom>
          </p:spPr>
          <p:txBody>
            <a:bodyPr anchor="ctr" rtlCol="false" tIns="50800" lIns="50800" bIns="50800" rIns="50800"/>
            <a:lstStyle/>
            <a:p>
              <a:pPr algn="ctr">
                <a:lnSpc>
                  <a:spcPts val="3120"/>
                </a:lnSpc>
              </a:pPr>
            </a:p>
          </p:txBody>
        </p:sp>
      </p:grpSp>
      <p:sp>
        <p:nvSpPr>
          <p:cNvPr name="Freeform 8" id="8"/>
          <p:cNvSpPr/>
          <p:nvPr/>
        </p:nvSpPr>
        <p:spPr>
          <a:xfrm flipH="false" flipV="false" rot="0">
            <a:off x="5486400" y="8216288"/>
            <a:ext cx="7315200" cy="2101457"/>
          </a:xfrm>
          <a:custGeom>
            <a:avLst/>
            <a:gdLst/>
            <a:ahLst/>
            <a:cxnLst/>
            <a:rect r="r" b="b" t="t" l="l"/>
            <a:pathLst>
              <a:path h="2101457" w="7315200">
                <a:moveTo>
                  <a:pt x="0" y="0"/>
                </a:moveTo>
                <a:lnTo>
                  <a:pt x="7315200" y="0"/>
                </a:lnTo>
                <a:lnTo>
                  <a:pt x="7315200" y="2101458"/>
                </a:lnTo>
                <a:lnTo>
                  <a:pt x="0" y="21014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8325085" y="742339"/>
            <a:ext cx="2765933" cy="1678000"/>
          </a:xfrm>
          <a:custGeom>
            <a:avLst/>
            <a:gdLst/>
            <a:ahLst/>
            <a:cxnLst/>
            <a:rect r="r" b="b" t="t" l="l"/>
            <a:pathLst>
              <a:path h="1678000" w="2765933">
                <a:moveTo>
                  <a:pt x="0" y="0"/>
                </a:moveTo>
                <a:lnTo>
                  <a:pt x="2765933" y="0"/>
                </a:lnTo>
                <a:lnTo>
                  <a:pt x="2765933" y="1678000"/>
                </a:lnTo>
                <a:lnTo>
                  <a:pt x="0" y="1678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028700" y="3018279"/>
            <a:ext cx="7296385" cy="4326641"/>
          </a:xfrm>
          <a:prstGeom prst="rect">
            <a:avLst/>
          </a:prstGeom>
        </p:spPr>
        <p:txBody>
          <a:bodyPr anchor="t" rtlCol="false" tIns="0" lIns="0" bIns="0" rIns="0">
            <a:spAutoFit/>
          </a:bodyPr>
          <a:lstStyle/>
          <a:p>
            <a:pPr algn="ctr">
              <a:lnSpc>
                <a:spcPts val="11322"/>
              </a:lnSpc>
            </a:pPr>
            <a:r>
              <a:rPr lang="en-US" b="true" sz="10200" spc="-204">
                <a:solidFill>
                  <a:srgbClr val="000000"/>
                </a:solidFill>
                <a:latin typeface="Formula Bold"/>
                <a:ea typeface="Formula Bold"/>
                <a:cs typeface="Formula Bold"/>
                <a:sym typeface="Formula Bold"/>
              </a:rPr>
              <a:t>LECTURA BIBLICA</a:t>
            </a:r>
          </a:p>
          <a:p>
            <a:pPr algn="ctr">
              <a:lnSpc>
                <a:spcPts val="11322"/>
              </a:lnSpc>
            </a:pPr>
            <a:r>
              <a:rPr lang="en-US" b="true" sz="10200" spc="-204">
                <a:solidFill>
                  <a:srgbClr val="000000"/>
                </a:solidFill>
                <a:latin typeface="Formula Bold"/>
                <a:ea typeface="Formula Bold"/>
                <a:cs typeface="Formula Bold"/>
                <a:sym typeface="Formula Bold"/>
              </a:rPr>
              <a:t> Y </a:t>
            </a:r>
          </a:p>
          <a:p>
            <a:pPr algn="ctr" marL="0" indent="0" lvl="0">
              <a:lnSpc>
                <a:spcPts val="11322"/>
              </a:lnSpc>
            </a:pPr>
            <a:r>
              <a:rPr lang="en-US" b="true" sz="10200" spc="-204">
                <a:solidFill>
                  <a:srgbClr val="000000"/>
                </a:solidFill>
                <a:latin typeface="Formula Bold"/>
                <a:ea typeface="Formula Bold"/>
                <a:cs typeface="Formula Bold"/>
                <a:sym typeface="Formula Bold"/>
              </a:rPr>
              <a:t>ORACION</a:t>
            </a:r>
          </a:p>
        </p:txBody>
      </p:sp>
      <p:sp>
        <p:nvSpPr>
          <p:cNvPr name="TextBox 11" id="11"/>
          <p:cNvSpPr txBox="true"/>
          <p:nvPr/>
        </p:nvSpPr>
        <p:spPr>
          <a:xfrm rot="0">
            <a:off x="9984914" y="2607492"/>
            <a:ext cx="7739495" cy="4114799"/>
          </a:xfrm>
          <a:prstGeom prst="rect">
            <a:avLst/>
          </a:prstGeom>
        </p:spPr>
        <p:txBody>
          <a:bodyPr anchor="t" rtlCol="false" tIns="0" lIns="0" bIns="0" rIns="0">
            <a:spAutoFit/>
          </a:bodyPr>
          <a:lstStyle/>
          <a:p>
            <a:pPr algn="l">
              <a:lnSpc>
                <a:spcPts val="5250"/>
              </a:lnSpc>
            </a:pPr>
            <a:r>
              <a:rPr lang="en-US" sz="3500">
                <a:solidFill>
                  <a:srgbClr val="000000"/>
                </a:solidFill>
                <a:latin typeface="DIN Next"/>
                <a:ea typeface="DIN Next"/>
                <a:cs typeface="DIN Next"/>
                <a:sym typeface="DIN Next"/>
              </a:rPr>
              <a:t> </a:t>
            </a:r>
            <a:r>
              <a:rPr lang="en-US" sz="3500">
                <a:solidFill>
                  <a:srgbClr val="000000"/>
                </a:solidFill>
                <a:latin typeface="DIN Next"/>
                <a:ea typeface="DIN Next"/>
                <a:cs typeface="DIN Next"/>
                <a:sym typeface="DIN Next"/>
              </a:rPr>
              <a:t>Quiero</a:t>
            </a:r>
            <a:r>
              <a:rPr lang="en-US" sz="3500">
                <a:solidFill>
                  <a:srgbClr val="000000"/>
                </a:solidFill>
                <a:latin typeface="DIN Next"/>
                <a:ea typeface="DIN Next"/>
                <a:cs typeface="DIN Next"/>
                <a:sym typeface="DIN Next"/>
              </a:rPr>
              <a:t> decir, que cada uno de vosotros dice: Yo soy de Pablo; y yo de Apolos; y yo de Cefas; y yo de Cristo.</a:t>
            </a:r>
            <a:r>
              <a:rPr lang="en-US" sz="3500">
                <a:solidFill>
                  <a:srgbClr val="000000"/>
                </a:solidFill>
                <a:latin typeface="DIN Next"/>
                <a:ea typeface="DIN Next"/>
                <a:cs typeface="DIN Next"/>
                <a:sym typeface="DIN Next"/>
              </a:rPr>
              <a:t> </a:t>
            </a:r>
            <a:r>
              <a:rPr lang="en-US" sz="3500">
                <a:solidFill>
                  <a:srgbClr val="000000"/>
                </a:solidFill>
                <a:latin typeface="DIN Next"/>
                <a:ea typeface="DIN Next"/>
                <a:cs typeface="DIN Next"/>
                <a:sym typeface="DIN Next"/>
              </a:rPr>
              <a:t>¿Acaso está dividido Cristo? ¿Fue crucificado Pablo por vosotros? ¿O fuisteis bautizados en el nombre de Pablo?</a:t>
            </a:r>
          </a:p>
        </p:txBody>
      </p:sp>
      <p:sp>
        <p:nvSpPr>
          <p:cNvPr name="TextBox 12" id="12"/>
          <p:cNvSpPr txBox="true"/>
          <p:nvPr/>
        </p:nvSpPr>
        <p:spPr>
          <a:xfrm rot="0">
            <a:off x="13389553" y="6890394"/>
            <a:ext cx="4018626" cy="769619"/>
          </a:xfrm>
          <a:prstGeom prst="rect">
            <a:avLst/>
          </a:prstGeom>
        </p:spPr>
        <p:txBody>
          <a:bodyPr anchor="t" rtlCol="false" tIns="0" lIns="0" bIns="0" rIns="0">
            <a:spAutoFit/>
          </a:bodyPr>
          <a:lstStyle/>
          <a:p>
            <a:pPr algn="l">
              <a:lnSpc>
                <a:spcPts val="5700"/>
              </a:lnSpc>
            </a:pPr>
            <a:r>
              <a:rPr lang="en-US" sz="3800">
                <a:solidFill>
                  <a:srgbClr val="000000"/>
                </a:solidFill>
                <a:latin typeface="DIN Next"/>
                <a:ea typeface="DIN Next"/>
                <a:cs typeface="DIN Next"/>
                <a:sym typeface="DIN Next"/>
              </a:rPr>
              <a:t>1 Corintios 1:12, 13</a:t>
            </a:r>
          </a:p>
        </p:txBody>
      </p:sp>
      <p:sp>
        <p:nvSpPr>
          <p:cNvPr name="TextBox 13" id="13"/>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4110191"/>
            <a:ext cx="5144919" cy="4797539"/>
            <a:chOff x="0" y="0"/>
            <a:chExt cx="1317615" cy="1228651"/>
          </a:xfrm>
        </p:grpSpPr>
        <p:sp>
          <p:nvSpPr>
            <p:cNvPr name="Freeform 3" id="3"/>
            <p:cNvSpPr/>
            <p:nvPr/>
          </p:nvSpPr>
          <p:spPr>
            <a:xfrm flipH="false" flipV="false" rot="0">
              <a:off x="0" y="0"/>
              <a:ext cx="1317615" cy="1228651"/>
            </a:xfrm>
            <a:custGeom>
              <a:avLst/>
              <a:gdLst/>
              <a:ahLst/>
              <a:cxnLst/>
              <a:rect r="r" b="b" t="t" l="l"/>
              <a:pathLst>
                <a:path h="1228651" w="1317615">
                  <a:moveTo>
                    <a:pt x="75239" y="0"/>
                  </a:moveTo>
                  <a:lnTo>
                    <a:pt x="1242376" y="0"/>
                  </a:lnTo>
                  <a:cubicBezTo>
                    <a:pt x="1283930" y="0"/>
                    <a:pt x="1317615" y="33685"/>
                    <a:pt x="1317615" y="75239"/>
                  </a:cubicBezTo>
                  <a:lnTo>
                    <a:pt x="1317615" y="1153412"/>
                  </a:lnTo>
                  <a:cubicBezTo>
                    <a:pt x="1317615" y="1194965"/>
                    <a:pt x="1283930" y="1228651"/>
                    <a:pt x="1242376" y="1228651"/>
                  </a:cubicBezTo>
                  <a:lnTo>
                    <a:pt x="75239" y="1228651"/>
                  </a:lnTo>
                  <a:cubicBezTo>
                    <a:pt x="33685" y="1228651"/>
                    <a:pt x="0" y="1194965"/>
                    <a:pt x="0" y="1153412"/>
                  </a:cubicBezTo>
                  <a:lnTo>
                    <a:pt x="0" y="75239"/>
                  </a:lnTo>
                  <a:cubicBezTo>
                    <a:pt x="0" y="33685"/>
                    <a:pt x="33685" y="0"/>
                    <a:pt x="75239" y="0"/>
                  </a:cubicBezTo>
                  <a:close/>
                </a:path>
              </a:pathLst>
            </a:custGeom>
            <a:solidFill>
              <a:srgbClr val="86E5A1"/>
            </a:solidFill>
            <a:ln cap="rnd">
              <a:noFill/>
              <a:prstDash val="solid"/>
              <a:round/>
            </a:ln>
          </p:spPr>
        </p:sp>
        <p:sp>
          <p:nvSpPr>
            <p:cNvPr name="TextBox 4" id="4"/>
            <p:cNvSpPr txBox="true"/>
            <p:nvPr/>
          </p:nvSpPr>
          <p:spPr>
            <a:xfrm>
              <a:off x="0" y="-85725"/>
              <a:ext cx="1317615" cy="1314376"/>
            </a:xfrm>
            <a:prstGeom prst="rect">
              <a:avLst/>
            </a:prstGeom>
          </p:spPr>
          <p:txBody>
            <a:bodyPr anchor="ctr" rtlCol="false" tIns="50800" lIns="50800" bIns="50800" rIns="50800"/>
            <a:lstStyle/>
            <a:p>
              <a:pPr algn="ctr" marL="0" indent="0" lvl="0">
                <a:lnSpc>
                  <a:spcPts val="3120"/>
                </a:lnSpc>
                <a:spcBef>
                  <a:spcPct val="0"/>
                </a:spcBef>
              </a:pPr>
            </a:p>
          </p:txBody>
        </p:sp>
      </p:grpSp>
      <p:grpSp>
        <p:nvGrpSpPr>
          <p:cNvPr name="Group 5" id="5"/>
          <p:cNvGrpSpPr/>
          <p:nvPr/>
        </p:nvGrpSpPr>
        <p:grpSpPr>
          <a:xfrm rot="0">
            <a:off x="6802046" y="4110191"/>
            <a:ext cx="5144919" cy="4797539"/>
            <a:chOff x="0" y="0"/>
            <a:chExt cx="1317615" cy="1228651"/>
          </a:xfrm>
        </p:grpSpPr>
        <p:sp>
          <p:nvSpPr>
            <p:cNvPr name="Freeform 6" id="6"/>
            <p:cNvSpPr/>
            <p:nvPr/>
          </p:nvSpPr>
          <p:spPr>
            <a:xfrm flipH="false" flipV="false" rot="0">
              <a:off x="0" y="0"/>
              <a:ext cx="1317615" cy="1228651"/>
            </a:xfrm>
            <a:custGeom>
              <a:avLst/>
              <a:gdLst/>
              <a:ahLst/>
              <a:cxnLst/>
              <a:rect r="r" b="b" t="t" l="l"/>
              <a:pathLst>
                <a:path h="1228651" w="1317615">
                  <a:moveTo>
                    <a:pt x="75239" y="0"/>
                  </a:moveTo>
                  <a:lnTo>
                    <a:pt x="1242376" y="0"/>
                  </a:lnTo>
                  <a:cubicBezTo>
                    <a:pt x="1283930" y="0"/>
                    <a:pt x="1317615" y="33685"/>
                    <a:pt x="1317615" y="75239"/>
                  </a:cubicBezTo>
                  <a:lnTo>
                    <a:pt x="1317615" y="1153412"/>
                  </a:lnTo>
                  <a:cubicBezTo>
                    <a:pt x="1317615" y="1194965"/>
                    <a:pt x="1283930" y="1228651"/>
                    <a:pt x="1242376" y="1228651"/>
                  </a:cubicBezTo>
                  <a:lnTo>
                    <a:pt x="75239" y="1228651"/>
                  </a:lnTo>
                  <a:cubicBezTo>
                    <a:pt x="33685" y="1228651"/>
                    <a:pt x="0" y="1194965"/>
                    <a:pt x="0" y="1153412"/>
                  </a:cubicBezTo>
                  <a:lnTo>
                    <a:pt x="0" y="75239"/>
                  </a:lnTo>
                  <a:cubicBezTo>
                    <a:pt x="0" y="33685"/>
                    <a:pt x="33685" y="0"/>
                    <a:pt x="75239" y="0"/>
                  </a:cubicBezTo>
                  <a:close/>
                </a:path>
              </a:pathLst>
            </a:custGeom>
            <a:solidFill>
              <a:srgbClr val="86E5A1"/>
            </a:solidFill>
            <a:ln cap="rnd">
              <a:noFill/>
              <a:prstDash val="solid"/>
              <a:round/>
            </a:ln>
          </p:spPr>
        </p:sp>
        <p:sp>
          <p:nvSpPr>
            <p:cNvPr name="TextBox 7" id="7"/>
            <p:cNvSpPr txBox="true"/>
            <p:nvPr/>
          </p:nvSpPr>
          <p:spPr>
            <a:xfrm>
              <a:off x="0" y="-85725"/>
              <a:ext cx="1317615" cy="1314376"/>
            </a:xfrm>
            <a:prstGeom prst="rect">
              <a:avLst/>
            </a:prstGeom>
          </p:spPr>
          <p:txBody>
            <a:bodyPr anchor="ctr" rtlCol="false" tIns="50800" lIns="50800" bIns="50800" rIns="50800"/>
            <a:lstStyle/>
            <a:p>
              <a:pPr algn="ctr" marL="0" indent="0" lvl="0">
                <a:lnSpc>
                  <a:spcPts val="3120"/>
                </a:lnSpc>
                <a:spcBef>
                  <a:spcPct val="0"/>
                </a:spcBef>
              </a:pPr>
            </a:p>
          </p:txBody>
        </p:sp>
      </p:grpSp>
      <p:grpSp>
        <p:nvGrpSpPr>
          <p:cNvPr name="Group 8" id="8"/>
          <p:cNvGrpSpPr/>
          <p:nvPr/>
        </p:nvGrpSpPr>
        <p:grpSpPr>
          <a:xfrm rot="0">
            <a:off x="12573880" y="4110191"/>
            <a:ext cx="5144919" cy="4797539"/>
            <a:chOff x="0" y="0"/>
            <a:chExt cx="1317615" cy="1228651"/>
          </a:xfrm>
        </p:grpSpPr>
        <p:sp>
          <p:nvSpPr>
            <p:cNvPr name="Freeform 9" id="9"/>
            <p:cNvSpPr/>
            <p:nvPr/>
          </p:nvSpPr>
          <p:spPr>
            <a:xfrm flipH="false" flipV="false" rot="0">
              <a:off x="0" y="0"/>
              <a:ext cx="1317615" cy="1228651"/>
            </a:xfrm>
            <a:custGeom>
              <a:avLst/>
              <a:gdLst/>
              <a:ahLst/>
              <a:cxnLst/>
              <a:rect r="r" b="b" t="t" l="l"/>
              <a:pathLst>
                <a:path h="1228651" w="1317615">
                  <a:moveTo>
                    <a:pt x="75239" y="0"/>
                  </a:moveTo>
                  <a:lnTo>
                    <a:pt x="1242376" y="0"/>
                  </a:lnTo>
                  <a:cubicBezTo>
                    <a:pt x="1283930" y="0"/>
                    <a:pt x="1317615" y="33685"/>
                    <a:pt x="1317615" y="75239"/>
                  </a:cubicBezTo>
                  <a:lnTo>
                    <a:pt x="1317615" y="1153412"/>
                  </a:lnTo>
                  <a:cubicBezTo>
                    <a:pt x="1317615" y="1194965"/>
                    <a:pt x="1283930" y="1228651"/>
                    <a:pt x="1242376" y="1228651"/>
                  </a:cubicBezTo>
                  <a:lnTo>
                    <a:pt x="75239" y="1228651"/>
                  </a:lnTo>
                  <a:cubicBezTo>
                    <a:pt x="33685" y="1228651"/>
                    <a:pt x="0" y="1194965"/>
                    <a:pt x="0" y="1153412"/>
                  </a:cubicBezTo>
                  <a:lnTo>
                    <a:pt x="0" y="75239"/>
                  </a:lnTo>
                  <a:cubicBezTo>
                    <a:pt x="0" y="33685"/>
                    <a:pt x="33685" y="0"/>
                    <a:pt x="75239" y="0"/>
                  </a:cubicBezTo>
                  <a:close/>
                </a:path>
              </a:pathLst>
            </a:custGeom>
            <a:solidFill>
              <a:srgbClr val="86E5A1"/>
            </a:solidFill>
            <a:ln cap="rnd">
              <a:noFill/>
              <a:prstDash val="solid"/>
              <a:round/>
            </a:ln>
          </p:spPr>
        </p:sp>
        <p:sp>
          <p:nvSpPr>
            <p:cNvPr name="TextBox 10" id="10"/>
            <p:cNvSpPr txBox="true"/>
            <p:nvPr/>
          </p:nvSpPr>
          <p:spPr>
            <a:xfrm>
              <a:off x="0" y="-85725"/>
              <a:ext cx="1317615" cy="1314376"/>
            </a:xfrm>
            <a:prstGeom prst="rect">
              <a:avLst/>
            </a:prstGeom>
          </p:spPr>
          <p:txBody>
            <a:bodyPr anchor="ctr" rtlCol="false" tIns="50800" lIns="50800" bIns="50800" rIns="50800"/>
            <a:lstStyle/>
            <a:p>
              <a:pPr algn="ctr" marL="0" indent="0" lvl="0">
                <a:lnSpc>
                  <a:spcPts val="3120"/>
                </a:lnSpc>
                <a:spcBef>
                  <a:spcPct val="0"/>
                </a:spcBef>
              </a:pPr>
            </a:p>
          </p:txBody>
        </p:sp>
      </p:grpSp>
      <p:grpSp>
        <p:nvGrpSpPr>
          <p:cNvPr name="Group 11" id="11"/>
          <p:cNvGrpSpPr/>
          <p:nvPr/>
        </p:nvGrpSpPr>
        <p:grpSpPr>
          <a:xfrm rot="0">
            <a:off x="3190338" y="3699370"/>
            <a:ext cx="821644" cy="82164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EAFD"/>
            </a:solidFill>
          </p:spPr>
        </p:sp>
        <p:sp>
          <p:nvSpPr>
            <p:cNvPr name="TextBox 13" id="13"/>
            <p:cNvSpPr txBox="true"/>
            <p:nvPr/>
          </p:nvSpPr>
          <p:spPr>
            <a:xfrm>
              <a:off x="76200" y="0"/>
              <a:ext cx="660400" cy="736600"/>
            </a:xfrm>
            <a:prstGeom prst="rect">
              <a:avLst/>
            </a:prstGeom>
          </p:spPr>
          <p:txBody>
            <a:bodyPr anchor="ctr" rtlCol="false" tIns="50800" lIns="50800" bIns="50800" rIns="50800"/>
            <a:lstStyle/>
            <a:p>
              <a:pPr algn="ctr">
                <a:lnSpc>
                  <a:spcPts val="2400"/>
                </a:lnSpc>
              </a:pPr>
            </a:p>
          </p:txBody>
        </p:sp>
      </p:grpSp>
      <p:sp>
        <p:nvSpPr>
          <p:cNvPr name="TextBox 14" id="14"/>
          <p:cNvSpPr txBox="true"/>
          <p:nvPr/>
        </p:nvSpPr>
        <p:spPr>
          <a:xfrm rot="0">
            <a:off x="3242571" y="3769782"/>
            <a:ext cx="717177" cy="634276"/>
          </a:xfrm>
          <a:prstGeom prst="rect">
            <a:avLst/>
          </a:prstGeom>
        </p:spPr>
        <p:txBody>
          <a:bodyPr anchor="t" rtlCol="false" tIns="0" lIns="0" bIns="0" rIns="0">
            <a:spAutoFit/>
          </a:bodyPr>
          <a:lstStyle/>
          <a:p>
            <a:pPr algn="ctr" marL="0" indent="0" lvl="0">
              <a:lnSpc>
                <a:spcPts val="4319"/>
              </a:lnSpc>
              <a:spcBef>
                <a:spcPct val="0"/>
              </a:spcBef>
            </a:pPr>
            <a:r>
              <a:rPr lang="en-US" b="true" sz="3599" spc="-89">
                <a:solidFill>
                  <a:srgbClr val="000000"/>
                </a:solidFill>
                <a:latin typeface="DIN Next Bold"/>
                <a:ea typeface="DIN Next Bold"/>
                <a:cs typeface="DIN Next Bold"/>
                <a:sym typeface="DIN Next Bold"/>
              </a:rPr>
              <a:t>1</a:t>
            </a:r>
          </a:p>
        </p:txBody>
      </p:sp>
      <p:grpSp>
        <p:nvGrpSpPr>
          <p:cNvPr name="Group 15" id="15"/>
          <p:cNvGrpSpPr/>
          <p:nvPr/>
        </p:nvGrpSpPr>
        <p:grpSpPr>
          <a:xfrm rot="0">
            <a:off x="8962928" y="3699370"/>
            <a:ext cx="821644" cy="82164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EAFD"/>
            </a:solidFill>
          </p:spPr>
        </p:sp>
        <p:sp>
          <p:nvSpPr>
            <p:cNvPr name="TextBox 17" id="17"/>
            <p:cNvSpPr txBox="true"/>
            <p:nvPr/>
          </p:nvSpPr>
          <p:spPr>
            <a:xfrm>
              <a:off x="76200" y="0"/>
              <a:ext cx="660400" cy="736600"/>
            </a:xfrm>
            <a:prstGeom prst="rect">
              <a:avLst/>
            </a:prstGeom>
          </p:spPr>
          <p:txBody>
            <a:bodyPr anchor="ctr" rtlCol="false" tIns="50800" lIns="50800" bIns="50800" rIns="50800"/>
            <a:lstStyle/>
            <a:p>
              <a:pPr algn="ctr">
                <a:lnSpc>
                  <a:spcPts val="2400"/>
                </a:lnSpc>
              </a:pPr>
            </a:p>
          </p:txBody>
        </p:sp>
      </p:grpSp>
      <p:sp>
        <p:nvSpPr>
          <p:cNvPr name="TextBox 18" id="18"/>
          <p:cNvSpPr txBox="true"/>
          <p:nvPr/>
        </p:nvSpPr>
        <p:spPr>
          <a:xfrm rot="0">
            <a:off x="9015161" y="3769782"/>
            <a:ext cx="717177" cy="634276"/>
          </a:xfrm>
          <a:prstGeom prst="rect">
            <a:avLst/>
          </a:prstGeom>
        </p:spPr>
        <p:txBody>
          <a:bodyPr anchor="t" rtlCol="false" tIns="0" lIns="0" bIns="0" rIns="0">
            <a:spAutoFit/>
          </a:bodyPr>
          <a:lstStyle/>
          <a:p>
            <a:pPr algn="ctr" marL="0" indent="0" lvl="0">
              <a:lnSpc>
                <a:spcPts val="4319"/>
              </a:lnSpc>
              <a:spcBef>
                <a:spcPct val="0"/>
              </a:spcBef>
            </a:pPr>
            <a:r>
              <a:rPr lang="en-US" b="true" sz="3599" spc="-89">
                <a:solidFill>
                  <a:srgbClr val="000000"/>
                </a:solidFill>
                <a:latin typeface="DIN Next Bold"/>
                <a:ea typeface="DIN Next Bold"/>
                <a:cs typeface="DIN Next Bold"/>
                <a:sym typeface="DIN Next Bold"/>
              </a:rPr>
              <a:t>2</a:t>
            </a:r>
          </a:p>
        </p:txBody>
      </p:sp>
      <p:grpSp>
        <p:nvGrpSpPr>
          <p:cNvPr name="Group 19" id="19"/>
          <p:cNvGrpSpPr/>
          <p:nvPr/>
        </p:nvGrpSpPr>
        <p:grpSpPr>
          <a:xfrm rot="0">
            <a:off x="14735518" y="3699370"/>
            <a:ext cx="821644" cy="821644"/>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EAFD"/>
            </a:solidFill>
          </p:spPr>
        </p:sp>
        <p:sp>
          <p:nvSpPr>
            <p:cNvPr name="TextBox 21" id="21"/>
            <p:cNvSpPr txBox="true"/>
            <p:nvPr/>
          </p:nvSpPr>
          <p:spPr>
            <a:xfrm>
              <a:off x="76200" y="0"/>
              <a:ext cx="660400" cy="736600"/>
            </a:xfrm>
            <a:prstGeom prst="rect">
              <a:avLst/>
            </a:prstGeom>
          </p:spPr>
          <p:txBody>
            <a:bodyPr anchor="ctr" rtlCol="false" tIns="50800" lIns="50800" bIns="50800" rIns="50800"/>
            <a:lstStyle/>
            <a:p>
              <a:pPr algn="ctr">
                <a:lnSpc>
                  <a:spcPts val="2400"/>
                </a:lnSpc>
              </a:pPr>
            </a:p>
          </p:txBody>
        </p:sp>
      </p:grpSp>
      <p:sp>
        <p:nvSpPr>
          <p:cNvPr name="TextBox 22" id="22"/>
          <p:cNvSpPr txBox="true"/>
          <p:nvPr/>
        </p:nvSpPr>
        <p:spPr>
          <a:xfrm rot="0">
            <a:off x="14787751" y="3769782"/>
            <a:ext cx="717177" cy="634276"/>
          </a:xfrm>
          <a:prstGeom prst="rect">
            <a:avLst/>
          </a:prstGeom>
        </p:spPr>
        <p:txBody>
          <a:bodyPr anchor="t" rtlCol="false" tIns="0" lIns="0" bIns="0" rIns="0">
            <a:spAutoFit/>
          </a:bodyPr>
          <a:lstStyle/>
          <a:p>
            <a:pPr algn="ctr" marL="0" indent="0" lvl="0">
              <a:lnSpc>
                <a:spcPts val="4319"/>
              </a:lnSpc>
              <a:spcBef>
                <a:spcPct val="0"/>
              </a:spcBef>
            </a:pPr>
            <a:r>
              <a:rPr lang="en-US" b="true" sz="3599" spc="-89">
                <a:solidFill>
                  <a:srgbClr val="000000"/>
                </a:solidFill>
                <a:latin typeface="DIN Next Bold"/>
                <a:ea typeface="DIN Next Bold"/>
                <a:cs typeface="DIN Next Bold"/>
                <a:sym typeface="DIN Next Bold"/>
              </a:rPr>
              <a:t>3</a:t>
            </a:r>
          </a:p>
        </p:txBody>
      </p:sp>
      <p:sp>
        <p:nvSpPr>
          <p:cNvPr name="TextBox 23" id="23"/>
          <p:cNvSpPr txBox="true"/>
          <p:nvPr/>
        </p:nvSpPr>
        <p:spPr>
          <a:xfrm rot="0">
            <a:off x="1558847" y="5783969"/>
            <a:ext cx="4148427" cy="2501900"/>
          </a:xfrm>
          <a:prstGeom prst="rect">
            <a:avLst/>
          </a:prstGeom>
        </p:spPr>
        <p:txBody>
          <a:bodyPr anchor="t" rtlCol="false" tIns="0" lIns="0" bIns="0" rIns="0">
            <a:spAutoFit/>
          </a:bodyPr>
          <a:lstStyle/>
          <a:p>
            <a:pPr algn="l">
              <a:lnSpc>
                <a:spcPts val="3249"/>
              </a:lnSpc>
            </a:pPr>
            <a:r>
              <a:rPr lang="en-US" sz="2499">
                <a:solidFill>
                  <a:srgbClr val="000000"/>
                </a:solidFill>
                <a:latin typeface="DIN Next"/>
                <a:ea typeface="DIN Next"/>
                <a:cs typeface="DIN Next"/>
                <a:sym typeface="DIN Next"/>
              </a:rPr>
              <a:t>N</a:t>
            </a:r>
            <a:r>
              <a:rPr lang="en-US" sz="2499">
                <a:solidFill>
                  <a:srgbClr val="000000"/>
                </a:solidFill>
                <a:latin typeface="DIN Next"/>
                <a:ea typeface="DIN Next"/>
                <a:cs typeface="DIN Next"/>
                <a:sym typeface="DIN Next"/>
              </a:rPr>
              <a:t>ingún mérito humano puede adjudicarse el avance de la obra de Dios. Los líderes cambian y los estilos varían, pero la obra es soberana del Espíritu Santo.</a:t>
            </a:r>
          </a:p>
        </p:txBody>
      </p:sp>
      <p:sp>
        <p:nvSpPr>
          <p:cNvPr name="TextBox 24" id="24"/>
          <p:cNvSpPr txBox="true"/>
          <p:nvPr/>
        </p:nvSpPr>
        <p:spPr>
          <a:xfrm rot="0">
            <a:off x="7332193" y="5783969"/>
            <a:ext cx="4483906" cy="2911475"/>
          </a:xfrm>
          <a:prstGeom prst="rect">
            <a:avLst/>
          </a:prstGeom>
        </p:spPr>
        <p:txBody>
          <a:bodyPr anchor="t" rtlCol="false" tIns="0" lIns="0" bIns="0" rIns="0">
            <a:spAutoFit/>
          </a:bodyPr>
          <a:lstStyle/>
          <a:p>
            <a:pPr algn="l">
              <a:lnSpc>
                <a:spcPts val="3249"/>
              </a:lnSpc>
            </a:pPr>
            <a:r>
              <a:rPr lang="en-US" sz="2499">
                <a:solidFill>
                  <a:srgbClr val="000000"/>
                </a:solidFill>
                <a:latin typeface="DIN Next"/>
                <a:ea typeface="DIN Next"/>
                <a:cs typeface="DIN Next"/>
                <a:sym typeface="DIN Next"/>
              </a:rPr>
              <a:t>Ningún creyente debe gloriarse en los hombres ni alinearse a facciones basadas en personalidades. Somos colaboradores de Dios, pero pertenecemos exclusivamente a Cristo.</a:t>
            </a:r>
          </a:p>
        </p:txBody>
      </p:sp>
      <p:sp>
        <p:nvSpPr>
          <p:cNvPr name="TextBox 25" id="25"/>
          <p:cNvSpPr txBox="true"/>
          <p:nvPr/>
        </p:nvSpPr>
        <p:spPr>
          <a:xfrm rot="0">
            <a:off x="12874760" y="5308836"/>
            <a:ext cx="4543159" cy="3321050"/>
          </a:xfrm>
          <a:prstGeom prst="rect">
            <a:avLst/>
          </a:prstGeom>
        </p:spPr>
        <p:txBody>
          <a:bodyPr anchor="t" rtlCol="false" tIns="0" lIns="0" bIns="0" rIns="0">
            <a:spAutoFit/>
          </a:bodyPr>
          <a:lstStyle/>
          <a:p>
            <a:pPr algn="l">
              <a:lnSpc>
                <a:spcPts val="3249"/>
              </a:lnSpc>
            </a:pPr>
            <a:r>
              <a:rPr lang="en-US" sz="2499">
                <a:solidFill>
                  <a:srgbClr val="000000"/>
                </a:solidFill>
                <a:latin typeface="DIN Next"/>
                <a:ea typeface="DIN Next"/>
                <a:cs typeface="DIN Next"/>
                <a:sym typeface="DIN Next"/>
              </a:rPr>
              <a:t>La madurez espiritual se manifiesta cuando la comunidad es capaz de trabajar perfectamente unida en una misma mente y un mismo parecer, poniendo la cruz de Cristo por encima de cualquier preferencia personal.</a:t>
            </a:r>
          </a:p>
        </p:txBody>
      </p:sp>
      <p:sp>
        <p:nvSpPr>
          <p:cNvPr name="TextBox 26" id="26"/>
          <p:cNvSpPr txBox="true"/>
          <p:nvPr/>
        </p:nvSpPr>
        <p:spPr>
          <a:xfrm rot="0">
            <a:off x="1218395" y="4829568"/>
            <a:ext cx="3943886" cy="513326"/>
          </a:xfrm>
          <a:prstGeom prst="rect">
            <a:avLst/>
          </a:prstGeom>
        </p:spPr>
        <p:txBody>
          <a:bodyPr anchor="t" rtlCol="false" tIns="0" lIns="0" bIns="0" rIns="0">
            <a:spAutoFit/>
          </a:bodyPr>
          <a:lstStyle/>
          <a:p>
            <a:pPr algn="ctr">
              <a:lnSpc>
                <a:spcPts val="3731"/>
              </a:lnSpc>
            </a:pPr>
            <a:r>
              <a:rPr lang="en-US" sz="2665" b="true">
                <a:solidFill>
                  <a:srgbClr val="000000"/>
                </a:solidFill>
                <a:latin typeface="DIN Next Bold"/>
                <a:ea typeface="DIN Next Bold"/>
                <a:cs typeface="DIN Next Bold"/>
                <a:sym typeface="DIN Next Bold"/>
              </a:rPr>
              <a:t>Di</a:t>
            </a:r>
            <a:r>
              <a:rPr lang="en-US" sz="2665" b="true">
                <a:solidFill>
                  <a:srgbClr val="000000"/>
                </a:solidFill>
                <a:latin typeface="DIN Next Bold"/>
                <a:ea typeface="DIN Next Bold"/>
                <a:cs typeface="DIN Next Bold"/>
                <a:sym typeface="DIN Next Bold"/>
              </a:rPr>
              <a:t>os da el crecimiento:</a:t>
            </a:r>
          </a:p>
        </p:txBody>
      </p:sp>
      <p:sp>
        <p:nvSpPr>
          <p:cNvPr name="TextBox 27" id="27"/>
          <p:cNvSpPr txBox="true"/>
          <p:nvPr/>
        </p:nvSpPr>
        <p:spPr>
          <a:xfrm rot="0">
            <a:off x="6996715" y="4847445"/>
            <a:ext cx="4819384" cy="970407"/>
          </a:xfrm>
          <a:prstGeom prst="rect">
            <a:avLst/>
          </a:prstGeom>
        </p:spPr>
        <p:txBody>
          <a:bodyPr anchor="t" rtlCol="false" tIns="0" lIns="0" bIns="0" rIns="0">
            <a:spAutoFit/>
          </a:bodyPr>
          <a:lstStyle/>
          <a:p>
            <a:pPr algn="ctr">
              <a:lnSpc>
                <a:spcPts val="3738"/>
              </a:lnSpc>
            </a:pPr>
            <a:r>
              <a:rPr lang="en-US" sz="2670" b="true">
                <a:solidFill>
                  <a:srgbClr val="000000"/>
                </a:solidFill>
                <a:latin typeface="DIN Next Bold"/>
                <a:ea typeface="DIN Next Bold"/>
                <a:cs typeface="DIN Next Bold"/>
                <a:sym typeface="DIN Next Bold"/>
              </a:rPr>
              <a:t>La ig</a:t>
            </a:r>
            <a:r>
              <a:rPr lang="en-US" sz="2670" b="true">
                <a:solidFill>
                  <a:srgbClr val="000000"/>
                </a:solidFill>
                <a:latin typeface="DIN Next Bold"/>
                <a:ea typeface="DIN Next Bold"/>
                <a:cs typeface="DIN Next Bold"/>
                <a:sym typeface="DIN Next Bold"/>
              </a:rPr>
              <a:t>lesia no pertenece a los hombres: </a:t>
            </a:r>
          </a:p>
        </p:txBody>
      </p:sp>
      <p:sp>
        <p:nvSpPr>
          <p:cNvPr name="TextBox 28" id="28"/>
          <p:cNvSpPr txBox="true"/>
          <p:nvPr/>
        </p:nvSpPr>
        <p:spPr>
          <a:xfrm rot="0">
            <a:off x="12598535" y="4839093"/>
            <a:ext cx="4819384" cy="503682"/>
          </a:xfrm>
          <a:prstGeom prst="rect">
            <a:avLst/>
          </a:prstGeom>
        </p:spPr>
        <p:txBody>
          <a:bodyPr anchor="t" rtlCol="false" tIns="0" lIns="0" bIns="0" rIns="0">
            <a:spAutoFit/>
          </a:bodyPr>
          <a:lstStyle/>
          <a:p>
            <a:pPr algn="ctr">
              <a:lnSpc>
                <a:spcPts val="3738"/>
              </a:lnSpc>
            </a:pPr>
            <a:r>
              <a:rPr lang="en-US" sz="2670" b="true">
                <a:solidFill>
                  <a:srgbClr val="000000"/>
                </a:solidFill>
                <a:latin typeface="DIN Next Bold"/>
                <a:ea typeface="DIN Next Bold"/>
                <a:cs typeface="DIN Next Bold"/>
                <a:sym typeface="DIN Next Bold"/>
              </a:rPr>
              <a:t>Identidad </a:t>
            </a:r>
            <a:r>
              <a:rPr lang="en-US" sz="2670" b="true">
                <a:solidFill>
                  <a:srgbClr val="000000"/>
                </a:solidFill>
                <a:latin typeface="DIN Next Bold"/>
                <a:ea typeface="DIN Next Bold"/>
                <a:cs typeface="DIN Next Bold"/>
                <a:sym typeface="DIN Next Bold"/>
              </a:rPr>
              <a:t>en el fundamento:</a:t>
            </a:r>
          </a:p>
        </p:txBody>
      </p:sp>
      <p:sp>
        <p:nvSpPr>
          <p:cNvPr name="TextBox 29" id="29"/>
          <p:cNvSpPr txBox="true"/>
          <p:nvPr/>
        </p:nvSpPr>
        <p:spPr>
          <a:xfrm rot="0">
            <a:off x="1028700" y="1352550"/>
            <a:ext cx="11226310" cy="1504950"/>
          </a:xfrm>
          <a:prstGeom prst="rect">
            <a:avLst/>
          </a:prstGeom>
        </p:spPr>
        <p:txBody>
          <a:bodyPr anchor="t" rtlCol="false" tIns="0" lIns="0" bIns="0" rIns="0">
            <a:spAutoFit/>
          </a:bodyPr>
          <a:lstStyle/>
          <a:p>
            <a:pPr algn="l" marL="0" indent="0" lvl="0">
              <a:lnSpc>
                <a:spcPts val="10800"/>
              </a:lnSpc>
              <a:spcBef>
                <a:spcPct val="0"/>
              </a:spcBef>
            </a:pPr>
            <a:r>
              <a:rPr lang="en-US" b="true" sz="12000" spc="-240">
                <a:solidFill>
                  <a:srgbClr val="000000"/>
                </a:solidFill>
                <a:latin typeface="Formula Bold"/>
                <a:ea typeface="Formula Bold"/>
                <a:cs typeface="Formula Bold"/>
                <a:sym typeface="Formula Bold"/>
              </a:rPr>
              <a:t>CLAVES</a:t>
            </a:r>
          </a:p>
        </p:txBody>
      </p:sp>
      <p:sp>
        <p:nvSpPr>
          <p:cNvPr name="TextBox 30" id="30"/>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94554" y="2070712"/>
            <a:ext cx="11540401" cy="6145577"/>
            <a:chOff x="0" y="0"/>
            <a:chExt cx="3039447" cy="1618588"/>
          </a:xfrm>
        </p:grpSpPr>
        <p:sp>
          <p:nvSpPr>
            <p:cNvPr name="Freeform 3" id="3"/>
            <p:cNvSpPr/>
            <p:nvPr/>
          </p:nvSpPr>
          <p:spPr>
            <a:xfrm flipH="false" flipV="false" rot="0">
              <a:off x="0" y="0"/>
              <a:ext cx="3039447" cy="1618588"/>
            </a:xfrm>
            <a:custGeom>
              <a:avLst/>
              <a:gdLst/>
              <a:ahLst/>
              <a:cxnLst/>
              <a:rect r="r" b="b" t="t" l="l"/>
              <a:pathLst>
                <a:path h="1618588" w="3039447">
                  <a:moveTo>
                    <a:pt x="33543" y="0"/>
                  </a:moveTo>
                  <a:lnTo>
                    <a:pt x="3005905" y="0"/>
                  </a:lnTo>
                  <a:cubicBezTo>
                    <a:pt x="3024430" y="0"/>
                    <a:pt x="3039447" y="15018"/>
                    <a:pt x="3039447" y="33543"/>
                  </a:cubicBezTo>
                  <a:lnTo>
                    <a:pt x="3039447" y="1585045"/>
                  </a:lnTo>
                  <a:cubicBezTo>
                    <a:pt x="3039447" y="1603571"/>
                    <a:pt x="3024430" y="1618588"/>
                    <a:pt x="3005905" y="1618588"/>
                  </a:cubicBezTo>
                  <a:lnTo>
                    <a:pt x="33543" y="1618588"/>
                  </a:lnTo>
                  <a:cubicBezTo>
                    <a:pt x="15018" y="1618588"/>
                    <a:pt x="0" y="1603571"/>
                    <a:pt x="0" y="1585045"/>
                  </a:cubicBezTo>
                  <a:lnTo>
                    <a:pt x="0" y="33543"/>
                  </a:lnTo>
                  <a:cubicBezTo>
                    <a:pt x="0" y="15018"/>
                    <a:pt x="15018" y="0"/>
                    <a:pt x="33543" y="0"/>
                  </a:cubicBezTo>
                  <a:close/>
                </a:path>
              </a:pathLst>
            </a:custGeom>
            <a:solidFill>
              <a:srgbClr val="DDEAFD"/>
            </a:solidFill>
          </p:spPr>
        </p:sp>
        <p:sp>
          <p:nvSpPr>
            <p:cNvPr name="TextBox 4" id="4"/>
            <p:cNvSpPr txBox="true"/>
            <p:nvPr/>
          </p:nvSpPr>
          <p:spPr>
            <a:xfrm>
              <a:off x="0" y="-85725"/>
              <a:ext cx="3039447" cy="1704313"/>
            </a:xfrm>
            <a:prstGeom prst="rect">
              <a:avLst/>
            </a:prstGeom>
          </p:spPr>
          <p:txBody>
            <a:bodyPr anchor="ctr" rtlCol="false" tIns="50800" lIns="50800" bIns="50800" rIns="50800"/>
            <a:lstStyle/>
            <a:p>
              <a:pPr algn="ctr">
                <a:lnSpc>
                  <a:spcPts val="3120"/>
                </a:lnSpc>
              </a:pPr>
            </a:p>
          </p:txBody>
        </p:sp>
      </p:grpSp>
      <p:grpSp>
        <p:nvGrpSpPr>
          <p:cNvPr name="Group 5" id="5"/>
          <p:cNvGrpSpPr/>
          <p:nvPr/>
        </p:nvGrpSpPr>
        <p:grpSpPr>
          <a:xfrm rot="0">
            <a:off x="9144000" y="2070712"/>
            <a:ext cx="12065301" cy="6145577"/>
            <a:chOff x="0" y="0"/>
            <a:chExt cx="3177692" cy="1618588"/>
          </a:xfrm>
        </p:grpSpPr>
        <p:sp>
          <p:nvSpPr>
            <p:cNvPr name="Freeform 6" id="6"/>
            <p:cNvSpPr/>
            <p:nvPr/>
          </p:nvSpPr>
          <p:spPr>
            <a:xfrm flipH="false" flipV="false" rot="0">
              <a:off x="0" y="0"/>
              <a:ext cx="3177692" cy="1618588"/>
            </a:xfrm>
            <a:custGeom>
              <a:avLst/>
              <a:gdLst/>
              <a:ahLst/>
              <a:cxnLst/>
              <a:rect r="r" b="b" t="t" l="l"/>
              <a:pathLst>
                <a:path h="1618588" w="3177692">
                  <a:moveTo>
                    <a:pt x="32083" y="0"/>
                  </a:moveTo>
                  <a:lnTo>
                    <a:pt x="3145609" y="0"/>
                  </a:lnTo>
                  <a:cubicBezTo>
                    <a:pt x="3154118" y="0"/>
                    <a:pt x="3162279" y="3380"/>
                    <a:pt x="3168295" y="9397"/>
                  </a:cubicBezTo>
                  <a:cubicBezTo>
                    <a:pt x="3174312" y="15414"/>
                    <a:pt x="3177692" y="23574"/>
                    <a:pt x="3177692" y="32083"/>
                  </a:cubicBezTo>
                  <a:lnTo>
                    <a:pt x="3177692" y="1586505"/>
                  </a:lnTo>
                  <a:cubicBezTo>
                    <a:pt x="3177692" y="1595014"/>
                    <a:pt x="3174312" y="1603174"/>
                    <a:pt x="3168295" y="1609191"/>
                  </a:cubicBezTo>
                  <a:cubicBezTo>
                    <a:pt x="3162279" y="1615208"/>
                    <a:pt x="3154118" y="1618588"/>
                    <a:pt x="3145609" y="1618588"/>
                  </a:cubicBezTo>
                  <a:lnTo>
                    <a:pt x="32083" y="1618588"/>
                  </a:lnTo>
                  <a:cubicBezTo>
                    <a:pt x="23574" y="1618588"/>
                    <a:pt x="15414" y="1615208"/>
                    <a:pt x="9397" y="1609191"/>
                  </a:cubicBezTo>
                  <a:cubicBezTo>
                    <a:pt x="3380" y="1603174"/>
                    <a:pt x="0" y="1595014"/>
                    <a:pt x="0" y="1586505"/>
                  </a:cubicBezTo>
                  <a:lnTo>
                    <a:pt x="0" y="32083"/>
                  </a:lnTo>
                  <a:cubicBezTo>
                    <a:pt x="0" y="23574"/>
                    <a:pt x="3380" y="15414"/>
                    <a:pt x="9397" y="9397"/>
                  </a:cubicBezTo>
                  <a:cubicBezTo>
                    <a:pt x="15414" y="3380"/>
                    <a:pt x="23574" y="0"/>
                    <a:pt x="32083" y="0"/>
                  </a:cubicBezTo>
                  <a:close/>
                </a:path>
              </a:pathLst>
            </a:custGeom>
            <a:solidFill>
              <a:srgbClr val="86E5A1"/>
            </a:solidFill>
          </p:spPr>
        </p:sp>
        <p:sp>
          <p:nvSpPr>
            <p:cNvPr name="TextBox 7" id="7"/>
            <p:cNvSpPr txBox="true"/>
            <p:nvPr/>
          </p:nvSpPr>
          <p:spPr>
            <a:xfrm>
              <a:off x="0" y="-85725"/>
              <a:ext cx="3177692" cy="1704313"/>
            </a:xfrm>
            <a:prstGeom prst="rect">
              <a:avLst/>
            </a:prstGeom>
          </p:spPr>
          <p:txBody>
            <a:bodyPr anchor="ctr" rtlCol="false" tIns="50800" lIns="50800" bIns="50800" rIns="50800"/>
            <a:lstStyle/>
            <a:p>
              <a:pPr algn="ctr">
                <a:lnSpc>
                  <a:spcPts val="3120"/>
                </a:lnSpc>
              </a:pPr>
            </a:p>
          </p:txBody>
        </p:sp>
      </p:grpSp>
      <p:sp>
        <p:nvSpPr>
          <p:cNvPr name="Freeform 8" id="8"/>
          <p:cNvSpPr/>
          <p:nvPr/>
        </p:nvSpPr>
        <p:spPr>
          <a:xfrm flipH="false" flipV="false" rot="0">
            <a:off x="7848210" y="3335581"/>
            <a:ext cx="2136703" cy="2830071"/>
          </a:xfrm>
          <a:custGeom>
            <a:avLst/>
            <a:gdLst/>
            <a:ahLst/>
            <a:cxnLst/>
            <a:rect r="r" b="b" t="t" l="l"/>
            <a:pathLst>
              <a:path h="2830071" w="2136703">
                <a:moveTo>
                  <a:pt x="0" y="0"/>
                </a:moveTo>
                <a:lnTo>
                  <a:pt x="2136704" y="0"/>
                </a:lnTo>
                <a:lnTo>
                  <a:pt x="2136704" y="2830070"/>
                </a:lnTo>
                <a:lnTo>
                  <a:pt x="0" y="28300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4447029"/>
            <a:ext cx="7296385" cy="1469141"/>
          </a:xfrm>
          <a:prstGeom prst="rect">
            <a:avLst/>
          </a:prstGeom>
        </p:spPr>
        <p:txBody>
          <a:bodyPr anchor="t" rtlCol="false" tIns="0" lIns="0" bIns="0" rIns="0">
            <a:spAutoFit/>
          </a:bodyPr>
          <a:lstStyle/>
          <a:p>
            <a:pPr algn="ctr" marL="0" indent="0" lvl="0">
              <a:lnSpc>
                <a:spcPts val="11322"/>
              </a:lnSpc>
            </a:pPr>
            <a:r>
              <a:rPr lang="en-US" b="true" sz="10200" spc="-204">
                <a:solidFill>
                  <a:srgbClr val="000000"/>
                </a:solidFill>
                <a:latin typeface="Formula Bold"/>
                <a:ea typeface="Formula Bold"/>
                <a:cs typeface="Formula Bold"/>
                <a:sym typeface="Formula Bold"/>
              </a:rPr>
              <a:t>MUSICA ESPECIAL</a:t>
            </a:r>
          </a:p>
        </p:txBody>
      </p:sp>
      <p:sp>
        <p:nvSpPr>
          <p:cNvPr name="TextBox 10" id="10"/>
          <p:cNvSpPr txBox="true"/>
          <p:nvPr/>
        </p:nvSpPr>
        <p:spPr>
          <a:xfrm rot="0">
            <a:off x="10149070" y="3371850"/>
            <a:ext cx="7739495" cy="3371849"/>
          </a:xfrm>
          <a:prstGeom prst="rect">
            <a:avLst/>
          </a:prstGeom>
        </p:spPr>
        <p:txBody>
          <a:bodyPr anchor="t" rtlCol="false" tIns="0" lIns="0" bIns="0" rIns="0">
            <a:spAutoFit/>
          </a:bodyPr>
          <a:lstStyle/>
          <a:p>
            <a:pPr algn="l">
              <a:lnSpc>
                <a:spcPts val="5250"/>
              </a:lnSpc>
            </a:pPr>
            <a:r>
              <a:rPr lang="en-US" sz="3500">
                <a:solidFill>
                  <a:srgbClr val="000000"/>
                </a:solidFill>
                <a:latin typeface="DIN Next"/>
                <a:ea typeface="DIN Next"/>
                <a:cs typeface="DIN Next"/>
                <a:sym typeface="DIN Next"/>
              </a:rPr>
              <a:t>Cantad a J</a:t>
            </a:r>
            <a:r>
              <a:rPr lang="en-US" sz="3500">
                <a:solidFill>
                  <a:srgbClr val="000000"/>
                </a:solidFill>
                <a:latin typeface="DIN Next"/>
                <a:ea typeface="DIN Next"/>
                <a:cs typeface="DIN Next"/>
                <a:sym typeface="DIN Next"/>
              </a:rPr>
              <a:t>ehová</a:t>
            </a:r>
            <a:r>
              <a:rPr lang="en-US" sz="3500">
                <a:solidFill>
                  <a:srgbClr val="000000"/>
                </a:solidFill>
                <a:latin typeface="DIN Next"/>
                <a:ea typeface="DIN Next"/>
                <a:cs typeface="DIN Next"/>
                <a:sym typeface="DIN Next"/>
              </a:rPr>
              <a:t> cántico nuevo; cantad a Jehová, toda la tierra. Cantad a Jehová, bendecid su nombre; anunciad de día en día su salvación.</a:t>
            </a:r>
          </a:p>
          <a:p>
            <a:pPr algn="l">
              <a:lnSpc>
                <a:spcPts val="5250"/>
              </a:lnSpc>
            </a:pPr>
          </a:p>
        </p:txBody>
      </p:sp>
      <p:sp>
        <p:nvSpPr>
          <p:cNvPr name="TextBox 11" id="11"/>
          <p:cNvSpPr txBox="true"/>
          <p:nvPr/>
        </p:nvSpPr>
        <p:spPr>
          <a:xfrm rot="0">
            <a:off x="13389553" y="6890394"/>
            <a:ext cx="4018626" cy="769619"/>
          </a:xfrm>
          <a:prstGeom prst="rect">
            <a:avLst/>
          </a:prstGeom>
        </p:spPr>
        <p:txBody>
          <a:bodyPr anchor="t" rtlCol="false" tIns="0" lIns="0" bIns="0" rIns="0">
            <a:spAutoFit/>
          </a:bodyPr>
          <a:lstStyle/>
          <a:p>
            <a:pPr algn="l">
              <a:lnSpc>
                <a:spcPts val="5700"/>
              </a:lnSpc>
            </a:pPr>
            <a:r>
              <a:rPr lang="en-US" sz="3800">
                <a:solidFill>
                  <a:srgbClr val="000000"/>
                </a:solidFill>
                <a:latin typeface="DIN Next"/>
                <a:ea typeface="DIN Next"/>
                <a:cs typeface="DIN Next"/>
                <a:sym typeface="DIN Next"/>
              </a:rPr>
              <a:t>Salmo 96</a:t>
            </a:r>
          </a:p>
        </p:txBody>
      </p:sp>
      <p:sp>
        <p:nvSpPr>
          <p:cNvPr name="TextBox 12" id="12"/>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86E5A1"/>
        </a:solidFill>
      </p:bgPr>
    </p:bg>
    <p:spTree>
      <p:nvGrpSpPr>
        <p:cNvPr id="1" name=""/>
        <p:cNvGrpSpPr/>
        <p:nvPr/>
      </p:nvGrpSpPr>
      <p:grpSpPr>
        <a:xfrm>
          <a:off x="0" y="0"/>
          <a:ext cx="0" cy="0"/>
          <a:chOff x="0" y="0"/>
          <a:chExt cx="0" cy="0"/>
        </a:xfrm>
      </p:grpSpPr>
      <p:grpSp>
        <p:nvGrpSpPr>
          <p:cNvPr name="Group 2" id="2"/>
          <p:cNvGrpSpPr/>
          <p:nvPr/>
        </p:nvGrpSpPr>
        <p:grpSpPr>
          <a:xfrm rot="0">
            <a:off x="1028700" y="2247696"/>
            <a:ext cx="16230600" cy="5791608"/>
            <a:chOff x="0" y="0"/>
            <a:chExt cx="4274726" cy="1525362"/>
          </a:xfrm>
        </p:grpSpPr>
        <p:sp>
          <p:nvSpPr>
            <p:cNvPr name="Freeform 3" id="3"/>
            <p:cNvSpPr/>
            <p:nvPr/>
          </p:nvSpPr>
          <p:spPr>
            <a:xfrm flipH="false" flipV="false" rot="0">
              <a:off x="0" y="0"/>
              <a:ext cx="4274726" cy="1525362"/>
            </a:xfrm>
            <a:custGeom>
              <a:avLst/>
              <a:gdLst/>
              <a:ahLst/>
              <a:cxnLst/>
              <a:rect r="r" b="b" t="t" l="l"/>
              <a:pathLst>
                <a:path h="1525362" w="4274726">
                  <a:moveTo>
                    <a:pt x="23850" y="0"/>
                  </a:moveTo>
                  <a:lnTo>
                    <a:pt x="4250876" y="0"/>
                  </a:lnTo>
                  <a:cubicBezTo>
                    <a:pt x="4257201" y="0"/>
                    <a:pt x="4263268" y="2513"/>
                    <a:pt x="4267741" y="6985"/>
                  </a:cubicBezTo>
                  <a:cubicBezTo>
                    <a:pt x="4272213" y="11458"/>
                    <a:pt x="4274726" y="17524"/>
                    <a:pt x="4274726" y="23850"/>
                  </a:cubicBezTo>
                  <a:lnTo>
                    <a:pt x="4274726" y="1501512"/>
                  </a:lnTo>
                  <a:cubicBezTo>
                    <a:pt x="4274726" y="1507837"/>
                    <a:pt x="4272213" y="1513904"/>
                    <a:pt x="4267741" y="1518376"/>
                  </a:cubicBezTo>
                  <a:cubicBezTo>
                    <a:pt x="4263268" y="1522849"/>
                    <a:pt x="4257201" y="1525362"/>
                    <a:pt x="4250876" y="1525362"/>
                  </a:cubicBezTo>
                  <a:lnTo>
                    <a:pt x="23850" y="1525362"/>
                  </a:lnTo>
                  <a:cubicBezTo>
                    <a:pt x="17524" y="1525362"/>
                    <a:pt x="11458" y="1522849"/>
                    <a:pt x="6985" y="1518376"/>
                  </a:cubicBezTo>
                  <a:cubicBezTo>
                    <a:pt x="2513" y="1513904"/>
                    <a:pt x="0" y="1507837"/>
                    <a:pt x="0" y="1501512"/>
                  </a:cubicBezTo>
                  <a:lnTo>
                    <a:pt x="0" y="23850"/>
                  </a:lnTo>
                  <a:cubicBezTo>
                    <a:pt x="0" y="17524"/>
                    <a:pt x="2513" y="11458"/>
                    <a:pt x="6985" y="6985"/>
                  </a:cubicBezTo>
                  <a:cubicBezTo>
                    <a:pt x="11458" y="2513"/>
                    <a:pt x="17524" y="0"/>
                    <a:pt x="23850" y="0"/>
                  </a:cubicBezTo>
                  <a:close/>
                </a:path>
              </a:pathLst>
            </a:custGeom>
            <a:solidFill>
              <a:srgbClr val="DDEAFD"/>
            </a:solidFill>
            <a:ln cap="rnd">
              <a:noFill/>
              <a:prstDash val="solid"/>
              <a:round/>
            </a:ln>
          </p:spPr>
        </p:sp>
        <p:sp>
          <p:nvSpPr>
            <p:cNvPr name="TextBox 4" id="4"/>
            <p:cNvSpPr txBox="true"/>
            <p:nvPr/>
          </p:nvSpPr>
          <p:spPr>
            <a:xfrm>
              <a:off x="0" y="-85725"/>
              <a:ext cx="4274726" cy="1611087"/>
            </a:xfrm>
            <a:prstGeom prst="rect">
              <a:avLst/>
            </a:prstGeom>
          </p:spPr>
          <p:txBody>
            <a:bodyPr anchor="ctr" rtlCol="false" tIns="50800" lIns="50800" bIns="50800" rIns="50800"/>
            <a:lstStyle/>
            <a:p>
              <a:pPr algn="ctr" marL="0" indent="0" lvl="0">
                <a:lnSpc>
                  <a:spcPts val="3120"/>
                </a:lnSpc>
                <a:spcBef>
                  <a:spcPct val="0"/>
                </a:spcBef>
              </a:pPr>
            </a:p>
          </p:txBody>
        </p:sp>
      </p:grpSp>
      <p:sp>
        <p:nvSpPr>
          <p:cNvPr name="TextBox 5" id="5"/>
          <p:cNvSpPr txBox="true"/>
          <p:nvPr/>
        </p:nvSpPr>
        <p:spPr>
          <a:xfrm rot="0">
            <a:off x="2433740" y="3048001"/>
            <a:ext cx="13785906" cy="4038599"/>
          </a:xfrm>
          <a:prstGeom prst="rect">
            <a:avLst/>
          </a:prstGeom>
        </p:spPr>
        <p:txBody>
          <a:bodyPr anchor="t" rtlCol="false" tIns="0" lIns="0" bIns="0" rIns="0">
            <a:spAutoFit/>
          </a:bodyPr>
          <a:lstStyle/>
          <a:p>
            <a:pPr algn="l">
              <a:lnSpc>
                <a:spcPts val="4500"/>
              </a:lnSpc>
            </a:pPr>
            <a:r>
              <a:rPr lang="en-US" sz="3000">
                <a:solidFill>
                  <a:srgbClr val="000000"/>
                </a:solidFill>
                <a:latin typeface="DIN Next"/>
                <a:ea typeface="DIN Next"/>
                <a:cs typeface="DIN Next"/>
                <a:sym typeface="DIN Next"/>
              </a:rPr>
              <a:t>Cuando una c</a:t>
            </a:r>
            <a:r>
              <a:rPr lang="en-US" sz="3000">
                <a:solidFill>
                  <a:srgbClr val="000000"/>
                </a:solidFill>
                <a:latin typeface="DIN Next"/>
                <a:ea typeface="DIN Next"/>
                <a:cs typeface="DIN Next"/>
                <a:sym typeface="DIN Next"/>
              </a:rPr>
              <a:t>omunidad</a:t>
            </a:r>
            <a:r>
              <a:rPr lang="en-US" sz="3000">
                <a:solidFill>
                  <a:srgbClr val="000000"/>
                </a:solidFill>
                <a:latin typeface="DIN Next"/>
                <a:ea typeface="DIN Next"/>
                <a:cs typeface="DIN Next"/>
                <a:sym typeface="DIN Next"/>
              </a:rPr>
              <a:t> de fe alcanza un hito importante —ya sea un aniversario, la culminación de un proyecto o un tiempo de crecimiento espiritual—, es natural sentir gozo y el deseo de celebrar. Sin embargo, estos momentos de bendición también pueden convertirse en un terreno fértil para la distracción espiritual. El peligro surge cuando desviamos nuestra mirada del Autor de la obra y comenzamos a enfocar el éxito de la iglesia en las capacidades, elocuencia o carisma de los líderes humanos.</a:t>
            </a:r>
          </a:p>
        </p:txBody>
      </p:sp>
      <p:sp>
        <p:nvSpPr>
          <p:cNvPr name="TextBox 6" id="6"/>
          <p:cNvSpPr txBox="true"/>
          <p:nvPr/>
        </p:nvSpPr>
        <p:spPr>
          <a:xfrm rot="0">
            <a:off x="16040875" y="9862481"/>
            <a:ext cx="2082969" cy="221615"/>
          </a:xfrm>
          <a:prstGeom prst="rect">
            <a:avLst/>
          </a:prstGeom>
        </p:spPr>
        <p:txBody>
          <a:bodyPr anchor="t" rtlCol="false" tIns="0" lIns="0" bIns="0" rIns="0">
            <a:spAutoFit/>
          </a:bodyPr>
          <a:lstStyle/>
          <a:p>
            <a:pPr algn="just" marL="0" indent="0" lvl="0">
              <a:lnSpc>
                <a:spcPts val="1599"/>
              </a:lnSpc>
            </a:pPr>
            <a:r>
              <a:rPr lang="en-US" b="true" sz="1599" spc="-39">
                <a:solidFill>
                  <a:srgbClr val="000000">
                    <a:alpha val="35686"/>
                  </a:srgbClr>
                </a:solidFill>
                <a:latin typeface="Roboto Bold"/>
                <a:ea typeface="Roboto Bold"/>
                <a:cs typeface="Roboto Bold"/>
                <a:sym typeface="Roboto Bold"/>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DAHOE85vIyk</dc:identifier>
  <dcterms:modified xsi:type="dcterms:W3CDTF">2011-08-01T06:04:30Z</dcterms:modified>
  <cp:revision>1</cp:revision>
  <dc:title>Programa DIA PPT 04-07-26</dc:title>
</cp:coreProperties>
</file>