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Bugaki" charset="1" panose="00000000000000000000"/>
      <p:regular r:id="rId23"/>
    </p:embeddedFont>
    <p:embeddedFont>
      <p:font typeface="Bellaboo" charset="1" panose="00000000000000000000"/>
      <p:regular r:id="rId24"/>
    </p:embeddedFont>
    <p:embeddedFont>
      <p:font typeface="Roboto Bold" charset="1" panose="02000000000000000000"/>
      <p:regular r:id="rId25"/>
    </p:embeddedFont>
    <p:embeddedFont>
      <p:font typeface="Monterchi" charset="1" panose="02000503060000020004"/>
      <p:regular r:id="rId26"/>
    </p:embeddedFont>
    <p:embeddedFont>
      <p:font typeface="Roboto" charset="1" panose="0200000000000000000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6.png" Type="http://schemas.openxmlformats.org/officeDocument/2006/relationships/image"/><Relationship Id="rId7" Target="../media/image17.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20.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2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22.png" Type="http://schemas.openxmlformats.org/officeDocument/2006/relationships/image"/><Relationship Id="rId7" Target="../media/image2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24.png" Type="http://schemas.openxmlformats.org/officeDocument/2006/relationships/image"/><Relationship Id="rId7" Target="../media/image25.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png" Type="http://schemas.openxmlformats.org/officeDocument/2006/relationships/image"/><Relationship Id="rId4"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png" Type="http://schemas.openxmlformats.org/officeDocument/2006/relationships/image"/><Relationship Id="rId4" Target="../media/image1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1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pn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623229" y="3713163"/>
            <a:ext cx="13039006" cy="2384424"/>
          </a:xfrm>
          <a:prstGeom prst="rect">
            <a:avLst/>
          </a:prstGeom>
        </p:spPr>
        <p:txBody>
          <a:bodyPr anchor="t" rtlCol="false" tIns="0" lIns="0" bIns="0" rIns="0">
            <a:spAutoFit/>
          </a:bodyPr>
          <a:lstStyle/>
          <a:p>
            <a:pPr algn="ctr" marL="0" indent="0" lvl="0">
              <a:lnSpc>
                <a:spcPts val="17547"/>
              </a:lnSpc>
              <a:spcBef>
                <a:spcPts val="13160"/>
              </a:spcBef>
            </a:pPr>
            <a:r>
              <a:rPr lang="en-US" sz="12534" spc="-200">
                <a:solidFill>
                  <a:srgbClr val="2B2B2B"/>
                </a:solidFill>
                <a:latin typeface="Bugaki"/>
                <a:ea typeface="Bugaki"/>
                <a:cs typeface="Bugaki"/>
                <a:sym typeface="Bugaki"/>
              </a:rPr>
              <a:t>CUERPO</a:t>
            </a:r>
          </a:p>
        </p:txBody>
      </p:sp>
      <p:sp>
        <p:nvSpPr>
          <p:cNvPr name="TextBox 3" id="3"/>
          <p:cNvSpPr txBox="true"/>
          <p:nvPr/>
        </p:nvSpPr>
        <p:spPr>
          <a:xfrm rot="0">
            <a:off x="3959847" y="1625436"/>
            <a:ext cx="10368305" cy="2846590"/>
          </a:xfrm>
          <a:prstGeom prst="rect">
            <a:avLst/>
          </a:prstGeom>
        </p:spPr>
        <p:txBody>
          <a:bodyPr anchor="t" rtlCol="false" tIns="0" lIns="0" bIns="0" rIns="0">
            <a:spAutoFit/>
          </a:bodyPr>
          <a:lstStyle/>
          <a:p>
            <a:pPr algn="ctr" marL="0" indent="0" lvl="0">
              <a:lnSpc>
                <a:spcPts val="23262"/>
              </a:lnSpc>
              <a:spcBef>
                <a:spcPts val="17446"/>
              </a:spcBef>
            </a:pPr>
            <a:r>
              <a:rPr lang="en-US" sz="16615">
                <a:solidFill>
                  <a:srgbClr val="2B2B2B"/>
                </a:solidFill>
                <a:latin typeface="Bellaboo"/>
                <a:ea typeface="Bellaboo"/>
                <a:cs typeface="Bellaboo"/>
                <a:sym typeface="Bellaboo"/>
              </a:rPr>
              <a:t>la iglesia es un</a:t>
            </a:r>
          </a:p>
        </p:txBody>
      </p:sp>
      <p:grpSp>
        <p:nvGrpSpPr>
          <p:cNvPr name="Group 4" id="4"/>
          <p:cNvGrpSpPr/>
          <p:nvPr/>
        </p:nvGrpSpPr>
        <p:grpSpPr>
          <a:xfrm rot="0">
            <a:off x="4737205" y="7069968"/>
            <a:ext cx="9146146" cy="1304310"/>
            <a:chOff x="0" y="0"/>
            <a:chExt cx="3101881" cy="442352"/>
          </a:xfrm>
        </p:grpSpPr>
        <p:sp>
          <p:nvSpPr>
            <p:cNvPr name="Freeform 5" id="5"/>
            <p:cNvSpPr/>
            <p:nvPr/>
          </p:nvSpPr>
          <p:spPr>
            <a:xfrm flipH="false" flipV="false" rot="0">
              <a:off x="0" y="0"/>
              <a:ext cx="3101881" cy="442352"/>
            </a:xfrm>
            <a:custGeom>
              <a:avLst/>
              <a:gdLst/>
              <a:ahLst/>
              <a:cxnLst/>
              <a:rect r="r" b="b" t="t" l="l"/>
              <a:pathLst>
                <a:path h="442352" w="3101881">
                  <a:moveTo>
                    <a:pt x="2898681" y="0"/>
                  </a:moveTo>
                  <a:cubicBezTo>
                    <a:pt x="3010905" y="0"/>
                    <a:pt x="3101881" y="99024"/>
                    <a:pt x="3101881" y="221176"/>
                  </a:cubicBezTo>
                  <a:cubicBezTo>
                    <a:pt x="3101881" y="343328"/>
                    <a:pt x="3010905" y="442352"/>
                    <a:pt x="2898681" y="442352"/>
                  </a:cubicBezTo>
                  <a:lnTo>
                    <a:pt x="203200" y="442352"/>
                  </a:lnTo>
                  <a:cubicBezTo>
                    <a:pt x="90976" y="442352"/>
                    <a:pt x="0" y="343328"/>
                    <a:pt x="0" y="221176"/>
                  </a:cubicBezTo>
                  <a:cubicBezTo>
                    <a:pt x="0" y="99024"/>
                    <a:pt x="90976" y="0"/>
                    <a:pt x="203200" y="0"/>
                  </a:cubicBezTo>
                  <a:close/>
                </a:path>
              </a:pathLst>
            </a:custGeom>
            <a:solidFill>
              <a:srgbClr val="60AD61"/>
            </a:solidFill>
            <a:ln cap="sq">
              <a:noFill/>
              <a:prstDash val="solid"/>
              <a:miter/>
            </a:ln>
          </p:spPr>
        </p:sp>
        <p:sp>
          <p:nvSpPr>
            <p:cNvPr name="TextBox 6" id="6"/>
            <p:cNvSpPr txBox="true"/>
            <p:nvPr/>
          </p:nvSpPr>
          <p:spPr>
            <a:xfrm>
              <a:off x="0" y="9525"/>
              <a:ext cx="3101881" cy="432827"/>
            </a:xfrm>
            <a:prstGeom prst="rect">
              <a:avLst/>
            </a:prstGeom>
          </p:spPr>
          <p:txBody>
            <a:bodyPr anchor="ctr" rtlCol="false" tIns="50800" lIns="50800" bIns="50800" rIns="50800"/>
            <a:lstStyle/>
            <a:p>
              <a:pPr algn="ctr">
                <a:lnSpc>
                  <a:spcPts val="4483"/>
                </a:lnSpc>
              </a:pPr>
              <a:r>
                <a:rPr lang="en-US" b="true" sz="3799">
                  <a:solidFill>
                    <a:srgbClr val="000000"/>
                  </a:solidFill>
                  <a:latin typeface="Roboto Bold"/>
                  <a:ea typeface="Roboto Bold"/>
                  <a:cs typeface="Roboto Bold"/>
                  <a:sym typeface="Roboto Bold"/>
                </a:rPr>
                <a:t>Programa de Escuela Sabática </a:t>
              </a:r>
            </a:p>
          </p:txBody>
        </p:sp>
      </p:grpSp>
      <p:sp>
        <p:nvSpPr>
          <p:cNvPr name="Freeform 7" id="7"/>
          <p:cNvSpPr/>
          <p:nvPr/>
        </p:nvSpPr>
        <p:spPr>
          <a:xfrm flipH="false" flipV="false" rot="0">
            <a:off x="10681815" y="7069968"/>
            <a:ext cx="9963376" cy="5841201"/>
          </a:xfrm>
          <a:custGeom>
            <a:avLst/>
            <a:gdLst/>
            <a:ahLst/>
            <a:cxnLst/>
            <a:rect r="r" b="b" t="t" l="l"/>
            <a:pathLst>
              <a:path h="5841201" w="9963376">
                <a:moveTo>
                  <a:pt x="0" y="0"/>
                </a:moveTo>
                <a:lnTo>
                  <a:pt x="9963376" y="0"/>
                </a:lnTo>
                <a:lnTo>
                  <a:pt x="9963376" y="5841201"/>
                </a:lnTo>
                <a:lnTo>
                  <a:pt x="0" y="5841201"/>
                </a:lnTo>
                <a:lnTo>
                  <a:pt x="0" y="0"/>
                </a:lnTo>
                <a:close/>
              </a:path>
            </a:pathLst>
          </a:custGeom>
          <a:blipFill>
            <a:blip r:embed="rId2"/>
            <a:stretch>
              <a:fillRect l="0" t="-2441" r="0" b="-75545"/>
            </a:stretch>
          </a:blipFill>
        </p:spPr>
      </p:sp>
      <p:sp>
        <p:nvSpPr>
          <p:cNvPr name="Freeform 8" id="8"/>
          <p:cNvSpPr/>
          <p:nvPr/>
        </p:nvSpPr>
        <p:spPr>
          <a:xfrm flipH="false" flipV="false" rot="-5800394">
            <a:off x="12869802" y="-4069596"/>
            <a:ext cx="4614696" cy="8512079"/>
          </a:xfrm>
          <a:custGeom>
            <a:avLst/>
            <a:gdLst/>
            <a:ahLst/>
            <a:cxnLst/>
            <a:rect r="r" b="b" t="t" l="l"/>
            <a:pathLst>
              <a:path h="8512079" w="4614696">
                <a:moveTo>
                  <a:pt x="0" y="0"/>
                </a:moveTo>
                <a:lnTo>
                  <a:pt x="4614696" y="0"/>
                </a:lnTo>
                <a:lnTo>
                  <a:pt x="4614696" y="8512079"/>
                </a:lnTo>
                <a:lnTo>
                  <a:pt x="0" y="8512079"/>
                </a:lnTo>
                <a:lnTo>
                  <a:pt x="0" y="0"/>
                </a:lnTo>
                <a:close/>
              </a:path>
            </a:pathLst>
          </a:custGeom>
          <a:blipFill>
            <a:blip r:embed="rId2"/>
            <a:stretch>
              <a:fillRect l="0" t="0" r="-83766" b="-3957"/>
            </a:stretch>
          </a:blipFill>
        </p:spPr>
      </p:sp>
      <p:sp>
        <p:nvSpPr>
          <p:cNvPr name="Freeform 9" id="9"/>
          <p:cNvSpPr/>
          <p:nvPr/>
        </p:nvSpPr>
        <p:spPr>
          <a:xfrm flipH="false" flipV="false" rot="-6471773">
            <a:off x="963750" y="-3290019"/>
            <a:ext cx="4194860" cy="7792573"/>
          </a:xfrm>
          <a:custGeom>
            <a:avLst/>
            <a:gdLst/>
            <a:ahLst/>
            <a:cxnLst/>
            <a:rect r="r" b="b" t="t" l="l"/>
            <a:pathLst>
              <a:path h="7792573" w="4194860">
                <a:moveTo>
                  <a:pt x="0" y="0"/>
                </a:moveTo>
                <a:lnTo>
                  <a:pt x="4194860" y="0"/>
                </a:lnTo>
                <a:lnTo>
                  <a:pt x="4194860" y="7792573"/>
                </a:lnTo>
                <a:lnTo>
                  <a:pt x="0" y="7792573"/>
                </a:lnTo>
                <a:lnTo>
                  <a:pt x="0" y="0"/>
                </a:lnTo>
                <a:close/>
              </a:path>
            </a:pathLst>
          </a:custGeom>
          <a:blipFill>
            <a:blip r:embed="rId3"/>
            <a:stretch>
              <a:fillRect l="0" t="-923" r="-79668" b="0"/>
            </a:stretch>
          </a:blipFill>
        </p:spPr>
      </p:sp>
      <p:sp>
        <p:nvSpPr>
          <p:cNvPr name="Freeform 10" id="10"/>
          <p:cNvSpPr/>
          <p:nvPr/>
        </p:nvSpPr>
        <p:spPr>
          <a:xfrm flipH="false" flipV="false" rot="-9500156">
            <a:off x="16445298" y="158050"/>
            <a:ext cx="3529858" cy="7545783"/>
          </a:xfrm>
          <a:custGeom>
            <a:avLst/>
            <a:gdLst/>
            <a:ahLst/>
            <a:cxnLst/>
            <a:rect r="r" b="b" t="t" l="l"/>
            <a:pathLst>
              <a:path h="7545783" w="3529858">
                <a:moveTo>
                  <a:pt x="0" y="0"/>
                </a:moveTo>
                <a:lnTo>
                  <a:pt x="3529858" y="0"/>
                </a:lnTo>
                <a:lnTo>
                  <a:pt x="3529858" y="7545783"/>
                </a:lnTo>
                <a:lnTo>
                  <a:pt x="0" y="7545783"/>
                </a:lnTo>
                <a:lnTo>
                  <a:pt x="0" y="0"/>
                </a:lnTo>
                <a:close/>
              </a:path>
            </a:pathLst>
          </a:custGeom>
          <a:blipFill>
            <a:blip r:embed="rId3"/>
            <a:stretch>
              <a:fillRect l="-104863" t="0" r="0" b="0"/>
            </a:stretch>
          </a:blipFill>
        </p:spPr>
      </p:sp>
      <p:sp>
        <p:nvSpPr>
          <p:cNvPr name="Freeform 11" id="11"/>
          <p:cNvSpPr/>
          <p:nvPr/>
        </p:nvSpPr>
        <p:spPr>
          <a:xfrm flipH="false" flipV="false" rot="5502815">
            <a:off x="-3999521" y="1482506"/>
            <a:ext cx="7058073" cy="5979040"/>
          </a:xfrm>
          <a:custGeom>
            <a:avLst/>
            <a:gdLst/>
            <a:ahLst/>
            <a:cxnLst/>
            <a:rect r="r" b="b" t="t" l="l"/>
            <a:pathLst>
              <a:path h="5979040" w="7058073">
                <a:moveTo>
                  <a:pt x="0" y="0"/>
                </a:moveTo>
                <a:lnTo>
                  <a:pt x="7058073" y="0"/>
                </a:lnTo>
                <a:lnTo>
                  <a:pt x="7058073" y="5979039"/>
                </a:lnTo>
                <a:lnTo>
                  <a:pt x="0" y="5979039"/>
                </a:lnTo>
                <a:lnTo>
                  <a:pt x="0" y="0"/>
                </a:lnTo>
                <a:close/>
              </a:path>
            </a:pathLst>
          </a:custGeom>
          <a:blipFill>
            <a:blip r:embed="rId3"/>
            <a:stretch>
              <a:fillRect l="0" t="0" r="-12510" b="-38590"/>
            </a:stretch>
          </a:blipFill>
        </p:spPr>
      </p:sp>
      <p:sp>
        <p:nvSpPr>
          <p:cNvPr name="Freeform 12" id="12"/>
          <p:cNvSpPr/>
          <p:nvPr/>
        </p:nvSpPr>
        <p:spPr>
          <a:xfrm flipH="false" flipV="false" rot="-8491337">
            <a:off x="-1440425" y="7554530"/>
            <a:ext cx="7536856" cy="4872078"/>
          </a:xfrm>
          <a:custGeom>
            <a:avLst/>
            <a:gdLst/>
            <a:ahLst/>
            <a:cxnLst/>
            <a:rect r="r" b="b" t="t" l="l"/>
            <a:pathLst>
              <a:path h="4872078" w="7536856">
                <a:moveTo>
                  <a:pt x="0" y="0"/>
                </a:moveTo>
                <a:lnTo>
                  <a:pt x="7536856" y="0"/>
                </a:lnTo>
                <a:lnTo>
                  <a:pt x="7536856" y="4872077"/>
                </a:lnTo>
                <a:lnTo>
                  <a:pt x="0" y="4872077"/>
                </a:lnTo>
                <a:lnTo>
                  <a:pt x="0" y="0"/>
                </a:lnTo>
                <a:close/>
              </a:path>
            </a:pathLst>
          </a:custGeom>
          <a:blipFill>
            <a:blip r:embed="rId3"/>
            <a:stretch>
              <a:fillRect l="0" t="-61420" r="0" b="0"/>
            </a:stretch>
          </a:blipFill>
        </p:spPr>
      </p:sp>
      <p:sp>
        <p:nvSpPr>
          <p:cNvPr name="TextBox 13" id="13"/>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0800000">
            <a:off x="-3367363" y="-2678804"/>
            <a:ext cx="9963376" cy="5841201"/>
          </a:xfrm>
          <a:custGeom>
            <a:avLst/>
            <a:gdLst/>
            <a:ahLst/>
            <a:cxnLst/>
            <a:rect r="r" b="b" t="t" l="l"/>
            <a:pathLst>
              <a:path h="5841201" w="9963376">
                <a:moveTo>
                  <a:pt x="0" y="0"/>
                </a:moveTo>
                <a:lnTo>
                  <a:pt x="9963375" y="0"/>
                </a:lnTo>
                <a:lnTo>
                  <a:pt x="9963375"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13271623">
            <a:off x="4082977" y="-8183541"/>
            <a:ext cx="9963638" cy="10331227"/>
          </a:xfrm>
          <a:custGeom>
            <a:avLst/>
            <a:gdLst/>
            <a:ahLst/>
            <a:cxnLst/>
            <a:rect r="r" b="b" t="t" l="l"/>
            <a:pathLst>
              <a:path h="10331227" w="9963638">
                <a:moveTo>
                  <a:pt x="390515" y="10331227"/>
                </a:moveTo>
                <a:lnTo>
                  <a:pt x="0" y="375507"/>
                </a:lnTo>
                <a:lnTo>
                  <a:pt x="9573122" y="0"/>
                </a:lnTo>
                <a:lnTo>
                  <a:pt x="9963637" y="9955719"/>
                </a:lnTo>
                <a:lnTo>
                  <a:pt x="390515" y="10331227"/>
                </a:lnTo>
                <a:close/>
              </a:path>
            </a:pathLst>
          </a:custGeom>
          <a:blipFill>
            <a:blip r:embed="rId2"/>
            <a:stretch>
              <a:fillRect l="-55" t="0" r="-661" b="-1356"/>
            </a:stretch>
          </a:blipFill>
        </p:spPr>
      </p:sp>
      <p:sp>
        <p:nvSpPr>
          <p:cNvPr name="Freeform 4" id="4"/>
          <p:cNvSpPr/>
          <p:nvPr/>
        </p:nvSpPr>
        <p:spPr>
          <a:xfrm flipH="false" flipV="false" rot="1261439">
            <a:off x="12664518" y="-2194242"/>
            <a:ext cx="7536856" cy="4872078"/>
          </a:xfrm>
          <a:custGeom>
            <a:avLst/>
            <a:gdLst/>
            <a:ahLst/>
            <a:cxnLst/>
            <a:rect r="r" b="b" t="t" l="l"/>
            <a:pathLst>
              <a:path h="4872078" w="7536856">
                <a:moveTo>
                  <a:pt x="0" y="0"/>
                </a:moveTo>
                <a:lnTo>
                  <a:pt x="7536856" y="0"/>
                </a:lnTo>
                <a:lnTo>
                  <a:pt x="7536856" y="4872077"/>
                </a:lnTo>
                <a:lnTo>
                  <a:pt x="0" y="4872077"/>
                </a:lnTo>
                <a:lnTo>
                  <a:pt x="0" y="0"/>
                </a:lnTo>
                <a:close/>
              </a:path>
            </a:pathLst>
          </a:custGeom>
          <a:blipFill>
            <a:blip r:embed="rId3"/>
            <a:stretch>
              <a:fillRect l="0" t="-61420" r="0" b="0"/>
            </a:stretch>
          </a:blipFill>
        </p:spPr>
      </p:sp>
      <p:sp>
        <p:nvSpPr>
          <p:cNvPr name="Freeform 5" id="5"/>
          <p:cNvSpPr/>
          <p:nvPr/>
        </p:nvSpPr>
        <p:spPr>
          <a:xfrm flipH="false" flipV="false" rot="0">
            <a:off x="5781645" y="2738406"/>
            <a:ext cx="7229746" cy="741049"/>
          </a:xfrm>
          <a:custGeom>
            <a:avLst/>
            <a:gdLst/>
            <a:ahLst/>
            <a:cxnLst/>
            <a:rect r="r" b="b" t="t" l="l"/>
            <a:pathLst>
              <a:path h="741049" w="7229746">
                <a:moveTo>
                  <a:pt x="0" y="0"/>
                </a:moveTo>
                <a:lnTo>
                  <a:pt x="7229746" y="0"/>
                </a:lnTo>
                <a:lnTo>
                  <a:pt x="7229746" y="741049"/>
                </a:lnTo>
                <a:lnTo>
                  <a:pt x="0" y="7410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3977525" y="3546130"/>
            <a:ext cx="3608239" cy="3981505"/>
          </a:xfrm>
          <a:custGeom>
            <a:avLst/>
            <a:gdLst/>
            <a:ahLst/>
            <a:cxnLst/>
            <a:rect r="r" b="b" t="t" l="l"/>
            <a:pathLst>
              <a:path h="3981505" w="3608239">
                <a:moveTo>
                  <a:pt x="0" y="0"/>
                </a:moveTo>
                <a:lnTo>
                  <a:pt x="3608240" y="0"/>
                </a:lnTo>
                <a:lnTo>
                  <a:pt x="3608240" y="3981506"/>
                </a:lnTo>
                <a:lnTo>
                  <a:pt x="0" y="3981506"/>
                </a:lnTo>
                <a:lnTo>
                  <a:pt x="0" y="0"/>
                </a:lnTo>
                <a:close/>
              </a:path>
            </a:pathLst>
          </a:custGeom>
          <a:blipFill>
            <a:blip r:embed="rId6"/>
            <a:stretch>
              <a:fillRect l="0" t="0" r="0" b="0"/>
            </a:stretch>
          </a:blipFill>
        </p:spPr>
      </p:sp>
      <p:sp>
        <p:nvSpPr>
          <p:cNvPr name="Freeform 7" id="7"/>
          <p:cNvSpPr/>
          <p:nvPr/>
        </p:nvSpPr>
        <p:spPr>
          <a:xfrm flipH="false" flipV="false" rot="1210091">
            <a:off x="11670784" y="3600146"/>
            <a:ext cx="3339547" cy="5245361"/>
          </a:xfrm>
          <a:custGeom>
            <a:avLst/>
            <a:gdLst/>
            <a:ahLst/>
            <a:cxnLst/>
            <a:rect r="r" b="b" t="t" l="l"/>
            <a:pathLst>
              <a:path h="5245361" w="3339547">
                <a:moveTo>
                  <a:pt x="0" y="0"/>
                </a:moveTo>
                <a:lnTo>
                  <a:pt x="3339547" y="0"/>
                </a:lnTo>
                <a:lnTo>
                  <a:pt x="3339547" y="5245362"/>
                </a:lnTo>
                <a:lnTo>
                  <a:pt x="0" y="5245362"/>
                </a:lnTo>
                <a:lnTo>
                  <a:pt x="0" y="0"/>
                </a:lnTo>
                <a:close/>
              </a:path>
            </a:pathLst>
          </a:custGeom>
          <a:blipFill>
            <a:blip r:embed="rId7"/>
            <a:stretch>
              <a:fillRect l="0" t="0" r="0" b="0"/>
            </a:stretch>
          </a:blipFill>
        </p:spPr>
      </p:sp>
      <p:sp>
        <p:nvSpPr>
          <p:cNvPr name="TextBox 8" id="8"/>
          <p:cNvSpPr txBox="true"/>
          <p:nvPr/>
        </p:nvSpPr>
        <p:spPr>
          <a:xfrm rot="0">
            <a:off x="2832851" y="1651619"/>
            <a:ext cx="12603602" cy="1022374"/>
          </a:xfrm>
          <a:prstGeom prst="rect">
            <a:avLst/>
          </a:prstGeom>
        </p:spPr>
        <p:txBody>
          <a:bodyPr anchor="t" rtlCol="false" tIns="0" lIns="0" bIns="0" rIns="0">
            <a:spAutoFit/>
          </a:bodyPr>
          <a:lstStyle/>
          <a:p>
            <a:pPr algn="ctr" marL="0" indent="0" lvl="0">
              <a:lnSpc>
                <a:spcPts val="6650"/>
              </a:lnSpc>
              <a:spcBef>
                <a:spcPct val="0"/>
              </a:spcBef>
            </a:pPr>
            <a:r>
              <a:rPr lang="en-US" sz="7000" spc="-140">
                <a:solidFill>
                  <a:srgbClr val="000000"/>
                </a:solidFill>
                <a:latin typeface="Bugaki"/>
                <a:ea typeface="Bugaki"/>
                <a:cs typeface="Bugaki"/>
                <a:sym typeface="Bugaki"/>
              </a:rPr>
              <a:t>Informe Misionero</a:t>
            </a:r>
          </a:p>
        </p:txBody>
      </p:sp>
      <p:sp>
        <p:nvSpPr>
          <p:cNvPr name="TextBox 9" id="9"/>
          <p:cNvSpPr txBox="true"/>
          <p:nvPr/>
        </p:nvSpPr>
        <p:spPr>
          <a:xfrm rot="0">
            <a:off x="3545762" y="7596368"/>
            <a:ext cx="5121455" cy="1296335"/>
          </a:xfrm>
          <a:prstGeom prst="rect">
            <a:avLst/>
          </a:prstGeom>
        </p:spPr>
        <p:txBody>
          <a:bodyPr anchor="t" rtlCol="false" tIns="0" lIns="0" bIns="0" rIns="0">
            <a:spAutoFit/>
          </a:bodyPr>
          <a:lstStyle/>
          <a:p>
            <a:pPr algn="ctr">
              <a:lnSpc>
                <a:spcPts val="4859"/>
              </a:lnSpc>
            </a:pPr>
            <a:r>
              <a:rPr lang="en-US" sz="4118">
                <a:solidFill>
                  <a:srgbClr val="000000"/>
                </a:solidFill>
                <a:latin typeface="Bugaki"/>
                <a:ea typeface="Bugaki"/>
                <a:cs typeface="Bugaki"/>
                <a:sym typeface="Bugaki"/>
              </a:rPr>
              <a:t>El sueño de Enoc, par</a:t>
            </a:r>
            <a:r>
              <a:rPr lang="en-US" sz="4118">
                <a:solidFill>
                  <a:srgbClr val="000000"/>
                </a:solidFill>
                <a:latin typeface="Bugaki"/>
                <a:ea typeface="Bugaki"/>
                <a:cs typeface="Bugaki"/>
                <a:sym typeface="Bugaki"/>
              </a:rPr>
              <a:t>te 2</a:t>
            </a:r>
          </a:p>
        </p:txBody>
      </p:sp>
      <p:sp>
        <p:nvSpPr>
          <p:cNvPr name="TextBox 10" id="10"/>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419782">
            <a:off x="11237543" y="5465164"/>
            <a:ext cx="4904245" cy="9901763"/>
          </a:xfrm>
          <a:custGeom>
            <a:avLst/>
            <a:gdLst/>
            <a:ahLst/>
            <a:cxnLst/>
            <a:rect r="r" b="b" t="t" l="l"/>
            <a:pathLst>
              <a:path h="9901763" w="4904245">
                <a:moveTo>
                  <a:pt x="0" y="0"/>
                </a:moveTo>
                <a:lnTo>
                  <a:pt x="4904245" y="0"/>
                </a:lnTo>
                <a:lnTo>
                  <a:pt x="4904245" y="9901762"/>
                </a:lnTo>
                <a:lnTo>
                  <a:pt x="0" y="9901762"/>
                </a:lnTo>
                <a:lnTo>
                  <a:pt x="0" y="0"/>
                </a:lnTo>
                <a:close/>
              </a:path>
            </a:pathLst>
          </a:custGeom>
          <a:blipFill>
            <a:blip r:embed="rId2"/>
            <a:stretch>
              <a:fillRect l="-3053" t="-50" r="-90533" b="0"/>
            </a:stretch>
          </a:blipFill>
        </p:spPr>
      </p:sp>
      <p:sp>
        <p:nvSpPr>
          <p:cNvPr name="Freeform 3" id="3"/>
          <p:cNvSpPr/>
          <p:nvPr/>
        </p:nvSpPr>
        <p:spPr>
          <a:xfrm flipH="false" flipV="false" rot="7126140">
            <a:off x="8157683" y="-8566799"/>
            <a:ext cx="10911564" cy="11419402"/>
          </a:xfrm>
          <a:custGeom>
            <a:avLst/>
            <a:gdLst/>
            <a:ahLst/>
            <a:cxnLst/>
            <a:rect r="r" b="b" t="t" l="l"/>
            <a:pathLst>
              <a:path h="11419402" w="10911564">
                <a:moveTo>
                  <a:pt x="0" y="0"/>
                </a:moveTo>
                <a:lnTo>
                  <a:pt x="10911564" y="0"/>
                </a:lnTo>
                <a:lnTo>
                  <a:pt x="10911564" y="11419402"/>
                </a:lnTo>
                <a:lnTo>
                  <a:pt x="0" y="11419402"/>
                </a:lnTo>
                <a:lnTo>
                  <a:pt x="0" y="0"/>
                </a:lnTo>
                <a:close/>
              </a:path>
            </a:pathLst>
          </a:custGeom>
          <a:blipFill>
            <a:blip r:embed="rId3"/>
            <a:stretch>
              <a:fillRect l="-736" t="-220" r="0" b="-220"/>
            </a:stretch>
          </a:blipFill>
        </p:spPr>
      </p:sp>
      <p:sp>
        <p:nvSpPr>
          <p:cNvPr name="Freeform 4" id="4"/>
          <p:cNvSpPr/>
          <p:nvPr/>
        </p:nvSpPr>
        <p:spPr>
          <a:xfrm flipH="false" flipV="false" rot="-9355825">
            <a:off x="16460567" y="-485370"/>
            <a:ext cx="10911564" cy="11419402"/>
          </a:xfrm>
          <a:custGeom>
            <a:avLst/>
            <a:gdLst/>
            <a:ahLst/>
            <a:cxnLst/>
            <a:rect r="r" b="b" t="t" l="l"/>
            <a:pathLst>
              <a:path h="11419402" w="10911564">
                <a:moveTo>
                  <a:pt x="0" y="0"/>
                </a:moveTo>
                <a:lnTo>
                  <a:pt x="10911564" y="0"/>
                </a:lnTo>
                <a:lnTo>
                  <a:pt x="10911564" y="11419403"/>
                </a:lnTo>
                <a:lnTo>
                  <a:pt x="0" y="11419403"/>
                </a:lnTo>
                <a:lnTo>
                  <a:pt x="0" y="0"/>
                </a:lnTo>
                <a:close/>
              </a:path>
            </a:pathLst>
          </a:custGeom>
          <a:blipFill>
            <a:blip r:embed="rId3"/>
            <a:stretch>
              <a:fillRect l="-736" t="-220" r="0" b="-220"/>
            </a:stretch>
          </a:blipFill>
        </p:spPr>
      </p:sp>
      <p:sp>
        <p:nvSpPr>
          <p:cNvPr name="Freeform 5" id="5"/>
          <p:cNvSpPr/>
          <p:nvPr/>
        </p:nvSpPr>
        <p:spPr>
          <a:xfrm flipH="false" flipV="false" rot="0">
            <a:off x="12717362" y="3352800"/>
            <a:ext cx="2921508" cy="4114800"/>
          </a:xfrm>
          <a:custGeom>
            <a:avLst/>
            <a:gdLst/>
            <a:ahLst/>
            <a:cxnLst/>
            <a:rect r="r" b="b" t="t" l="l"/>
            <a:pathLst>
              <a:path h="4114800" w="2921508">
                <a:moveTo>
                  <a:pt x="0" y="0"/>
                </a:moveTo>
                <a:lnTo>
                  <a:pt x="2921508" y="0"/>
                </a:lnTo>
                <a:lnTo>
                  <a:pt x="2921508"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186866" y="2171700"/>
            <a:ext cx="8315023" cy="6400800"/>
          </a:xfrm>
          <a:prstGeom prst="rect">
            <a:avLst/>
          </a:prstGeom>
        </p:spPr>
        <p:txBody>
          <a:bodyPr anchor="t" rtlCol="false" tIns="0" lIns="0" bIns="0" rIns="0">
            <a:spAutoFit/>
          </a:bodyPr>
          <a:lstStyle/>
          <a:p>
            <a:pPr algn="l" marL="0" indent="0" lvl="0">
              <a:lnSpc>
                <a:spcPts val="4200"/>
              </a:lnSpc>
            </a:pPr>
            <a:r>
              <a:rPr lang="en-US" sz="3000" spc="27">
                <a:solidFill>
                  <a:srgbClr val="000000"/>
                </a:solidFill>
                <a:latin typeface="Roboto"/>
                <a:ea typeface="Roboto"/>
                <a:cs typeface="Roboto"/>
                <a:sym typeface="Roboto"/>
              </a:rPr>
              <a:t>Finalmente, el Corazón, latiendo suavement</a:t>
            </a:r>
            <a:r>
              <a:rPr lang="en-US" sz="3000" spc="27" strike="noStrike" u="none">
                <a:solidFill>
                  <a:srgbClr val="000000"/>
                </a:solidFill>
                <a:latin typeface="Roboto"/>
                <a:ea typeface="Roboto"/>
                <a:cs typeface="Roboto"/>
                <a:sym typeface="Roboto"/>
              </a:rPr>
              <a:t>e, confesó que nadie lo veía y que a veces se sentía frágil ante las emociones. </a:t>
            </a:r>
          </a:p>
          <a:p>
            <a:pPr algn="l" marL="0" indent="0" lvl="0">
              <a:lnSpc>
                <a:spcPts val="4200"/>
              </a:lnSpc>
            </a:pPr>
          </a:p>
          <a:p>
            <a:pPr algn="l" marL="0" indent="0" lvl="0">
              <a:lnSpc>
                <a:spcPts val="4200"/>
              </a:lnSpc>
            </a:pPr>
            <a:r>
              <a:rPr lang="en-US" sz="3000" spc="27" strike="noStrike" u="none">
                <a:solidFill>
                  <a:srgbClr val="000000"/>
                </a:solidFill>
                <a:latin typeface="Roboto"/>
                <a:ea typeface="Roboto"/>
                <a:cs typeface="Roboto"/>
                <a:sym typeface="Roboto"/>
              </a:rPr>
              <a:t>La Mano concluyó expresando que los miembros que parecen más débiles son en realidad los más necesarios, asegurándole al Corazón que, aunque no lo vieran, si él dejaba de latir todos perecerían instantáneamente, razón por la cual lo vestían con más decoro y lo protegían dentro de las costillas, dándole el honor que su función vital merecía.</a:t>
            </a:r>
          </a:p>
        </p:txBody>
      </p:sp>
      <p:sp>
        <p:nvSpPr>
          <p:cNvPr name="TextBox 7" id="7"/>
          <p:cNvSpPr txBox="true"/>
          <p:nvPr/>
        </p:nvSpPr>
        <p:spPr>
          <a:xfrm rot="0">
            <a:off x="12096075" y="1755763"/>
            <a:ext cx="4164082" cy="1022374"/>
          </a:xfrm>
          <a:prstGeom prst="rect">
            <a:avLst/>
          </a:prstGeom>
        </p:spPr>
        <p:txBody>
          <a:bodyPr anchor="t" rtlCol="false" tIns="0" lIns="0" bIns="0" rIns="0">
            <a:spAutoFit/>
          </a:bodyPr>
          <a:lstStyle/>
          <a:p>
            <a:pPr algn="l" marL="0" indent="0" lvl="0">
              <a:lnSpc>
                <a:spcPts val="6650"/>
              </a:lnSpc>
              <a:spcBef>
                <a:spcPct val="0"/>
              </a:spcBef>
            </a:pPr>
            <a:r>
              <a:rPr lang="en-US" sz="7000" spc="-140">
                <a:solidFill>
                  <a:srgbClr val="000000"/>
                </a:solidFill>
                <a:latin typeface="Bugaki"/>
                <a:ea typeface="Bugaki"/>
                <a:cs typeface="Bugaki"/>
                <a:sym typeface="Bugaki"/>
              </a:rPr>
              <a:t>Corazón</a:t>
            </a:r>
          </a:p>
        </p:txBody>
      </p:sp>
      <p:sp>
        <p:nvSpPr>
          <p:cNvPr name="TextBox 8" id="8"/>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0800000">
            <a:off x="-3367363" y="-2678804"/>
            <a:ext cx="9963376" cy="5841201"/>
          </a:xfrm>
          <a:custGeom>
            <a:avLst/>
            <a:gdLst/>
            <a:ahLst/>
            <a:cxnLst/>
            <a:rect r="r" b="b" t="t" l="l"/>
            <a:pathLst>
              <a:path h="5841201" w="9963376">
                <a:moveTo>
                  <a:pt x="0" y="0"/>
                </a:moveTo>
                <a:lnTo>
                  <a:pt x="9963375" y="0"/>
                </a:lnTo>
                <a:lnTo>
                  <a:pt x="9963375"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13271623">
            <a:off x="4082977" y="-8183541"/>
            <a:ext cx="9963638" cy="10331227"/>
          </a:xfrm>
          <a:custGeom>
            <a:avLst/>
            <a:gdLst/>
            <a:ahLst/>
            <a:cxnLst/>
            <a:rect r="r" b="b" t="t" l="l"/>
            <a:pathLst>
              <a:path h="10331227" w="9963638">
                <a:moveTo>
                  <a:pt x="390515" y="10331227"/>
                </a:moveTo>
                <a:lnTo>
                  <a:pt x="0" y="375507"/>
                </a:lnTo>
                <a:lnTo>
                  <a:pt x="9573122" y="0"/>
                </a:lnTo>
                <a:lnTo>
                  <a:pt x="9963637" y="9955719"/>
                </a:lnTo>
                <a:lnTo>
                  <a:pt x="390515" y="10331227"/>
                </a:lnTo>
                <a:close/>
              </a:path>
            </a:pathLst>
          </a:custGeom>
          <a:blipFill>
            <a:blip r:embed="rId2"/>
            <a:stretch>
              <a:fillRect l="-55" t="0" r="-661" b="-1356"/>
            </a:stretch>
          </a:blipFill>
        </p:spPr>
      </p:sp>
      <p:sp>
        <p:nvSpPr>
          <p:cNvPr name="Freeform 4" id="4"/>
          <p:cNvSpPr/>
          <p:nvPr/>
        </p:nvSpPr>
        <p:spPr>
          <a:xfrm flipH="false" flipV="false" rot="1261439">
            <a:off x="12664518" y="-2194242"/>
            <a:ext cx="7536856" cy="4872078"/>
          </a:xfrm>
          <a:custGeom>
            <a:avLst/>
            <a:gdLst/>
            <a:ahLst/>
            <a:cxnLst/>
            <a:rect r="r" b="b" t="t" l="l"/>
            <a:pathLst>
              <a:path h="4872078" w="7536856">
                <a:moveTo>
                  <a:pt x="0" y="0"/>
                </a:moveTo>
                <a:lnTo>
                  <a:pt x="7536856" y="0"/>
                </a:lnTo>
                <a:lnTo>
                  <a:pt x="7536856" y="4872077"/>
                </a:lnTo>
                <a:lnTo>
                  <a:pt x="0" y="4872077"/>
                </a:lnTo>
                <a:lnTo>
                  <a:pt x="0" y="0"/>
                </a:lnTo>
                <a:close/>
              </a:path>
            </a:pathLst>
          </a:custGeom>
          <a:blipFill>
            <a:blip r:embed="rId3"/>
            <a:stretch>
              <a:fillRect l="0" t="-61420" r="0" b="0"/>
            </a:stretch>
          </a:blipFill>
        </p:spPr>
      </p:sp>
      <p:sp>
        <p:nvSpPr>
          <p:cNvPr name="Freeform 5" id="5"/>
          <p:cNvSpPr/>
          <p:nvPr/>
        </p:nvSpPr>
        <p:spPr>
          <a:xfrm flipH="false" flipV="false" rot="0">
            <a:off x="5781645" y="2738406"/>
            <a:ext cx="7229746" cy="741049"/>
          </a:xfrm>
          <a:custGeom>
            <a:avLst/>
            <a:gdLst/>
            <a:ahLst/>
            <a:cxnLst/>
            <a:rect r="r" b="b" t="t" l="l"/>
            <a:pathLst>
              <a:path h="741049" w="7229746">
                <a:moveTo>
                  <a:pt x="0" y="0"/>
                </a:moveTo>
                <a:lnTo>
                  <a:pt x="7229746" y="0"/>
                </a:lnTo>
                <a:lnTo>
                  <a:pt x="7229746" y="741049"/>
                </a:lnTo>
                <a:lnTo>
                  <a:pt x="0" y="7410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9948221" y="3479455"/>
            <a:ext cx="3498152" cy="5233235"/>
          </a:xfrm>
          <a:custGeom>
            <a:avLst/>
            <a:gdLst/>
            <a:ahLst/>
            <a:cxnLst/>
            <a:rect r="r" b="b" t="t" l="l"/>
            <a:pathLst>
              <a:path h="5233235" w="3498152">
                <a:moveTo>
                  <a:pt x="0" y="0"/>
                </a:moveTo>
                <a:lnTo>
                  <a:pt x="3498152" y="0"/>
                </a:lnTo>
                <a:lnTo>
                  <a:pt x="3498152" y="5233235"/>
                </a:lnTo>
                <a:lnTo>
                  <a:pt x="0" y="5233235"/>
                </a:lnTo>
                <a:lnTo>
                  <a:pt x="0" y="0"/>
                </a:lnTo>
                <a:close/>
              </a:path>
            </a:pathLst>
          </a:custGeom>
          <a:blipFill>
            <a:blip r:embed="rId6"/>
            <a:stretch>
              <a:fillRect l="0" t="0" r="0" b="0"/>
            </a:stretch>
          </a:blipFill>
        </p:spPr>
      </p:sp>
      <p:sp>
        <p:nvSpPr>
          <p:cNvPr name="TextBox 7" id="7"/>
          <p:cNvSpPr txBox="true"/>
          <p:nvPr/>
        </p:nvSpPr>
        <p:spPr>
          <a:xfrm rot="0">
            <a:off x="2832851" y="1651619"/>
            <a:ext cx="12603602" cy="1022374"/>
          </a:xfrm>
          <a:prstGeom prst="rect">
            <a:avLst/>
          </a:prstGeom>
        </p:spPr>
        <p:txBody>
          <a:bodyPr anchor="t" rtlCol="false" tIns="0" lIns="0" bIns="0" rIns="0">
            <a:spAutoFit/>
          </a:bodyPr>
          <a:lstStyle/>
          <a:p>
            <a:pPr algn="ctr" marL="0" indent="0" lvl="0">
              <a:lnSpc>
                <a:spcPts val="6650"/>
              </a:lnSpc>
              <a:spcBef>
                <a:spcPct val="0"/>
              </a:spcBef>
            </a:pPr>
            <a:r>
              <a:rPr lang="en-US" sz="7000" spc="-140">
                <a:solidFill>
                  <a:srgbClr val="000000"/>
                </a:solidFill>
                <a:latin typeface="Bugaki"/>
                <a:ea typeface="Bugaki"/>
                <a:cs typeface="Bugaki"/>
                <a:sym typeface="Bugaki"/>
              </a:rPr>
              <a:t>Nuevo Horizonte</a:t>
            </a:r>
          </a:p>
        </p:txBody>
      </p:sp>
      <p:sp>
        <p:nvSpPr>
          <p:cNvPr name="TextBox 8" id="8"/>
          <p:cNvSpPr txBox="true"/>
          <p:nvPr/>
        </p:nvSpPr>
        <p:spPr>
          <a:xfrm rot="0">
            <a:off x="4275063" y="5008211"/>
            <a:ext cx="5121455" cy="2515535"/>
          </a:xfrm>
          <a:prstGeom prst="rect">
            <a:avLst/>
          </a:prstGeom>
        </p:spPr>
        <p:txBody>
          <a:bodyPr anchor="t" rtlCol="false" tIns="0" lIns="0" bIns="0" rIns="0">
            <a:spAutoFit/>
          </a:bodyPr>
          <a:lstStyle/>
          <a:p>
            <a:pPr algn="ctr">
              <a:lnSpc>
                <a:spcPts val="4859"/>
              </a:lnSpc>
            </a:pPr>
            <a:r>
              <a:rPr lang="en-US" sz="4118">
                <a:solidFill>
                  <a:srgbClr val="000000"/>
                </a:solidFill>
                <a:latin typeface="Bugaki"/>
                <a:ea typeface="Bugaki"/>
                <a:cs typeface="Bugaki"/>
                <a:sym typeface="Bugaki"/>
              </a:rPr>
              <a:t>Evangelismo: Sazonemos nuestro mundo para Cris</a:t>
            </a:r>
            <a:r>
              <a:rPr lang="en-US" sz="4118">
                <a:solidFill>
                  <a:srgbClr val="000000"/>
                </a:solidFill>
                <a:latin typeface="Bugaki"/>
                <a:ea typeface="Bugaki"/>
                <a:cs typeface="Bugaki"/>
                <a:sym typeface="Bugaki"/>
              </a:rPr>
              <a:t>to </a:t>
            </a:r>
          </a:p>
        </p:txBody>
      </p:sp>
      <p:sp>
        <p:nvSpPr>
          <p:cNvPr name="TextBox 9" id="9"/>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243008" y="5452078"/>
            <a:ext cx="9963376" cy="5841201"/>
          </a:xfrm>
          <a:custGeom>
            <a:avLst/>
            <a:gdLst/>
            <a:ahLst/>
            <a:cxnLst/>
            <a:rect r="r" b="b" t="t" l="l"/>
            <a:pathLst>
              <a:path h="5841201" w="9963376">
                <a:moveTo>
                  <a:pt x="0" y="0"/>
                </a:moveTo>
                <a:lnTo>
                  <a:pt x="9963376" y="0"/>
                </a:lnTo>
                <a:lnTo>
                  <a:pt x="9963376"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10800000">
            <a:off x="13497278" y="-2096914"/>
            <a:ext cx="5879991" cy="7545783"/>
          </a:xfrm>
          <a:custGeom>
            <a:avLst/>
            <a:gdLst/>
            <a:ahLst/>
            <a:cxnLst/>
            <a:rect r="r" b="b" t="t" l="l"/>
            <a:pathLst>
              <a:path h="7545783" w="5879991">
                <a:moveTo>
                  <a:pt x="0" y="0"/>
                </a:moveTo>
                <a:lnTo>
                  <a:pt x="5879990" y="0"/>
                </a:lnTo>
                <a:lnTo>
                  <a:pt x="5879990" y="7545783"/>
                </a:lnTo>
                <a:lnTo>
                  <a:pt x="0" y="7545783"/>
                </a:lnTo>
                <a:lnTo>
                  <a:pt x="0" y="0"/>
                </a:lnTo>
                <a:close/>
              </a:path>
            </a:pathLst>
          </a:custGeom>
          <a:blipFill>
            <a:blip r:embed="rId3"/>
            <a:stretch>
              <a:fillRect l="-22982" t="0" r="0" b="0"/>
            </a:stretch>
          </a:blipFill>
        </p:spPr>
      </p:sp>
      <p:sp>
        <p:nvSpPr>
          <p:cNvPr name="TextBox 4" id="4"/>
          <p:cNvSpPr txBox="true"/>
          <p:nvPr/>
        </p:nvSpPr>
        <p:spPr>
          <a:xfrm rot="0">
            <a:off x="1807583" y="3528060"/>
            <a:ext cx="12319931" cy="3211830"/>
          </a:xfrm>
          <a:prstGeom prst="rect">
            <a:avLst/>
          </a:prstGeom>
        </p:spPr>
        <p:txBody>
          <a:bodyPr anchor="t" rtlCol="false" tIns="0" lIns="0" bIns="0" rIns="0">
            <a:spAutoFit/>
          </a:bodyPr>
          <a:lstStyle/>
          <a:p>
            <a:pPr algn="l" marL="0" indent="0" lvl="0">
              <a:lnSpc>
                <a:spcPts val="3660"/>
              </a:lnSpc>
              <a:spcBef>
                <a:spcPct val="0"/>
              </a:spcBef>
            </a:pPr>
            <a:r>
              <a:rPr lang="en-US" sz="3000">
                <a:solidFill>
                  <a:srgbClr val="000000"/>
                </a:solidFill>
                <a:latin typeface="Roboto"/>
                <a:ea typeface="Roboto"/>
                <a:cs typeface="Roboto"/>
                <a:sym typeface="Roboto"/>
              </a:rPr>
              <a:t>Lo que acabamos de ver no es solo una representación del cuerpo humano; es un espejo de la iglesia. Cuando una parte se siente menos, el cuerpo se resiente. Cuando otra se cree autosuficiente, el cuerpo se debilita. Y cuando olvidamos que todos dependemos unos de otros, la obra de Dios se detiene. Pablo nos recuerda que no todos hacemos lo mismo, pero todos servimos al mismo Señor. Nadie es innecesario, nadie es autosuficiente y nadie vive solo para sí.</a:t>
            </a:r>
          </a:p>
        </p:txBody>
      </p:sp>
      <p:sp>
        <p:nvSpPr>
          <p:cNvPr name="Freeform 5" id="5"/>
          <p:cNvSpPr/>
          <p:nvPr/>
        </p:nvSpPr>
        <p:spPr>
          <a:xfrm flipH="false" flipV="false" rot="0">
            <a:off x="986436" y="1913776"/>
            <a:ext cx="4981489" cy="510603"/>
          </a:xfrm>
          <a:custGeom>
            <a:avLst/>
            <a:gdLst/>
            <a:ahLst/>
            <a:cxnLst/>
            <a:rect r="r" b="b" t="t" l="l"/>
            <a:pathLst>
              <a:path h="510603" w="4981489">
                <a:moveTo>
                  <a:pt x="0" y="0"/>
                </a:moveTo>
                <a:lnTo>
                  <a:pt x="4981489" y="0"/>
                </a:lnTo>
                <a:lnTo>
                  <a:pt x="4981489" y="510602"/>
                </a:lnTo>
                <a:lnTo>
                  <a:pt x="0" y="5106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852890" y="8072002"/>
            <a:ext cx="9963376" cy="5841201"/>
          </a:xfrm>
          <a:custGeom>
            <a:avLst/>
            <a:gdLst/>
            <a:ahLst/>
            <a:cxnLst/>
            <a:rect r="r" b="b" t="t" l="l"/>
            <a:pathLst>
              <a:path h="5841201" w="9963376">
                <a:moveTo>
                  <a:pt x="0" y="0"/>
                </a:moveTo>
                <a:lnTo>
                  <a:pt x="9963376" y="0"/>
                </a:lnTo>
                <a:lnTo>
                  <a:pt x="9963376"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5800394">
            <a:off x="14762534" y="-4336929"/>
            <a:ext cx="4614696" cy="8512079"/>
          </a:xfrm>
          <a:custGeom>
            <a:avLst/>
            <a:gdLst/>
            <a:ahLst/>
            <a:cxnLst/>
            <a:rect r="r" b="b" t="t" l="l"/>
            <a:pathLst>
              <a:path h="8512079" w="4614696">
                <a:moveTo>
                  <a:pt x="0" y="0"/>
                </a:moveTo>
                <a:lnTo>
                  <a:pt x="4614696" y="0"/>
                </a:lnTo>
                <a:lnTo>
                  <a:pt x="4614696" y="8512079"/>
                </a:lnTo>
                <a:lnTo>
                  <a:pt x="0" y="8512079"/>
                </a:lnTo>
                <a:lnTo>
                  <a:pt x="0" y="0"/>
                </a:lnTo>
                <a:close/>
              </a:path>
            </a:pathLst>
          </a:custGeom>
          <a:blipFill>
            <a:blip r:embed="rId2"/>
            <a:stretch>
              <a:fillRect l="0" t="0" r="-83766" b="-3957"/>
            </a:stretch>
          </a:blipFill>
        </p:spPr>
      </p:sp>
      <p:sp>
        <p:nvSpPr>
          <p:cNvPr name="Freeform 4" id="4"/>
          <p:cNvSpPr/>
          <p:nvPr/>
        </p:nvSpPr>
        <p:spPr>
          <a:xfrm flipH="false" flipV="false" rot="-6471773">
            <a:off x="-1346497" y="-3572005"/>
            <a:ext cx="4194860" cy="7792573"/>
          </a:xfrm>
          <a:custGeom>
            <a:avLst/>
            <a:gdLst/>
            <a:ahLst/>
            <a:cxnLst/>
            <a:rect r="r" b="b" t="t" l="l"/>
            <a:pathLst>
              <a:path h="7792573" w="4194860">
                <a:moveTo>
                  <a:pt x="0" y="0"/>
                </a:moveTo>
                <a:lnTo>
                  <a:pt x="4194861" y="0"/>
                </a:lnTo>
                <a:lnTo>
                  <a:pt x="4194861" y="7792573"/>
                </a:lnTo>
                <a:lnTo>
                  <a:pt x="0" y="7792573"/>
                </a:lnTo>
                <a:lnTo>
                  <a:pt x="0" y="0"/>
                </a:lnTo>
                <a:close/>
              </a:path>
            </a:pathLst>
          </a:custGeom>
          <a:blipFill>
            <a:blip r:embed="rId3"/>
            <a:stretch>
              <a:fillRect l="0" t="-923" r="-79668" b="0"/>
            </a:stretch>
          </a:blipFill>
        </p:spPr>
      </p:sp>
      <p:sp>
        <p:nvSpPr>
          <p:cNvPr name="Freeform 5" id="5"/>
          <p:cNvSpPr/>
          <p:nvPr/>
        </p:nvSpPr>
        <p:spPr>
          <a:xfrm flipH="false" flipV="false" rot="-8491337">
            <a:off x="-3700658" y="8108425"/>
            <a:ext cx="7536856" cy="4872078"/>
          </a:xfrm>
          <a:custGeom>
            <a:avLst/>
            <a:gdLst/>
            <a:ahLst/>
            <a:cxnLst/>
            <a:rect r="r" b="b" t="t" l="l"/>
            <a:pathLst>
              <a:path h="4872078" w="7536856">
                <a:moveTo>
                  <a:pt x="0" y="0"/>
                </a:moveTo>
                <a:lnTo>
                  <a:pt x="7536856" y="0"/>
                </a:lnTo>
                <a:lnTo>
                  <a:pt x="7536856" y="4872078"/>
                </a:lnTo>
                <a:lnTo>
                  <a:pt x="0" y="4872078"/>
                </a:lnTo>
                <a:lnTo>
                  <a:pt x="0" y="0"/>
                </a:lnTo>
                <a:close/>
              </a:path>
            </a:pathLst>
          </a:custGeom>
          <a:blipFill>
            <a:blip r:embed="rId3"/>
            <a:stretch>
              <a:fillRect l="0" t="-61420" r="0" b="0"/>
            </a:stretch>
          </a:blipFill>
        </p:spPr>
      </p:sp>
      <p:sp>
        <p:nvSpPr>
          <p:cNvPr name="Freeform 6" id="6"/>
          <p:cNvSpPr/>
          <p:nvPr/>
        </p:nvSpPr>
        <p:spPr>
          <a:xfrm flipH="false" flipV="false" rot="0">
            <a:off x="2756466" y="4024384"/>
            <a:ext cx="12775068" cy="6968219"/>
          </a:xfrm>
          <a:custGeom>
            <a:avLst/>
            <a:gdLst/>
            <a:ahLst/>
            <a:cxnLst/>
            <a:rect r="r" b="b" t="t" l="l"/>
            <a:pathLst>
              <a:path h="6968219" w="12775068">
                <a:moveTo>
                  <a:pt x="0" y="0"/>
                </a:moveTo>
                <a:lnTo>
                  <a:pt x="12775068" y="0"/>
                </a:lnTo>
                <a:lnTo>
                  <a:pt x="12775068" y="6968219"/>
                </a:lnTo>
                <a:lnTo>
                  <a:pt x="0" y="6968219"/>
                </a:lnTo>
                <a:lnTo>
                  <a:pt x="0" y="0"/>
                </a:lnTo>
                <a:close/>
              </a:path>
            </a:pathLst>
          </a:custGeom>
          <a:blipFill>
            <a:blip r:embed="rId4"/>
            <a:stretch>
              <a:fillRect l="0" t="0" r="0" b="0"/>
            </a:stretch>
          </a:blipFill>
        </p:spPr>
      </p:sp>
      <p:sp>
        <p:nvSpPr>
          <p:cNvPr name="TextBox 7" id="7"/>
          <p:cNvSpPr txBox="true"/>
          <p:nvPr/>
        </p:nvSpPr>
        <p:spPr>
          <a:xfrm rot="0">
            <a:off x="2850155" y="1572421"/>
            <a:ext cx="12587689" cy="1860574"/>
          </a:xfrm>
          <a:prstGeom prst="rect">
            <a:avLst/>
          </a:prstGeom>
        </p:spPr>
        <p:txBody>
          <a:bodyPr anchor="t" rtlCol="false" tIns="0" lIns="0" bIns="0" rIns="0">
            <a:spAutoFit/>
          </a:bodyPr>
          <a:lstStyle/>
          <a:p>
            <a:pPr algn="ctr">
              <a:lnSpc>
                <a:spcPts val="6650"/>
              </a:lnSpc>
            </a:pPr>
          </a:p>
          <a:p>
            <a:pPr algn="ctr" marL="0" indent="0" lvl="0">
              <a:lnSpc>
                <a:spcPts val="6650"/>
              </a:lnSpc>
              <a:spcBef>
                <a:spcPct val="0"/>
              </a:spcBef>
            </a:pPr>
            <a:r>
              <a:rPr lang="en-US" sz="7000" spc="-210">
                <a:solidFill>
                  <a:srgbClr val="000000"/>
                </a:solidFill>
                <a:latin typeface="Bugaki"/>
                <a:ea typeface="Bugaki"/>
                <a:cs typeface="Bugaki"/>
                <a:sym typeface="Bugaki"/>
              </a:rPr>
              <a:t>Informe Secretarial</a:t>
            </a:r>
          </a:p>
        </p:txBody>
      </p:sp>
      <p:sp>
        <p:nvSpPr>
          <p:cNvPr name="TextBox 8" id="8"/>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0800000">
            <a:off x="-3367363" y="-2678804"/>
            <a:ext cx="9963376" cy="5841201"/>
          </a:xfrm>
          <a:custGeom>
            <a:avLst/>
            <a:gdLst/>
            <a:ahLst/>
            <a:cxnLst/>
            <a:rect r="r" b="b" t="t" l="l"/>
            <a:pathLst>
              <a:path h="5841201" w="9963376">
                <a:moveTo>
                  <a:pt x="0" y="0"/>
                </a:moveTo>
                <a:lnTo>
                  <a:pt x="9963375" y="0"/>
                </a:lnTo>
                <a:lnTo>
                  <a:pt x="9963375"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13271623">
            <a:off x="4082977" y="-8183541"/>
            <a:ext cx="9963638" cy="10331227"/>
          </a:xfrm>
          <a:custGeom>
            <a:avLst/>
            <a:gdLst/>
            <a:ahLst/>
            <a:cxnLst/>
            <a:rect r="r" b="b" t="t" l="l"/>
            <a:pathLst>
              <a:path h="10331227" w="9963638">
                <a:moveTo>
                  <a:pt x="390515" y="10331227"/>
                </a:moveTo>
                <a:lnTo>
                  <a:pt x="0" y="375507"/>
                </a:lnTo>
                <a:lnTo>
                  <a:pt x="9573122" y="0"/>
                </a:lnTo>
                <a:lnTo>
                  <a:pt x="9963637" y="9955719"/>
                </a:lnTo>
                <a:lnTo>
                  <a:pt x="390515" y="10331227"/>
                </a:lnTo>
                <a:close/>
              </a:path>
            </a:pathLst>
          </a:custGeom>
          <a:blipFill>
            <a:blip r:embed="rId2"/>
            <a:stretch>
              <a:fillRect l="-55" t="0" r="-661" b="-1356"/>
            </a:stretch>
          </a:blipFill>
        </p:spPr>
      </p:sp>
      <p:sp>
        <p:nvSpPr>
          <p:cNvPr name="Freeform 4" id="4"/>
          <p:cNvSpPr/>
          <p:nvPr/>
        </p:nvSpPr>
        <p:spPr>
          <a:xfrm flipH="false" flipV="false" rot="1261439">
            <a:off x="12664518" y="-2194242"/>
            <a:ext cx="7536856" cy="4872078"/>
          </a:xfrm>
          <a:custGeom>
            <a:avLst/>
            <a:gdLst/>
            <a:ahLst/>
            <a:cxnLst/>
            <a:rect r="r" b="b" t="t" l="l"/>
            <a:pathLst>
              <a:path h="4872078" w="7536856">
                <a:moveTo>
                  <a:pt x="0" y="0"/>
                </a:moveTo>
                <a:lnTo>
                  <a:pt x="7536856" y="0"/>
                </a:lnTo>
                <a:lnTo>
                  <a:pt x="7536856" y="4872077"/>
                </a:lnTo>
                <a:lnTo>
                  <a:pt x="0" y="4872077"/>
                </a:lnTo>
                <a:lnTo>
                  <a:pt x="0" y="0"/>
                </a:lnTo>
                <a:close/>
              </a:path>
            </a:pathLst>
          </a:custGeom>
          <a:blipFill>
            <a:blip r:embed="rId3"/>
            <a:stretch>
              <a:fillRect l="0" t="-61420" r="0" b="0"/>
            </a:stretch>
          </a:blipFill>
        </p:spPr>
      </p:sp>
      <p:sp>
        <p:nvSpPr>
          <p:cNvPr name="Freeform 5" id="5"/>
          <p:cNvSpPr/>
          <p:nvPr/>
        </p:nvSpPr>
        <p:spPr>
          <a:xfrm flipH="false" flipV="false" rot="0">
            <a:off x="5781645" y="2738406"/>
            <a:ext cx="7229746" cy="741049"/>
          </a:xfrm>
          <a:custGeom>
            <a:avLst/>
            <a:gdLst/>
            <a:ahLst/>
            <a:cxnLst/>
            <a:rect r="r" b="b" t="t" l="l"/>
            <a:pathLst>
              <a:path h="741049" w="7229746">
                <a:moveTo>
                  <a:pt x="0" y="0"/>
                </a:moveTo>
                <a:lnTo>
                  <a:pt x="7229746" y="0"/>
                </a:lnTo>
                <a:lnTo>
                  <a:pt x="7229746" y="741049"/>
                </a:lnTo>
                <a:lnTo>
                  <a:pt x="0" y="7410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0664448" y="3817362"/>
            <a:ext cx="7254584" cy="5440938"/>
          </a:xfrm>
          <a:custGeom>
            <a:avLst/>
            <a:gdLst/>
            <a:ahLst/>
            <a:cxnLst/>
            <a:rect r="r" b="b" t="t" l="l"/>
            <a:pathLst>
              <a:path h="5440938" w="7254584">
                <a:moveTo>
                  <a:pt x="0" y="0"/>
                </a:moveTo>
                <a:lnTo>
                  <a:pt x="7254585" y="0"/>
                </a:lnTo>
                <a:lnTo>
                  <a:pt x="7254585" y="5440938"/>
                </a:lnTo>
                <a:lnTo>
                  <a:pt x="0" y="5440938"/>
                </a:lnTo>
                <a:lnTo>
                  <a:pt x="0" y="0"/>
                </a:lnTo>
                <a:close/>
              </a:path>
            </a:pathLst>
          </a:custGeom>
          <a:blipFill>
            <a:blip r:embed="rId6"/>
            <a:stretch>
              <a:fillRect l="0" t="0" r="0" b="0"/>
            </a:stretch>
          </a:blipFill>
        </p:spPr>
      </p:sp>
      <p:sp>
        <p:nvSpPr>
          <p:cNvPr name="Freeform 7" id="7"/>
          <p:cNvSpPr/>
          <p:nvPr/>
        </p:nvSpPr>
        <p:spPr>
          <a:xfrm flipH="false" flipV="false" rot="0">
            <a:off x="3091027" y="3503397"/>
            <a:ext cx="8822827" cy="5359515"/>
          </a:xfrm>
          <a:custGeom>
            <a:avLst/>
            <a:gdLst/>
            <a:ahLst/>
            <a:cxnLst/>
            <a:rect r="r" b="b" t="t" l="l"/>
            <a:pathLst>
              <a:path h="5359515" w="8822827">
                <a:moveTo>
                  <a:pt x="0" y="0"/>
                </a:moveTo>
                <a:lnTo>
                  <a:pt x="8822827" y="0"/>
                </a:lnTo>
                <a:lnTo>
                  <a:pt x="8822827" y="5359515"/>
                </a:lnTo>
                <a:lnTo>
                  <a:pt x="0" y="5359515"/>
                </a:lnTo>
                <a:lnTo>
                  <a:pt x="0" y="0"/>
                </a:lnTo>
                <a:close/>
              </a:path>
            </a:pathLst>
          </a:custGeom>
          <a:blipFill>
            <a:blip r:embed="rId7"/>
            <a:stretch>
              <a:fillRect l="0" t="0" r="0" b="0"/>
            </a:stretch>
          </a:blipFill>
        </p:spPr>
      </p:sp>
      <p:sp>
        <p:nvSpPr>
          <p:cNvPr name="TextBox 8" id="8"/>
          <p:cNvSpPr txBox="true"/>
          <p:nvPr/>
        </p:nvSpPr>
        <p:spPr>
          <a:xfrm rot="0">
            <a:off x="2832851" y="1651619"/>
            <a:ext cx="12603602" cy="1022374"/>
          </a:xfrm>
          <a:prstGeom prst="rect">
            <a:avLst/>
          </a:prstGeom>
        </p:spPr>
        <p:txBody>
          <a:bodyPr anchor="t" rtlCol="false" tIns="0" lIns="0" bIns="0" rIns="0">
            <a:spAutoFit/>
          </a:bodyPr>
          <a:lstStyle/>
          <a:p>
            <a:pPr algn="ctr" marL="0" indent="0" lvl="0">
              <a:lnSpc>
                <a:spcPts val="6650"/>
              </a:lnSpc>
              <a:spcBef>
                <a:spcPct val="0"/>
              </a:spcBef>
            </a:pPr>
            <a:r>
              <a:rPr lang="en-US" sz="7000" spc="-140">
                <a:solidFill>
                  <a:srgbClr val="000000"/>
                </a:solidFill>
                <a:latin typeface="Bugaki"/>
                <a:ea typeface="Bugaki"/>
                <a:cs typeface="Bugaki"/>
                <a:sym typeface="Bugaki"/>
              </a:rPr>
              <a:t>Tiempo de la Lección</a:t>
            </a:r>
          </a:p>
        </p:txBody>
      </p:sp>
      <p:sp>
        <p:nvSpPr>
          <p:cNvPr name="TextBox 9" id="9"/>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506923" y="5452078"/>
            <a:ext cx="9963376" cy="5841201"/>
          </a:xfrm>
          <a:custGeom>
            <a:avLst/>
            <a:gdLst/>
            <a:ahLst/>
            <a:cxnLst/>
            <a:rect r="r" b="b" t="t" l="l"/>
            <a:pathLst>
              <a:path h="5841201" w="9963376">
                <a:moveTo>
                  <a:pt x="0" y="0"/>
                </a:moveTo>
                <a:lnTo>
                  <a:pt x="9963376" y="0"/>
                </a:lnTo>
                <a:lnTo>
                  <a:pt x="9963376"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10800000">
            <a:off x="14761193" y="-2096914"/>
            <a:ext cx="5879991" cy="7545783"/>
          </a:xfrm>
          <a:custGeom>
            <a:avLst/>
            <a:gdLst/>
            <a:ahLst/>
            <a:cxnLst/>
            <a:rect r="r" b="b" t="t" l="l"/>
            <a:pathLst>
              <a:path h="7545783" w="5879991">
                <a:moveTo>
                  <a:pt x="0" y="0"/>
                </a:moveTo>
                <a:lnTo>
                  <a:pt x="5879990" y="0"/>
                </a:lnTo>
                <a:lnTo>
                  <a:pt x="5879990" y="7545783"/>
                </a:lnTo>
                <a:lnTo>
                  <a:pt x="0" y="7545783"/>
                </a:lnTo>
                <a:lnTo>
                  <a:pt x="0" y="0"/>
                </a:lnTo>
                <a:close/>
              </a:path>
            </a:pathLst>
          </a:custGeom>
          <a:blipFill>
            <a:blip r:embed="rId3"/>
            <a:stretch>
              <a:fillRect l="-22982" t="0" r="0" b="0"/>
            </a:stretch>
          </a:blipFill>
        </p:spPr>
      </p:sp>
      <p:sp>
        <p:nvSpPr>
          <p:cNvPr name="Freeform 4" id="4"/>
          <p:cNvSpPr/>
          <p:nvPr/>
        </p:nvSpPr>
        <p:spPr>
          <a:xfrm flipH="false" flipV="false" rot="0">
            <a:off x="1381240" y="2566549"/>
            <a:ext cx="6182022" cy="633657"/>
          </a:xfrm>
          <a:custGeom>
            <a:avLst/>
            <a:gdLst/>
            <a:ahLst/>
            <a:cxnLst/>
            <a:rect r="r" b="b" t="t" l="l"/>
            <a:pathLst>
              <a:path h="633657" w="6182022">
                <a:moveTo>
                  <a:pt x="0" y="0"/>
                </a:moveTo>
                <a:lnTo>
                  <a:pt x="6182022" y="0"/>
                </a:lnTo>
                <a:lnTo>
                  <a:pt x="6182022" y="633657"/>
                </a:lnTo>
                <a:lnTo>
                  <a:pt x="0" y="6336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9501111" y="3086100"/>
            <a:ext cx="6636774" cy="4114800"/>
          </a:xfrm>
          <a:custGeom>
            <a:avLst/>
            <a:gdLst/>
            <a:ahLst/>
            <a:cxnLst/>
            <a:rect r="r" b="b" t="t" l="l"/>
            <a:pathLst>
              <a:path h="4114800" w="6636774">
                <a:moveTo>
                  <a:pt x="0" y="0"/>
                </a:moveTo>
                <a:lnTo>
                  <a:pt x="6636775" y="0"/>
                </a:lnTo>
                <a:lnTo>
                  <a:pt x="663677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381240" y="1456252"/>
            <a:ext cx="7762760" cy="1022374"/>
          </a:xfrm>
          <a:prstGeom prst="rect">
            <a:avLst/>
          </a:prstGeom>
        </p:spPr>
        <p:txBody>
          <a:bodyPr anchor="t" rtlCol="false" tIns="0" lIns="0" bIns="0" rIns="0">
            <a:spAutoFit/>
          </a:bodyPr>
          <a:lstStyle/>
          <a:p>
            <a:pPr algn="l" marL="0" indent="0" lvl="0">
              <a:lnSpc>
                <a:spcPts val="6650"/>
              </a:lnSpc>
              <a:spcBef>
                <a:spcPct val="0"/>
              </a:spcBef>
            </a:pPr>
            <a:r>
              <a:rPr lang="en-US" sz="7000" spc="-140">
                <a:solidFill>
                  <a:srgbClr val="000000"/>
                </a:solidFill>
                <a:latin typeface="Bugaki"/>
                <a:ea typeface="Bugaki"/>
                <a:cs typeface="Bugaki"/>
                <a:sym typeface="Bugaki"/>
              </a:rPr>
              <a:t>Conclusión</a:t>
            </a:r>
          </a:p>
        </p:txBody>
      </p:sp>
      <p:sp>
        <p:nvSpPr>
          <p:cNvPr name="TextBox 7" id="7"/>
          <p:cNvSpPr txBox="true"/>
          <p:nvPr/>
        </p:nvSpPr>
        <p:spPr>
          <a:xfrm rot="0">
            <a:off x="1381240" y="3435849"/>
            <a:ext cx="8119872" cy="6061710"/>
          </a:xfrm>
          <a:prstGeom prst="rect">
            <a:avLst/>
          </a:prstGeom>
        </p:spPr>
        <p:txBody>
          <a:bodyPr anchor="t" rtlCol="false" tIns="0" lIns="0" bIns="0" rIns="0">
            <a:spAutoFit/>
          </a:bodyPr>
          <a:lstStyle/>
          <a:p>
            <a:pPr algn="l" marL="0" indent="0" lvl="0">
              <a:lnSpc>
                <a:spcPts val="4019"/>
              </a:lnSpc>
              <a:spcBef>
                <a:spcPct val="0"/>
              </a:spcBef>
            </a:pPr>
            <a:r>
              <a:rPr lang="en-US" sz="2999" strike="noStrike" u="none">
                <a:solidFill>
                  <a:srgbClr val="000000"/>
                </a:solidFill>
                <a:latin typeface="Roboto"/>
                <a:ea typeface="Roboto"/>
                <a:cs typeface="Roboto"/>
                <a:sym typeface="Roboto"/>
              </a:rPr>
              <a:t>L</a:t>
            </a:r>
            <a:r>
              <a:rPr lang="en-US" sz="2999" strike="noStrike" u="none">
                <a:solidFill>
                  <a:srgbClr val="000000"/>
                </a:solidFill>
                <a:latin typeface="Roboto"/>
                <a:ea typeface="Roboto"/>
                <a:cs typeface="Roboto"/>
                <a:sym typeface="Roboto"/>
              </a:rPr>
              <a:t>a mej</a:t>
            </a:r>
            <a:r>
              <a:rPr lang="en-US" sz="2999" strike="noStrike" u="none">
                <a:solidFill>
                  <a:srgbClr val="000000"/>
                </a:solidFill>
                <a:latin typeface="Roboto"/>
                <a:ea typeface="Roboto"/>
                <a:cs typeface="Roboto"/>
                <a:sym typeface="Roboto"/>
              </a:rPr>
              <a:t>or i</a:t>
            </a:r>
            <a:r>
              <a:rPr lang="en-US" sz="2999" strike="noStrike" u="none">
                <a:solidFill>
                  <a:srgbClr val="000000"/>
                </a:solidFill>
                <a:latin typeface="Roboto"/>
                <a:ea typeface="Roboto"/>
                <a:cs typeface="Roboto"/>
                <a:sym typeface="Roboto"/>
              </a:rPr>
              <a:t>gle</a:t>
            </a:r>
            <a:r>
              <a:rPr lang="en-US" sz="2999" strike="noStrike" u="none">
                <a:solidFill>
                  <a:srgbClr val="000000"/>
                </a:solidFill>
                <a:latin typeface="Roboto"/>
                <a:ea typeface="Roboto"/>
                <a:cs typeface="Roboto"/>
                <a:sym typeface="Roboto"/>
              </a:rPr>
              <a:t>s</a:t>
            </a:r>
            <a:r>
              <a:rPr lang="en-US" sz="2999" strike="noStrike" u="none">
                <a:solidFill>
                  <a:srgbClr val="000000"/>
                </a:solidFill>
                <a:latin typeface="Roboto"/>
                <a:ea typeface="Roboto"/>
                <a:cs typeface="Roboto"/>
                <a:sym typeface="Roboto"/>
              </a:rPr>
              <a:t>ia del m</a:t>
            </a:r>
            <a:r>
              <a:rPr lang="en-US" sz="2999" strike="noStrike" u="none">
                <a:solidFill>
                  <a:srgbClr val="000000"/>
                </a:solidFill>
                <a:latin typeface="Roboto"/>
                <a:ea typeface="Roboto"/>
                <a:cs typeface="Roboto"/>
                <a:sym typeface="Roboto"/>
              </a:rPr>
              <a:t>u</a:t>
            </a:r>
            <a:r>
              <a:rPr lang="en-US" sz="2999" strike="noStrike" u="none">
                <a:solidFill>
                  <a:srgbClr val="000000"/>
                </a:solidFill>
                <a:latin typeface="Roboto"/>
                <a:ea typeface="Roboto"/>
                <a:cs typeface="Roboto"/>
                <a:sym typeface="Roboto"/>
              </a:rPr>
              <a:t>n</a:t>
            </a:r>
            <a:r>
              <a:rPr lang="en-US" sz="2999" strike="noStrike" u="none">
                <a:solidFill>
                  <a:srgbClr val="000000"/>
                </a:solidFill>
                <a:latin typeface="Roboto"/>
                <a:ea typeface="Roboto"/>
                <a:cs typeface="Roboto"/>
                <a:sym typeface="Roboto"/>
              </a:rPr>
              <a:t>do</a:t>
            </a:r>
            <a:r>
              <a:rPr lang="en-US" sz="2999" strike="noStrike" u="none">
                <a:solidFill>
                  <a:srgbClr val="000000"/>
                </a:solidFill>
                <a:latin typeface="Roboto"/>
                <a:ea typeface="Roboto"/>
                <a:cs typeface="Roboto"/>
                <a:sym typeface="Roboto"/>
              </a:rPr>
              <a:t> n</a:t>
            </a:r>
            <a:r>
              <a:rPr lang="en-US" sz="2999" strike="noStrike" u="none">
                <a:solidFill>
                  <a:srgbClr val="000000"/>
                </a:solidFill>
                <a:latin typeface="Roboto"/>
                <a:ea typeface="Roboto"/>
                <a:cs typeface="Roboto"/>
                <a:sym typeface="Roboto"/>
              </a:rPr>
              <a:t>o </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s a</a:t>
            </a:r>
            <a:r>
              <a:rPr lang="en-US" sz="2999" strike="noStrike" u="none">
                <a:solidFill>
                  <a:srgbClr val="000000"/>
                </a:solidFill>
                <a:latin typeface="Roboto"/>
                <a:ea typeface="Roboto"/>
                <a:cs typeface="Roboto"/>
                <a:sym typeface="Roboto"/>
              </a:rPr>
              <a:t>qu</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lla</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d</a:t>
            </a:r>
            <a:r>
              <a:rPr lang="en-US" sz="2999" strike="noStrike" u="none">
                <a:solidFill>
                  <a:srgbClr val="000000"/>
                </a:solidFill>
                <a:latin typeface="Roboto"/>
                <a:ea typeface="Roboto"/>
                <a:cs typeface="Roboto"/>
                <a:sym typeface="Roboto"/>
              </a:rPr>
              <a:t>on</a:t>
            </a:r>
            <a:r>
              <a:rPr lang="en-US" sz="2999" strike="noStrike" u="none">
                <a:solidFill>
                  <a:srgbClr val="000000"/>
                </a:solidFill>
                <a:latin typeface="Roboto"/>
                <a:ea typeface="Roboto"/>
                <a:cs typeface="Roboto"/>
                <a:sym typeface="Roboto"/>
              </a:rPr>
              <a:t>d</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t</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d</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s</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c</a:t>
            </a:r>
            <a:r>
              <a:rPr lang="en-US" sz="2999" strike="noStrike" u="none">
                <a:solidFill>
                  <a:srgbClr val="000000"/>
                </a:solidFill>
                <a:latin typeface="Roboto"/>
                <a:ea typeface="Roboto"/>
                <a:cs typeface="Roboto"/>
                <a:sym typeface="Roboto"/>
              </a:rPr>
              <a:t>a</a:t>
            </a:r>
            <a:r>
              <a:rPr lang="en-US" sz="2999" strike="noStrike" u="none">
                <a:solidFill>
                  <a:srgbClr val="000000"/>
                </a:solidFill>
                <a:latin typeface="Roboto"/>
                <a:ea typeface="Roboto"/>
                <a:cs typeface="Roboto"/>
                <a:sym typeface="Roboto"/>
              </a:rPr>
              <a:t>nt</a:t>
            </a:r>
            <a:r>
              <a:rPr lang="en-US" sz="2999" strike="noStrike" u="none">
                <a:solidFill>
                  <a:srgbClr val="000000"/>
                </a:solidFill>
                <a:latin typeface="Roboto"/>
                <a:ea typeface="Roboto"/>
                <a:cs typeface="Roboto"/>
                <a:sym typeface="Roboto"/>
              </a:rPr>
              <a:t>an</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bi</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n</a:t>
            </a:r>
            <a:r>
              <a:rPr lang="en-US" sz="2999" strike="noStrike" u="none">
                <a:solidFill>
                  <a:srgbClr val="000000"/>
                </a:solidFill>
                <a:latin typeface="Roboto"/>
                <a:ea typeface="Roboto"/>
                <a:cs typeface="Roboto"/>
                <a:sym typeface="Roboto"/>
              </a:rPr>
              <a:t> o </a:t>
            </a:r>
            <a:r>
              <a:rPr lang="en-US" sz="2999" strike="noStrike" u="none">
                <a:solidFill>
                  <a:srgbClr val="000000"/>
                </a:solidFill>
                <a:latin typeface="Roboto"/>
                <a:ea typeface="Roboto"/>
                <a:cs typeface="Roboto"/>
                <a:sym typeface="Roboto"/>
              </a:rPr>
              <a:t>t</a:t>
            </a:r>
            <a:r>
              <a:rPr lang="en-US" sz="2999" strike="noStrike" u="none">
                <a:solidFill>
                  <a:srgbClr val="000000"/>
                </a:solidFill>
                <a:latin typeface="Roboto"/>
                <a:ea typeface="Roboto"/>
                <a:cs typeface="Roboto"/>
                <a:sym typeface="Roboto"/>
              </a:rPr>
              <a:t>od</a:t>
            </a:r>
            <a:r>
              <a:rPr lang="en-US" sz="2999" strike="noStrike" u="none">
                <a:solidFill>
                  <a:srgbClr val="000000"/>
                </a:solidFill>
                <a:latin typeface="Roboto"/>
                <a:ea typeface="Roboto"/>
                <a:cs typeface="Roboto"/>
                <a:sym typeface="Roboto"/>
              </a:rPr>
              <a:t>os</a:t>
            </a:r>
            <a:r>
              <a:rPr lang="en-US" sz="2999" strike="noStrike" u="none">
                <a:solidFill>
                  <a:srgbClr val="000000"/>
                </a:solidFill>
                <a:latin typeface="Roboto"/>
                <a:ea typeface="Roboto"/>
                <a:cs typeface="Roboto"/>
                <a:sym typeface="Roboto"/>
              </a:rPr>
              <a:t> pr</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di</a:t>
            </a:r>
            <a:r>
              <a:rPr lang="en-US" sz="2999" strike="noStrike" u="none">
                <a:solidFill>
                  <a:srgbClr val="000000"/>
                </a:solidFill>
                <a:latin typeface="Roboto"/>
                <a:ea typeface="Roboto"/>
                <a:cs typeface="Roboto"/>
                <a:sym typeface="Roboto"/>
              </a:rPr>
              <a:t>ca</a:t>
            </a:r>
            <a:r>
              <a:rPr lang="en-US" sz="2999" strike="noStrike" u="none">
                <a:solidFill>
                  <a:srgbClr val="000000"/>
                </a:solidFill>
                <a:latin typeface="Roboto"/>
                <a:ea typeface="Roboto"/>
                <a:cs typeface="Roboto"/>
                <a:sym typeface="Roboto"/>
              </a:rPr>
              <a:t>n </a:t>
            </a:r>
            <a:r>
              <a:rPr lang="en-US" sz="2999" strike="noStrike" u="none">
                <a:solidFill>
                  <a:srgbClr val="000000"/>
                </a:solidFill>
                <a:latin typeface="Roboto"/>
                <a:ea typeface="Roboto"/>
                <a:cs typeface="Roboto"/>
                <a:sym typeface="Roboto"/>
              </a:rPr>
              <a:t>desde</a:t>
            </a:r>
            <a:r>
              <a:rPr lang="en-US" sz="2999" strike="noStrike" u="none">
                <a:solidFill>
                  <a:srgbClr val="000000"/>
                </a:solidFill>
                <a:latin typeface="Roboto"/>
                <a:ea typeface="Roboto"/>
                <a:cs typeface="Roboto"/>
                <a:sym typeface="Roboto"/>
              </a:rPr>
              <a:t> e</a:t>
            </a:r>
            <a:r>
              <a:rPr lang="en-US" sz="2999" strike="noStrike" u="none">
                <a:solidFill>
                  <a:srgbClr val="000000"/>
                </a:solidFill>
                <a:latin typeface="Roboto"/>
                <a:ea typeface="Roboto"/>
                <a:cs typeface="Roboto"/>
                <a:sym typeface="Roboto"/>
              </a:rPr>
              <a:t>l</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púlpi</a:t>
            </a:r>
            <a:r>
              <a:rPr lang="en-US" sz="2999" strike="noStrike" u="none">
                <a:solidFill>
                  <a:srgbClr val="000000"/>
                </a:solidFill>
                <a:latin typeface="Roboto"/>
                <a:ea typeface="Roboto"/>
                <a:cs typeface="Roboto"/>
                <a:sym typeface="Roboto"/>
              </a:rPr>
              <a:t>t</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c</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n p</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d</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r.</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U</a:t>
            </a:r>
            <a:r>
              <a:rPr lang="en-US" sz="2999" strike="noStrike" u="none">
                <a:solidFill>
                  <a:srgbClr val="000000"/>
                </a:solidFill>
                <a:latin typeface="Roboto"/>
                <a:ea typeface="Roboto"/>
                <a:cs typeface="Roboto"/>
                <a:sym typeface="Roboto"/>
              </a:rPr>
              <a:t>n </a:t>
            </a:r>
            <a:r>
              <a:rPr lang="en-US" sz="2999" strike="noStrike" u="none">
                <a:solidFill>
                  <a:srgbClr val="000000"/>
                </a:solidFill>
                <a:latin typeface="Roboto"/>
                <a:ea typeface="Roboto"/>
                <a:cs typeface="Roboto"/>
                <a:sym typeface="Roboto"/>
              </a:rPr>
              <a:t>rest</a:t>
            </a:r>
            <a:r>
              <a:rPr lang="en-US" sz="2999" strike="noStrike" u="none">
                <a:solidFill>
                  <a:srgbClr val="000000"/>
                </a:solidFill>
                <a:latin typeface="Roboto"/>
                <a:ea typeface="Roboto"/>
                <a:cs typeface="Roboto"/>
                <a:sym typeface="Roboto"/>
              </a:rPr>
              <a:t>au</a:t>
            </a:r>
            <a:r>
              <a:rPr lang="en-US" sz="2999" strike="noStrike" u="none">
                <a:solidFill>
                  <a:srgbClr val="000000"/>
                </a:solidFill>
                <a:latin typeface="Roboto"/>
                <a:ea typeface="Roboto"/>
                <a:cs typeface="Roboto"/>
                <a:sym typeface="Roboto"/>
              </a:rPr>
              <a:t>r</a:t>
            </a:r>
            <a:r>
              <a:rPr lang="en-US" sz="2999" strike="noStrike" u="none">
                <a:solidFill>
                  <a:srgbClr val="000000"/>
                </a:solidFill>
                <a:latin typeface="Roboto"/>
                <a:ea typeface="Roboto"/>
                <a:cs typeface="Roboto"/>
                <a:sym typeface="Roboto"/>
              </a:rPr>
              <a:t>a</a:t>
            </a:r>
            <a:r>
              <a:rPr lang="en-US" sz="2999" strike="noStrike" u="none">
                <a:solidFill>
                  <a:srgbClr val="000000"/>
                </a:solidFill>
                <a:latin typeface="Roboto"/>
                <a:ea typeface="Roboto"/>
                <a:cs typeface="Roboto"/>
                <a:sym typeface="Roboto"/>
              </a:rPr>
              <a:t>nte</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d</a:t>
            </a:r>
            <a:r>
              <a:rPr lang="en-US" sz="2999" strike="noStrike" u="none">
                <a:solidFill>
                  <a:srgbClr val="000000"/>
                </a:solidFill>
                <a:latin typeface="Roboto"/>
                <a:ea typeface="Roboto"/>
                <a:cs typeface="Roboto"/>
                <a:sym typeface="Roboto"/>
              </a:rPr>
              <a:t>on</a:t>
            </a:r>
            <a:r>
              <a:rPr lang="en-US" sz="2999" strike="noStrike" u="none">
                <a:solidFill>
                  <a:srgbClr val="000000"/>
                </a:solidFill>
                <a:latin typeface="Roboto"/>
                <a:ea typeface="Roboto"/>
                <a:cs typeface="Roboto"/>
                <a:sym typeface="Roboto"/>
              </a:rPr>
              <a:t>d</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t</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d</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s</a:t>
            </a:r>
            <a:r>
              <a:rPr lang="en-US" sz="2999" strike="noStrike" u="none">
                <a:solidFill>
                  <a:srgbClr val="000000"/>
                </a:solidFill>
                <a:latin typeface="Roboto"/>
                <a:ea typeface="Roboto"/>
                <a:cs typeface="Roboto"/>
                <a:sym typeface="Roboto"/>
              </a:rPr>
              <a:t> co</a:t>
            </a:r>
            <a:r>
              <a:rPr lang="en-US" sz="2999" strike="noStrike" u="none">
                <a:solidFill>
                  <a:srgbClr val="000000"/>
                </a:solidFill>
                <a:latin typeface="Roboto"/>
                <a:ea typeface="Roboto"/>
                <a:cs typeface="Roboto"/>
                <a:sym typeface="Roboto"/>
              </a:rPr>
              <a:t>cin</a:t>
            </a:r>
            <a:r>
              <a:rPr lang="en-US" sz="2999" strike="noStrike" u="none">
                <a:solidFill>
                  <a:srgbClr val="000000"/>
                </a:solidFill>
                <a:latin typeface="Roboto"/>
                <a:ea typeface="Roboto"/>
                <a:cs typeface="Roboto"/>
                <a:sym typeface="Roboto"/>
              </a:rPr>
              <a:t>an</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b</a:t>
            </a:r>
            <a:r>
              <a:rPr lang="en-US" sz="2999" strike="noStrike" u="none">
                <a:solidFill>
                  <a:srgbClr val="000000"/>
                </a:solidFill>
                <a:latin typeface="Roboto"/>
                <a:ea typeface="Roboto"/>
                <a:cs typeface="Roboto"/>
                <a:sym typeface="Roboto"/>
              </a:rPr>
              <a:t>i</a:t>
            </a:r>
            <a:r>
              <a:rPr lang="en-US" sz="2999" strike="noStrike" u="none">
                <a:solidFill>
                  <a:srgbClr val="000000"/>
                </a:solidFill>
                <a:latin typeface="Roboto"/>
                <a:ea typeface="Roboto"/>
                <a:cs typeface="Roboto"/>
                <a:sym typeface="Roboto"/>
              </a:rPr>
              <a:t>en,</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pero</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n</a:t>
            </a:r>
            <a:r>
              <a:rPr lang="en-US" sz="2999" strike="noStrike" u="none">
                <a:solidFill>
                  <a:srgbClr val="000000"/>
                </a:solidFill>
                <a:latin typeface="Roboto"/>
                <a:ea typeface="Roboto"/>
                <a:cs typeface="Roboto"/>
                <a:sym typeface="Roboto"/>
              </a:rPr>
              <a:t>a</a:t>
            </a:r>
            <a:r>
              <a:rPr lang="en-US" sz="2999" strike="noStrike" u="none">
                <a:solidFill>
                  <a:srgbClr val="000000"/>
                </a:solidFill>
                <a:latin typeface="Roboto"/>
                <a:ea typeface="Roboto"/>
                <a:cs typeface="Roboto"/>
                <a:sym typeface="Roboto"/>
              </a:rPr>
              <a:t>die </a:t>
            </a:r>
            <a:r>
              <a:rPr lang="en-US" sz="2999" strike="noStrike" u="none">
                <a:solidFill>
                  <a:srgbClr val="000000"/>
                </a:solidFill>
                <a:latin typeface="Roboto"/>
                <a:ea typeface="Roboto"/>
                <a:cs typeface="Roboto"/>
                <a:sym typeface="Roboto"/>
              </a:rPr>
              <a:t>limp</a:t>
            </a:r>
            <a:r>
              <a:rPr lang="en-US" sz="2999" strike="noStrike" u="none">
                <a:solidFill>
                  <a:srgbClr val="000000"/>
                </a:solidFill>
                <a:latin typeface="Roboto"/>
                <a:ea typeface="Roboto"/>
                <a:cs typeface="Roboto"/>
                <a:sym typeface="Roboto"/>
              </a:rPr>
              <a:t>ia</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b</a:t>
            </a:r>
            <a:r>
              <a:rPr lang="en-US" sz="2999" strike="noStrike" u="none">
                <a:solidFill>
                  <a:srgbClr val="000000"/>
                </a:solidFill>
                <a:latin typeface="Roboto"/>
                <a:ea typeface="Roboto"/>
                <a:cs typeface="Roboto"/>
                <a:sym typeface="Roboto"/>
              </a:rPr>
              <a:t>ie</a:t>
            </a:r>
            <a:r>
              <a:rPr lang="en-US" sz="2999" strike="noStrike" u="none">
                <a:solidFill>
                  <a:srgbClr val="000000"/>
                </a:solidFill>
                <a:latin typeface="Roboto"/>
                <a:ea typeface="Roboto"/>
                <a:cs typeface="Roboto"/>
                <a:sym typeface="Roboto"/>
              </a:rPr>
              <a:t>n</a:t>
            </a:r>
            <a:r>
              <a:rPr lang="en-US" sz="2999" strike="noStrike" u="none">
                <a:solidFill>
                  <a:srgbClr val="000000"/>
                </a:solidFill>
                <a:latin typeface="Roboto"/>
                <a:ea typeface="Roboto"/>
                <a:cs typeface="Roboto"/>
                <a:sym typeface="Roboto"/>
              </a:rPr>
              <a:t> l</a:t>
            </a:r>
            <a:r>
              <a:rPr lang="en-US" sz="2999" strike="noStrike" u="none">
                <a:solidFill>
                  <a:srgbClr val="000000"/>
                </a:solidFill>
                <a:latin typeface="Roboto"/>
                <a:ea typeface="Roboto"/>
                <a:cs typeface="Roboto"/>
                <a:sym typeface="Roboto"/>
              </a:rPr>
              <a:t>os c</a:t>
            </a:r>
            <a:r>
              <a:rPr lang="en-US" sz="2999" strike="noStrike" u="none">
                <a:solidFill>
                  <a:srgbClr val="000000"/>
                </a:solidFill>
                <a:latin typeface="Roboto"/>
                <a:ea typeface="Roboto"/>
                <a:cs typeface="Roboto"/>
                <a:sym typeface="Roboto"/>
              </a:rPr>
              <a:t>u</a:t>
            </a:r>
            <a:r>
              <a:rPr lang="en-US" sz="2999" strike="noStrike" u="none">
                <a:solidFill>
                  <a:srgbClr val="000000"/>
                </a:solidFill>
                <a:latin typeface="Roboto"/>
                <a:ea typeface="Roboto"/>
                <a:cs typeface="Roboto"/>
                <a:sym typeface="Roboto"/>
              </a:rPr>
              <a:t>bier</a:t>
            </a:r>
            <a:r>
              <a:rPr lang="en-US" sz="2999" strike="noStrike" u="none">
                <a:solidFill>
                  <a:srgbClr val="000000"/>
                </a:solidFill>
                <a:latin typeface="Roboto"/>
                <a:ea typeface="Roboto"/>
                <a:cs typeface="Roboto"/>
                <a:sym typeface="Roboto"/>
              </a:rPr>
              <a:t>t</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s </a:t>
            </a:r>
            <a:r>
              <a:rPr lang="en-US" sz="2999" strike="noStrike" u="none">
                <a:solidFill>
                  <a:srgbClr val="000000"/>
                </a:solidFill>
                <a:latin typeface="Roboto"/>
                <a:ea typeface="Roboto"/>
                <a:cs typeface="Roboto"/>
                <a:sym typeface="Roboto"/>
              </a:rPr>
              <a:t>y </a:t>
            </a:r>
            <a:r>
              <a:rPr lang="en-US" sz="2999" strike="noStrike" u="none">
                <a:solidFill>
                  <a:srgbClr val="000000"/>
                </a:solidFill>
                <a:latin typeface="Roboto"/>
                <a:ea typeface="Roboto"/>
                <a:cs typeface="Roboto"/>
                <a:sym typeface="Roboto"/>
              </a:rPr>
              <a:t>l</a:t>
            </a:r>
            <a:r>
              <a:rPr lang="en-US" sz="2999" strike="noStrike" u="none">
                <a:solidFill>
                  <a:srgbClr val="000000"/>
                </a:solidFill>
                <a:latin typeface="Roboto"/>
                <a:ea typeface="Roboto"/>
                <a:cs typeface="Roboto"/>
                <a:sym typeface="Roboto"/>
              </a:rPr>
              <a:t>os p</a:t>
            </a:r>
            <a:r>
              <a:rPr lang="en-US" sz="2999" strike="noStrike" u="none">
                <a:solidFill>
                  <a:srgbClr val="000000"/>
                </a:solidFill>
                <a:latin typeface="Roboto"/>
                <a:ea typeface="Roboto"/>
                <a:cs typeface="Roboto"/>
                <a:sym typeface="Roboto"/>
              </a:rPr>
              <a:t>la</a:t>
            </a:r>
            <a:r>
              <a:rPr lang="en-US" sz="2999" strike="noStrike" u="none">
                <a:solidFill>
                  <a:srgbClr val="000000"/>
                </a:solidFill>
                <a:latin typeface="Roboto"/>
                <a:ea typeface="Roboto"/>
                <a:cs typeface="Roboto"/>
                <a:sym typeface="Roboto"/>
              </a:rPr>
              <a:t>tos,</a:t>
            </a:r>
            <a:r>
              <a:rPr lang="en-US" sz="2999" strike="noStrike" u="none">
                <a:solidFill>
                  <a:srgbClr val="000000"/>
                </a:solidFill>
                <a:latin typeface="Roboto"/>
                <a:ea typeface="Roboto"/>
                <a:cs typeface="Roboto"/>
                <a:sym typeface="Roboto"/>
              </a:rPr>
              <a:t> pr</a:t>
            </a:r>
            <a:r>
              <a:rPr lang="en-US" sz="2999" strike="noStrike" u="none">
                <a:solidFill>
                  <a:srgbClr val="000000"/>
                </a:solidFill>
                <a:latin typeface="Roboto"/>
                <a:ea typeface="Roboto"/>
                <a:cs typeface="Roboto"/>
                <a:sym typeface="Roboto"/>
              </a:rPr>
              <a:t>on</a:t>
            </a:r>
            <a:r>
              <a:rPr lang="en-US" sz="2999" strike="noStrike" u="none">
                <a:solidFill>
                  <a:srgbClr val="000000"/>
                </a:solidFill>
                <a:latin typeface="Roboto"/>
                <a:ea typeface="Roboto"/>
                <a:cs typeface="Roboto"/>
                <a:sym typeface="Roboto"/>
              </a:rPr>
              <a:t>to que</a:t>
            </a:r>
            <a:r>
              <a:rPr lang="en-US" sz="2999" strike="noStrike" u="none">
                <a:solidFill>
                  <a:srgbClr val="000000"/>
                </a:solidFill>
                <a:latin typeface="Roboto"/>
                <a:ea typeface="Roboto"/>
                <a:cs typeface="Roboto"/>
                <a:sym typeface="Roboto"/>
              </a:rPr>
              <a:t>br</a:t>
            </a:r>
            <a:r>
              <a:rPr lang="en-US" sz="2999" strike="noStrike" u="none">
                <a:solidFill>
                  <a:srgbClr val="000000"/>
                </a:solidFill>
                <a:latin typeface="Roboto"/>
                <a:ea typeface="Roboto"/>
                <a:cs typeface="Roboto"/>
                <a:sym typeface="Roboto"/>
              </a:rPr>
              <a:t>a</a:t>
            </a:r>
            <a:r>
              <a:rPr lang="en-US" sz="2999" strike="noStrike" u="none">
                <a:solidFill>
                  <a:srgbClr val="000000"/>
                </a:solidFill>
                <a:latin typeface="Roboto"/>
                <a:ea typeface="Roboto"/>
                <a:cs typeface="Roboto"/>
                <a:sym typeface="Roboto"/>
              </a:rPr>
              <a:t>rá.</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Pa</a:t>
            </a:r>
            <a:r>
              <a:rPr lang="en-US" sz="2999" strike="noStrike" u="none">
                <a:solidFill>
                  <a:srgbClr val="000000"/>
                </a:solidFill>
                <a:latin typeface="Roboto"/>
                <a:ea typeface="Roboto"/>
                <a:cs typeface="Roboto"/>
                <a:sym typeface="Roboto"/>
              </a:rPr>
              <a:t>blo </a:t>
            </a:r>
            <a:r>
              <a:rPr lang="en-US" sz="2999" strike="noStrike" u="none">
                <a:solidFill>
                  <a:srgbClr val="000000"/>
                </a:solidFill>
                <a:latin typeface="Roboto"/>
                <a:ea typeface="Roboto"/>
                <a:cs typeface="Roboto"/>
                <a:sym typeface="Roboto"/>
              </a:rPr>
              <a:t>n</a:t>
            </a:r>
            <a:r>
              <a:rPr lang="en-US" sz="2999" strike="noStrike" u="none">
                <a:solidFill>
                  <a:srgbClr val="000000"/>
                </a:solidFill>
                <a:latin typeface="Roboto"/>
                <a:ea typeface="Roboto"/>
                <a:cs typeface="Roboto"/>
                <a:sym typeface="Roboto"/>
              </a:rPr>
              <a:t>os m</a:t>
            </a:r>
            <a:r>
              <a:rPr lang="en-US" sz="2999" strike="noStrike" u="none">
                <a:solidFill>
                  <a:srgbClr val="000000"/>
                </a:solidFill>
                <a:latin typeface="Roboto"/>
                <a:ea typeface="Roboto"/>
                <a:cs typeface="Roboto"/>
                <a:sym typeface="Roboto"/>
              </a:rPr>
              <a:t>u</a:t>
            </a:r>
            <a:r>
              <a:rPr lang="en-US" sz="2999" strike="noStrike" u="none">
                <a:solidFill>
                  <a:srgbClr val="000000"/>
                </a:solidFill>
                <a:latin typeface="Roboto"/>
                <a:ea typeface="Roboto"/>
                <a:cs typeface="Roboto"/>
                <a:sym typeface="Roboto"/>
              </a:rPr>
              <a:t>estr</a:t>
            </a:r>
            <a:r>
              <a:rPr lang="en-US" sz="2999" strike="noStrike" u="none">
                <a:solidFill>
                  <a:srgbClr val="000000"/>
                </a:solidFill>
                <a:latin typeface="Roboto"/>
                <a:ea typeface="Roboto"/>
                <a:cs typeface="Roboto"/>
                <a:sym typeface="Roboto"/>
              </a:rPr>
              <a:t>a</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que l</a:t>
            </a:r>
            <a:r>
              <a:rPr lang="en-US" sz="2999" strike="noStrike" u="none">
                <a:solidFill>
                  <a:srgbClr val="000000"/>
                </a:solidFill>
                <a:latin typeface="Roboto"/>
                <a:ea typeface="Roboto"/>
                <a:cs typeface="Roboto"/>
                <a:sym typeface="Roboto"/>
              </a:rPr>
              <a:t>a</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ig</a:t>
            </a:r>
            <a:r>
              <a:rPr lang="en-US" sz="2999" strike="noStrike" u="none">
                <a:solidFill>
                  <a:srgbClr val="000000"/>
                </a:solidFill>
                <a:latin typeface="Roboto"/>
                <a:ea typeface="Roboto"/>
                <a:cs typeface="Roboto"/>
                <a:sym typeface="Roboto"/>
              </a:rPr>
              <a:t>l</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s</a:t>
            </a:r>
            <a:r>
              <a:rPr lang="en-US" sz="2999" strike="noStrike" u="none">
                <a:solidFill>
                  <a:srgbClr val="000000"/>
                </a:solidFill>
                <a:latin typeface="Roboto"/>
                <a:ea typeface="Roboto"/>
                <a:cs typeface="Roboto"/>
                <a:sym typeface="Roboto"/>
              </a:rPr>
              <a:t>i</a:t>
            </a:r>
            <a:r>
              <a:rPr lang="en-US" sz="2999" strike="noStrike" u="none">
                <a:solidFill>
                  <a:srgbClr val="000000"/>
                </a:solidFill>
                <a:latin typeface="Roboto"/>
                <a:ea typeface="Roboto"/>
                <a:cs typeface="Roboto"/>
                <a:sym typeface="Roboto"/>
              </a:rPr>
              <a:t>a</a:t>
            </a:r>
            <a:r>
              <a:rPr lang="en-US" sz="2999" strike="noStrike" u="none">
                <a:solidFill>
                  <a:srgbClr val="000000"/>
                </a:solidFill>
                <a:latin typeface="Roboto"/>
                <a:ea typeface="Roboto"/>
                <a:cs typeface="Roboto"/>
                <a:sym typeface="Roboto"/>
              </a:rPr>
              <a:t> e</a:t>
            </a:r>
            <a:r>
              <a:rPr lang="en-US" sz="2999" strike="noStrike" u="none">
                <a:solidFill>
                  <a:srgbClr val="000000"/>
                </a:solidFill>
                <a:latin typeface="Roboto"/>
                <a:ea typeface="Roboto"/>
                <a:cs typeface="Roboto"/>
                <a:sym typeface="Roboto"/>
              </a:rPr>
              <a:t>s</a:t>
            </a:r>
            <a:r>
              <a:rPr lang="en-US" sz="2999" strike="noStrike" u="none">
                <a:solidFill>
                  <a:srgbClr val="000000"/>
                </a:solidFill>
                <a:latin typeface="Roboto"/>
                <a:ea typeface="Roboto"/>
                <a:cs typeface="Roboto"/>
                <a:sym typeface="Roboto"/>
              </a:rPr>
              <a:t> u</a:t>
            </a:r>
            <a:r>
              <a:rPr lang="en-US" sz="2999" strike="noStrike" u="none">
                <a:solidFill>
                  <a:srgbClr val="000000"/>
                </a:solidFill>
                <a:latin typeface="Roboto"/>
                <a:ea typeface="Roboto"/>
                <a:cs typeface="Roboto"/>
                <a:sym typeface="Roboto"/>
              </a:rPr>
              <a:t>n</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cu</a:t>
            </a:r>
            <a:r>
              <a:rPr lang="en-US" sz="2999" strike="noStrike" u="none">
                <a:solidFill>
                  <a:srgbClr val="000000"/>
                </a:solidFill>
                <a:latin typeface="Roboto"/>
                <a:ea typeface="Roboto"/>
                <a:cs typeface="Roboto"/>
                <a:sym typeface="Roboto"/>
              </a:rPr>
              <a:t>e</a:t>
            </a:r>
            <a:r>
              <a:rPr lang="en-US" sz="2999" strike="noStrike" u="none">
                <a:solidFill>
                  <a:srgbClr val="000000"/>
                </a:solidFill>
                <a:latin typeface="Roboto"/>
                <a:ea typeface="Roboto"/>
                <a:cs typeface="Roboto"/>
                <a:sym typeface="Roboto"/>
              </a:rPr>
              <a:t>r</a:t>
            </a:r>
            <a:r>
              <a:rPr lang="en-US" sz="2999" strike="noStrike" u="none">
                <a:solidFill>
                  <a:srgbClr val="000000"/>
                </a:solidFill>
                <a:latin typeface="Roboto"/>
                <a:ea typeface="Roboto"/>
                <a:cs typeface="Roboto"/>
                <a:sym typeface="Roboto"/>
              </a:rPr>
              <a:t>po </a:t>
            </a:r>
            <a:r>
              <a:rPr lang="en-US" sz="2999" strike="noStrike" u="none">
                <a:solidFill>
                  <a:srgbClr val="000000"/>
                </a:solidFill>
                <a:latin typeface="Roboto"/>
                <a:ea typeface="Roboto"/>
                <a:cs typeface="Roboto"/>
                <a:sym typeface="Roboto"/>
              </a:rPr>
              <a:t>y</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q</a:t>
            </a:r>
            <a:r>
              <a:rPr lang="en-US" sz="2999" strike="noStrike" u="none">
                <a:solidFill>
                  <a:srgbClr val="000000"/>
                </a:solidFill>
                <a:latin typeface="Roboto"/>
                <a:ea typeface="Roboto"/>
                <a:cs typeface="Roboto"/>
                <a:sym typeface="Roboto"/>
              </a:rPr>
              <a:t>ue t</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do</a:t>
            </a:r>
            <a:r>
              <a:rPr lang="en-US" sz="2999" strike="noStrike" u="none">
                <a:solidFill>
                  <a:srgbClr val="000000"/>
                </a:solidFill>
                <a:latin typeface="Roboto"/>
                <a:ea typeface="Roboto"/>
                <a:cs typeface="Roboto"/>
                <a:sym typeface="Roboto"/>
              </a:rPr>
              <a:t>s </a:t>
            </a:r>
            <a:r>
              <a:rPr lang="en-US" sz="2999" strike="noStrike" u="none">
                <a:solidFill>
                  <a:srgbClr val="000000"/>
                </a:solidFill>
                <a:latin typeface="Roboto"/>
                <a:ea typeface="Roboto"/>
                <a:cs typeface="Roboto"/>
                <a:sym typeface="Roboto"/>
              </a:rPr>
              <a:t>lo</a:t>
            </a:r>
            <a:r>
              <a:rPr lang="en-US" sz="2999" strike="noStrike" u="none">
                <a:solidFill>
                  <a:srgbClr val="000000"/>
                </a:solidFill>
                <a:latin typeface="Roboto"/>
                <a:ea typeface="Roboto"/>
                <a:cs typeface="Roboto"/>
                <a:sym typeface="Roboto"/>
              </a:rPr>
              <a:t>s</a:t>
            </a:r>
            <a:r>
              <a:rPr lang="en-US" sz="2999" strike="noStrike" u="none">
                <a:solidFill>
                  <a:srgbClr val="000000"/>
                </a:solidFill>
                <a:latin typeface="Roboto"/>
                <a:ea typeface="Roboto"/>
                <a:cs typeface="Roboto"/>
                <a:sym typeface="Roboto"/>
              </a:rPr>
              <a:t> mi</a:t>
            </a:r>
            <a:r>
              <a:rPr lang="en-US" sz="2999" strike="noStrike" u="none">
                <a:solidFill>
                  <a:srgbClr val="000000"/>
                </a:solidFill>
                <a:latin typeface="Roboto"/>
                <a:ea typeface="Roboto"/>
                <a:cs typeface="Roboto"/>
                <a:sym typeface="Roboto"/>
              </a:rPr>
              <a:t>embr</a:t>
            </a:r>
            <a:r>
              <a:rPr lang="en-US" sz="2999" strike="noStrike" u="none">
                <a:solidFill>
                  <a:srgbClr val="000000"/>
                </a:solidFill>
                <a:latin typeface="Roboto"/>
                <a:ea typeface="Roboto"/>
                <a:cs typeface="Roboto"/>
                <a:sym typeface="Roboto"/>
              </a:rPr>
              <a:t>os</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cu</a:t>
            </a:r>
            <a:r>
              <a:rPr lang="en-US" sz="2999" strike="noStrike" u="none">
                <a:solidFill>
                  <a:srgbClr val="000000"/>
                </a:solidFill>
                <a:latin typeface="Roboto"/>
                <a:ea typeface="Roboto"/>
                <a:cs typeface="Roboto"/>
                <a:sym typeface="Roboto"/>
              </a:rPr>
              <a:t>m</a:t>
            </a:r>
            <a:r>
              <a:rPr lang="en-US" sz="2999" strike="noStrike" u="none">
                <a:solidFill>
                  <a:srgbClr val="000000"/>
                </a:solidFill>
                <a:latin typeface="Roboto"/>
                <a:ea typeface="Roboto"/>
                <a:cs typeface="Roboto"/>
                <a:sym typeface="Roboto"/>
              </a:rPr>
              <a:t>p</a:t>
            </a:r>
            <a:r>
              <a:rPr lang="en-US" sz="2999" strike="noStrike" u="none">
                <a:solidFill>
                  <a:srgbClr val="000000"/>
                </a:solidFill>
                <a:latin typeface="Roboto"/>
                <a:ea typeface="Roboto"/>
                <a:cs typeface="Roboto"/>
                <a:sym typeface="Roboto"/>
              </a:rPr>
              <a:t>le</a:t>
            </a:r>
            <a:r>
              <a:rPr lang="en-US" sz="2999" strike="noStrike" u="none">
                <a:solidFill>
                  <a:srgbClr val="000000"/>
                </a:solidFill>
                <a:latin typeface="Roboto"/>
                <a:ea typeface="Roboto"/>
                <a:cs typeface="Roboto"/>
                <a:sym typeface="Roboto"/>
              </a:rPr>
              <a:t>n u</a:t>
            </a:r>
            <a:r>
              <a:rPr lang="en-US" sz="2999" strike="noStrike" u="none">
                <a:solidFill>
                  <a:srgbClr val="000000"/>
                </a:solidFill>
                <a:latin typeface="Roboto"/>
                <a:ea typeface="Roboto"/>
                <a:cs typeface="Roboto"/>
                <a:sym typeface="Roboto"/>
              </a:rPr>
              <a:t>n</a:t>
            </a:r>
            <a:r>
              <a:rPr lang="en-US" sz="2999" strike="noStrike" u="none">
                <a:solidFill>
                  <a:srgbClr val="000000"/>
                </a:solidFill>
                <a:latin typeface="Roboto"/>
                <a:ea typeface="Roboto"/>
                <a:cs typeface="Roboto"/>
                <a:sym typeface="Roboto"/>
              </a:rPr>
              <a:t>a </a:t>
            </a:r>
            <a:r>
              <a:rPr lang="en-US" sz="2999" strike="noStrike" u="none">
                <a:solidFill>
                  <a:srgbClr val="000000"/>
                </a:solidFill>
                <a:latin typeface="Roboto"/>
                <a:ea typeface="Roboto"/>
                <a:cs typeface="Roboto"/>
                <a:sym typeface="Roboto"/>
              </a:rPr>
              <a:t>f</a:t>
            </a:r>
            <a:r>
              <a:rPr lang="en-US" sz="2999" strike="noStrike" u="none">
                <a:solidFill>
                  <a:srgbClr val="000000"/>
                </a:solidFill>
                <a:latin typeface="Roboto"/>
                <a:ea typeface="Roboto"/>
                <a:cs typeface="Roboto"/>
                <a:sym typeface="Roboto"/>
              </a:rPr>
              <a:t>u</a:t>
            </a:r>
            <a:r>
              <a:rPr lang="en-US" sz="2999" strike="noStrike" u="none">
                <a:solidFill>
                  <a:srgbClr val="000000"/>
                </a:solidFill>
                <a:latin typeface="Roboto"/>
                <a:ea typeface="Roboto"/>
                <a:cs typeface="Roboto"/>
                <a:sym typeface="Roboto"/>
              </a:rPr>
              <a:t>nc</a:t>
            </a:r>
            <a:r>
              <a:rPr lang="en-US" sz="2999" strike="noStrike" u="none">
                <a:solidFill>
                  <a:srgbClr val="000000"/>
                </a:solidFill>
                <a:latin typeface="Roboto"/>
                <a:ea typeface="Roboto"/>
                <a:cs typeface="Roboto"/>
                <a:sym typeface="Roboto"/>
              </a:rPr>
              <a:t>i</a:t>
            </a:r>
            <a:r>
              <a:rPr lang="en-US" sz="2999" strike="noStrike" u="none">
                <a:solidFill>
                  <a:srgbClr val="000000"/>
                </a:solidFill>
                <a:latin typeface="Roboto"/>
                <a:ea typeface="Roboto"/>
                <a:cs typeface="Roboto"/>
                <a:sym typeface="Roboto"/>
              </a:rPr>
              <a:t>ón;</a:t>
            </a:r>
            <a:r>
              <a:rPr lang="en-US" sz="2999" strike="noStrike" u="none">
                <a:solidFill>
                  <a:srgbClr val="000000"/>
                </a:solidFill>
                <a:latin typeface="Roboto"/>
                <a:ea typeface="Roboto"/>
                <a:cs typeface="Roboto"/>
                <a:sym typeface="Roboto"/>
              </a:rPr>
              <a:t> al</a:t>
            </a:r>
            <a:r>
              <a:rPr lang="en-US" sz="2999" strike="noStrike" u="none">
                <a:solidFill>
                  <a:srgbClr val="000000"/>
                </a:solidFill>
                <a:latin typeface="Roboto"/>
                <a:ea typeface="Roboto"/>
                <a:cs typeface="Roboto"/>
                <a:sym typeface="Roboto"/>
              </a:rPr>
              <a:t>g</a:t>
            </a:r>
            <a:r>
              <a:rPr lang="en-US" sz="2999" strike="noStrike" u="none">
                <a:solidFill>
                  <a:srgbClr val="000000"/>
                </a:solidFill>
                <a:latin typeface="Roboto"/>
                <a:ea typeface="Roboto"/>
                <a:cs typeface="Roboto"/>
                <a:sym typeface="Roboto"/>
              </a:rPr>
              <a:t>u</a:t>
            </a:r>
            <a:r>
              <a:rPr lang="en-US" sz="2999" strike="noStrike" u="none">
                <a:solidFill>
                  <a:srgbClr val="000000"/>
                </a:solidFill>
                <a:latin typeface="Roboto"/>
                <a:ea typeface="Roboto"/>
                <a:cs typeface="Roboto"/>
                <a:sym typeface="Roboto"/>
              </a:rPr>
              <a:t>no</a:t>
            </a:r>
            <a:r>
              <a:rPr lang="en-US" sz="2999" strike="noStrike" u="none">
                <a:solidFill>
                  <a:srgbClr val="000000"/>
                </a:solidFill>
                <a:latin typeface="Roboto"/>
                <a:ea typeface="Roboto"/>
                <a:cs typeface="Roboto"/>
                <a:sym typeface="Roboto"/>
              </a:rPr>
              <a:t>s </a:t>
            </a:r>
            <a:r>
              <a:rPr lang="en-US" sz="2999" strike="noStrike" u="none">
                <a:solidFill>
                  <a:srgbClr val="000000"/>
                </a:solidFill>
                <a:latin typeface="Roboto"/>
                <a:ea typeface="Roboto"/>
                <a:cs typeface="Roboto"/>
                <a:sym typeface="Roboto"/>
              </a:rPr>
              <a:t>más</a:t>
            </a:r>
            <a:r>
              <a:rPr lang="en-US" sz="2999" strike="noStrike" u="none">
                <a:solidFill>
                  <a:srgbClr val="000000"/>
                </a:solidFill>
                <a:latin typeface="Roboto"/>
                <a:ea typeface="Roboto"/>
                <a:cs typeface="Roboto"/>
                <a:sym typeface="Roboto"/>
              </a:rPr>
              <a:t> </a:t>
            </a:r>
            <a:r>
              <a:rPr lang="en-US" sz="2999" strike="noStrike" u="none">
                <a:solidFill>
                  <a:srgbClr val="000000"/>
                </a:solidFill>
                <a:latin typeface="Roboto"/>
                <a:ea typeface="Roboto"/>
                <a:cs typeface="Roboto"/>
                <a:sym typeface="Roboto"/>
              </a:rPr>
              <a:t>dec</a:t>
            </a:r>
            <a:r>
              <a:rPr lang="en-US" sz="2999" strike="noStrike" u="none">
                <a:solidFill>
                  <a:srgbClr val="000000"/>
                </a:solidFill>
                <a:latin typeface="Roboto"/>
                <a:ea typeface="Roboto"/>
                <a:cs typeface="Roboto"/>
                <a:sym typeface="Roboto"/>
              </a:rPr>
              <a:t>orosa</a:t>
            </a:r>
            <a:r>
              <a:rPr lang="en-US" sz="2999" strike="noStrike" u="none">
                <a:solidFill>
                  <a:srgbClr val="000000"/>
                </a:solidFill>
                <a:latin typeface="Roboto"/>
                <a:ea typeface="Roboto"/>
                <a:cs typeface="Roboto"/>
                <a:sym typeface="Roboto"/>
              </a:rPr>
              <a:t>s</a:t>
            </a:r>
            <a:r>
              <a:rPr lang="en-US" sz="2999" strike="noStrike" u="none">
                <a:solidFill>
                  <a:srgbClr val="000000"/>
                </a:solidFill>
                <a:latin typeface="Roboto"/>
                <a:ea typeface="Roboto"/>
                <a:cs typeface="Roboto"/>
                <a:sym typeface="Roboto"/>
              </a:rPr>
              <a:t> que </a:t>
            </a:r>
            <a:r>
              <a:rPr lang="en-US" sz="2999" strike="noStrike" u="none">
                <a:solidFill>
                  <a:srgbClr val="000000"/>
                </a:solidFill>
                <a:latin typeface="Roboto"/>
                <a:ea typeface="Roboto"/>
                <a:cs typeface="Roboto"/>
                <a:sym typeface="Roboto"/>
              </a:rPr>
              <a:t>o</a:t>
            </a:r>
            <a:r>
              <a:rPr lang="en-US" sz="2999" strike="noStrike" u="none">
                <a:solidFill>
                  <a:srgbClr val="000000"/>
                </a:solidFill>
                <a:latin typeface="Roboto"/>
                <a:ea typeface="Roboto"/>
                <a:cs typeface="Roboto"/>
                <a:sym typeface="Roboto"/>
              </a:rPr>
              <a:t>t</a:t>
            </a:r>
            <a:r>
              <a:rPr lang="en-US" sz="2999" strike="noStrike" u="none">
                <a:solidFill>
                  <a:srgbClr val="000000"/>
                </a:solidFill>
                <a:latin typeface="Roboto"/>
                <a:ea typeface="Roboto"/>
                <a:cs typeface="Roboto"/>
                <a:sym typeface="Roboto"/>
              </a:rPr>
              <a:t>r</a:t>
            </a:r>
            <a:r>
              <a:rPr lang="en-US" sz="2999" strike="noStrike" u="none">
                <a:solidFill>
                  <a:srgbClr val="000000"/>
                </a:solidFill>
                <a:latin typeface="Roboto"/>
                <a:ea typeface="Roboto"/>
                <a:cs typeface="Roboto"/>
                <a:sym typeface="Roboto"/>
              </a:rPr>
              <a:t>os</a:t>
            </a:r>
            <a:r>
              <a:rPr lang="en-US" sz="2999" strike="noStrike" u="none">
                <a:solidFill>
                  <a:srgbClr val="000000"/>
                </a:solidFill>
                <a:latin typeface="Roboto"/>
                <a:ea typeface="Roboto"/>
                <a:cs typeface="Roboto"/>
                <a:sym typeface="Roboto"/>
              </a:rPr>
              <a:t>.</a:t>
            </a:r>
            <a:r>
              <a:rPr lang="en-US" sz="2999" strike="noStrike" u="none">
                <a:solidFill>
                  <a:srgbClr val="000000"/>
                </a:solidFill>
                <a:latin typeface="Roboto"/>
                <a:ea typeface="Roboto"/>
                <a:cs typeface="Roboto"/>
                <a:sym typeface="Roboto"/>
              </a:rPr>
              <a:t> </a:t>
            </a:r>
          </a:p>
          <a:p>
            <a:pPr algn="l" marL="0" indent="0" lvl="0">
              <a:lnSpc>
                <a:spcPts val="4019"/>
              </a:lnSpc>
              <a:spcBef>
                <a:spcPct val="0"/>
              </a:spcBef>
            </a:pPr>
          </a:p>
          <a:p>
            <a:pPr algn="l" marL="0" indent="0" lvl="0">
              <a:lnSpc>
                <a:spcPts val="4019"/>
              </a:lnSpc>
              <a:spcBef>
                <a:spcPct val="0"/>
              </a:spcBef>
            </a:pPr>
            <a:r>
              <a:rPr lang="en-US" sz="2999" strike="noStrike" u="none">
                <a:solidFill>
                  <a:srgbClr val="000000"/>
                </a:solidFill>
                <a:latin typeface="Roboto"/>
                <a:ea typeface="Roboto"/>
                <a:cs typeface="Roboto"/>
                <a:sym typeface="Roboto"/>
              </a:rPr>
              <a:t>¿Ya sabes cuál es el papel que te toca ocupar en tu iglesia? ¿Estás ocupándolo? Quiera el cielo que así sea.</a:t>
            </a:r>
          </a:p>
        </p:txBody>
      </p:sp>
      <p:sp>
        <p:nvSpPr>
          <p:cNvPr name="TextBox 8" id="8"/>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0800000">
            <a:off x="-3367363" y="-2678804"/>
            <a:ext cx="9963376" cy="5841201"/>
          </a:xfrm>
          <a:custGeom>
            <a:avLst/>
            <a:gdLst/>
            <a:ahLst/>
            <a:cxnLst/>
            <a:rect r="r" b="b" t="t" l="l"/>
            <a:pathLst>
              <a:path h="5841201" w="9963376">
                <a:moveTo>
                  <a:pt x="0" y="0"/>
                </a:moveTo>
                <a:lnTo>
                  <a:pt x="9963375" y="0"/>
                </a:lnTo>
                <a:lnTo>
                  <a:pt x="9963375"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13271623">
            <a:off x="4082977" y="-8183541"/>
            <a:ext cx="9963638" cy="10331227"/>
          </a:xfrm>
          <a:custGeom>
            <a:avLst/>
            <a:gdLst/>
            <a:ahLst/>
            <a:cxnLst/>
            <a:rect r="r" b="b" t="t" l="l"/>
            <a:pathLst>
              <a:path h="10331227" w="9963638">
                <a:moveTo>
                  <a:pt x="390515" y="10331227"/>
                </a:moveTo>
                <a:lnTo>
                  <a:pt x="0" y="375507"/>
                </a:lnTo>
                <a:lnTo>
                  <a:pt x="9573122" y="0"/>
                </a:lnTo>
                <a:lnTo>
                  <a:pt x="9963637" y="9955719"/>
                </a:lnTo>
                <a:lnTo>
                  <a:pt x="390515" y="10331227"/>
                </a:lnTo>
                <a:close/>
              </a:path>
            </a:pathLst>
          </a:custGeom>
          <a:blipFill>
            <a:blip r:embed="rId2"/>
            <a:stretch>
              <a:fillRect l="-55" t="0" r="-661" b="-1356"/>
            </a:stretch>
          </a:blipFill>
        </p:spPr>
      </p:sp>
      <p:sp>
        <p:nvSpPr>
          <p:cNvPr name="Freeform 4" id="4"/>
          <p:cNvSpPr/>
          <p:nvPr/>
        </p:nvSpPr>
        <p:spPr>
          <a:xfrm flipH="false" flipV="false" rot="1261439">
            <a:off x="12664518" y="-2194242"/>
            <a:ext cx="7536856" cy="4872078"/>
          </a:xfrm>
          <a:custGeom>
            <a:avLst/>
            <a:gdLst/>
            <a:ahLst/>
            <a:cxnLst/>
            <a:rect r="r" b="b" t="t" l="l"/>
            <a:pathLst>
              <a:path h="4872078" w="7536856">
                <a:moveTo>
                  <a:pt x="0" y="0"/>
                </a:moveTo>
                <a:lnTo>
                  <a:pt x="7536856" y="0"/>
                </a:lnTo>
                <a:lnTo>
                  <a:pt x="7536856" y="4872077"/>
                </a:lnTo>
                <a:lnTo>
                  <a:pt x="0" y="4872077"/>
                </a:lnTo>
                <a:lnTo>
                  <a:pt x="0" y="0"/>
                </a:lnTo>
                <a:close/>
              </a:path>
            </a:pathLst>
          </a:custGeom>
          <a:blipFill>
            <a:blip r:embed="rId3"/>
            <a:stretch>
              <a:fillRect l="0" t="-61420" r="0" b="0"/>
            </a:stretch>
          </a:blipFill>
        </p:spPr>
      </p:sp>
      <p:sp>
        <p:nvSpPr>
          <p:cNvPr name="Freeform 5" id="5"/>
          <p:cNvSpPr/>
          <p:nvPr/>
        </p:nvSpPr>
        <p:spPr>
          <a:xfrm flipH="false" flipV="false" rot="0">
            <a:off x="5781645" y="2738406"/>
            <a:ext cx="7229746" cy="741049"/>
          </a:xfrm>
          <a:custGeom>
            <a:avLst/>
            <a:gdLst/>
            <a:ahLst/>
            <a:cxnLst/>
            <a:rect r="r" b="b" t="t" l="l"/>
            <a:pathLst>
              <a:path h="741049" w="7229746">
                <a:moveTo>
                  <a:pt x="0" y="0"/>
                </a:moveTo>
                <a:lnTo>
                  <a:pt x="7229746" y="0"/>
                </a:lnTo>
                <a:lnTo>
                  <a:pt x="7229746" y="741049"/>
                </a:lnTo>
                <a:lnTo>
                  <a:pt x="0" y="7410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3273803" y="3162397"/>
            <a:ext cx="3806190" cy="4114800"/>
          </a:xfrm>
          <a:custGeom>
            <a:avLst/>
            <a:gdLst/>
            <a:ahLst/>
            <a:cxnLst/>
            <a:rect r="r" b="b" t="t" l="l"/>
            <a:pathLst>
              <a:path h="4114800" w="3806190">
                <a:moveTo>
                  <a:pt x="0" y="0"/>
                </a:moveTo>
                <a:lnTo>
                  <a:pt x="3806190" y="0"/>
                </a:lnTo>
                <a:lnTo>
                  <a:pt x="380619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2832851" y="1651619"/>
            <a:ext cx="12603602" cy="1022374"/>
          </a:xfrm>
          <a:prstGeom prst="rect">
            <a:avLst/>
          </a:prstGeom>
        </p:spPr>
        <p:txBody>
          <a:bodyPr anchor="t" rtlCol="false" tIns="0" lIns="0" bIns="0" rIns="0">
            <a:spAutoFit/>
          </a:bodyPr>
          <a:lstStyle/>
          <a:p>
            <a:pPr algn="ctr" marL="0" indent="0" lvl="0">
              <a:lnSpc>
                <a:spcPts val="6650"/>
              </a:lnSpc>
              <a:spcBef>
                <a:spcPct val="0"/>
              </a:spcBef>
            </a:pPr>
            <a:r>
              <a:rPr lang="en-US" sz="7000" spc="-140">
                <a:solidFill>
                  <a:srgbClr val="000000"/>
                </a:solidFill>
                <a:latin typeface="Bugaki"/>
                <a:ea typeface="Bugaki"/>
                <a:cs typeface="Bugaki"/>
                <a:sym typeface="Bugaki"/>
              </a:rPr>
              <a:t>Himno Final</a:t>
            </a:r>
          </a:p>
        </p:txBody>
      </p:sp>
      <p:sp>
        <p:nvSpPr>
          <p:cNvPr name="TextBox 8" id="8"/>
          <p:cNvSpPr txBox="true"/>
          <p:nvPr/>
        </p:nvSpPr>
        <p:spPr>
          <a:xfrm rot="0">
            <a:off x="9144000" y="4802187"/>
            <a:ext cx="6525284" cy="644525"/>
          </a:xfrm>
          <a:prstGeom prst="rect">
            <a:avLst/>
          </a:prstGeom>
        </p:spPr>
        <p:txBody>
          <a:bodyPr anchor="t" rtlCol="false" tIns="0" lIns="0" bIns="0" rIns="0">
            <a:spAutoFit/>
          </a:bodyPr>
          <a:lstStyle/>
          <a:p>
            <a:pPr algn="ctr" marL="0" indent="0" lvl="0">
              <a:lnSpc>
                <a:spcPts val="5199"/>
              </a:lnSpc>
            </a:pPr>
            <a:r>
              <a:rPr lang="en-US" sz="3999" spc="71">
                <a:solidFill>
                  <a:srgbClr val="000000"/>
                </a:solidFill>
                <a:latin typeface="Roboto"/>
                <a:ea typeface="Roboto"/>
                <a:cs typeface="Roboto"/>
                <a:sym typeface="Roboto"/>
              </a:rPr>
              <a:t># </a:t>
            </a:r>
            <a:r>
              <a:rPr lang="en-US" sz="3999" spc="71">
                <a:solidFill>
                  <a:srgbClr val="000000"/>
                </a:solidFill>
                <a:latin typeface="Roboto"/>
                <a:ea typeface="Roboto"/>
                <a:cs typeface="Roboto"/>
                <a:sym typeface="Roboto"/>
              </a:rPr>
              <a:t>485, Unidos en verdad</a:t>
            </a:r>
          </a:p>
        </p:txBody>
      </p:sp>
      <p:sp>
        <p:nvSpPr>
          <p:cNvPr name="TextBox 9" id="9"/>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800000">
            <a:off x="-3319738" y="5709026"/>
            <a:ext cx="24191825" cy="13771107"/>
            <a:chOff x="0" y="0"/>
            <a:chExt cx="32255767" cy="18361477"/>
          </a:xfrm>
        </p:grpSpPr>
        <p:sp>
          <p:nvSpPr>
            <p:cNvPr name="Freeform 3" id="3"/>
            <p:cNvSpPr/>
            <p:nvPr/>
          </p:nvSpPr>
          <p:spPr>
            <a:xfrm flipH="false" flipV="false" rot="-10800000">
              <a:off x="0" y="9632903"/>
              <a:ext cx="13284501" cy="7788268"/>
            </a:xfrm>
            <a:custGeom>
              <a:avLst/>
              <a:gdLst/>
              <a:ahLst/>
              <a:cxnLst/>
              <a:rect r="r" b="b" t="t" l="l"/>
              <a:pathLst>
                <a:path h="7788268" w="13284501">
                  <a:moveTo>
                    <a:pt x="0" y="0"/>
                  </a:moveTo>
                  <a:lnTo>
                    <a:pt x="13284501" y="0"/>
                  </a:lnTo>
                  <a:lnTo>
                    <a:pt x="13284501" y="7788268"/>
                  </a:lnTo>
                  <a:lnTo>
                    <a:pt x="0" y="7788268"/>
                  </a:lnTo>
                  <a:lnTo>
                    <a:pt x="0" y="0"/>
                  </a:lnTo>
                  <a:close/>
                </a:path>
              </a:pathLst>
            </a:custGeom>
            <a:blipFill>
              <a:blip r:embed="rId2"/>
              <a:stretch>
                <a:fillRect l="0" t="-2441" r="0" b="-75545"/>
              </a:stretch>
            </a:blipFill>
          </p:spPr>
        </p:sp>
        <p:sp>
          <p:nvSpPr>
            <p:cNvPr name="Freeform 4" id="4"/>
            <p:cNvSpPr/>
            <p:nvPr/>
          </p:nvSpPr>
          <p:spPr>
            <a:xfrm flipH="false" flipV="false" rot="13271623">
              <a:off x="9933787" y="2293253"/>
              <a:ext cx="13284850" cy="13774970"/>
            </a:xfrm>
            <a:custGeom>
              <a:avLst/>
              <a:gdLst/>
              <a:ahLst/>
              <a:cxnLst/>
              <a:rect r="r" b="b" t="t" l="l"/>
              <a:pathLst>
                <a:path h="13774970" w="13284850">
                  <a:moveTo>
                    <a:pt x="520687" y="13774970"/>
                  </a:moveTo>
                  <a:lnTo>
                    <a:pt x="0" y="500677"/>
                  </a:lnTo>
                  <a:lnTo>
                    <a:pt x="12764163" y="0"/>
                  </a:lnTo>
                  <a:lnTo>
                    <a:pt x="13284850" y="13274293"/>
                  </a:lnTo>
                  <a:lnTo>
                    <a:pt x="520687" y="13774970"/>
                  </a:lnTo>
                  <a:close/>
                </a:path>
              </a:pathLst>
            </a:custGeom>
            <a:blipFill>
              <a:blip r:embed="rId2"/>
              <a:stretch>
                <a:fillRect l="-55" t="0" r="-661" b="-1356"/>
              </a:stretch>
            </a:blipFill>
          </p:spPr>
        </p:sp>
        <p:sp>
          <p:nvSpPr>
            <p:cNvPr name="Freeform 5" id="5"/>
            <p:cNvSpPr/>
            <p:nvPr/>
          </p:nvSpPr>
          <p:spPr>
            <a:xfrm flipH="false" flipV="false" rot="1261439">
              <a:off x="21375842" y="10278986"/>
              <a:ext cx="10049142" cy="6496103"/>
            </a:xfrm>
            <a:custGeom>
              <a:avLst/>
              <a:gdLst/>
              <a:ahLst/>
              <a:cxnLst/>
              <a:rect r="r" b="b" t="t" l="l"/>
              <a:pathLst>
                <a:path h="6496103" w="10049142">
                  <a:moveTo>
                    <a:pt x="0" y="0"/>
                  </a:moveTo>
                  <a:lnTo>
                    <a:pt x="10049142" y="0"/>
                  </a:lnTo>
                  <a:lnTo>
                    <a:pt x="10049142" y="6496103"/>
                  </a:lnTo>
                  <a:lnTo>
                    <a:pt x="0" y="6496103"/>
                  </a:lnTo>
                  <a:lnTo>
                    <a:pt x="0" y="0"/>
                  </a:lnTo>
                  <a:close/>
                </a:path>
              </a:pathLst>
            </a:custGeom>
            <a:blipFill>
              <a:blip r:embed="rId3"/>
              <a:stretch>
                <a:fillRect l="0" t="-61420" r="0" b="0"/>
              </a:stretch>
            </a:blipFill>
          </p:spPr>
        </p:sp>
      </p:grpSp>
      <p:sp>
        <p:nvSpPr>
          <p:cNvPr name="TextBox 6" id="6"/>
          <p:cNvSpPr txBox="true"/>
          <p:nvPr/>
        </p:nvSpPr>
        <p:spPr>
          <a:xfrm rot="0">
            <a:off x="5510901" y="1066800"/>
            <a:ext cx="6530545" cy="1022374"/>
          </a:xfrm>
          <a:prstGeom prst="rect">
            <a:avLst/>
          </a:prstGeom>
        </p:spPr>
        <p:txBody>
          <a:bodyPr anchor="t" rtlCol="false" tIns="0" lIns="0" bIns="0" rIns="0">
            <a:spAutoFit/>
          </a:bodyPr>
          <a:lstStyle/>
          <a:p>
            <a:pPr algn="l" marL="0" indent="0" lvl="0">
              <a:lnSpc>
                <a:spcPts val="6650"/>
              </a:lnSpc>
              <a:spcBef>
                <a:spcPct val="0"/>
              </a:spcBef>
            </a:pPr>
            <a:r>
              <a:rPr lang="en-US" sz="7000" spc="-210">
                <a:solidFill>
                  <a:srgbClr val="000000"/>
                </a:solidFill>
                <a:latin typeface="Bugaki"/>
                <a:ea typeface="Bugaki"/>
                <a:cs typeface="Bugaki"/>
                <a:sym typeface="Bugaki"/>
              </a:rPr>
              <a:t>Introducción</a:t>
            </a:r>
          </a:p>
        </p:txBody>
      </p:sp>
      <p:sp>
        <p:nvSpPr>
          <p:cNvPr name="TextBox 7" id="7"/>
          <p:cNvSpPr txBox="true"/>
          <p:nvPr/>
        </p:nvSpPr>
        <p:spPr>
          <a:xfrm rot="0">
            <a:off x="2492987" y="3203951"/>
            <a:ext cx="12566374" cy="4962525"/>
          </a:xfrm>
          <a:prstGeom prst="rect">
            <a:avLst/>
          </a:prstGeom>
        </p:spPr>
        <p:txBody>
          <a:bodyPr anchor="t" rtlCol="false" tIns="0" lIns="0" bIns="0" rIns="0">
            <a:spAutoFit/>
          </a:bodyPr>
          <a:lstStyle/>
          <a:p>
            <a:pPr algn="ctr">
              <a:lnSpc>
                <a:spcPts val="3900"/>
              </a:lnSpc>
            </a:pPr>
            <a:r>
              <a:rPr lang="en-US" sz="3000" spc="54">
                <a:solidFill>
                  <a:srgbClr val="000000"/>
                </a:solidFill>
                <a:latin typeface="Roboto"/>
                <a:ea typeface="Roboto"/>
                <a:cs typeface="Roboto"/>
                <a:sym typeface="Roboto"/>
              </a:rPr>
              <a:t>¿T</a:t>
            </a:r>
            <a:r>
              <a:rPr lang="en-US" sz="3000" spc="54">
                <a:solidFill>
                  <a:srgbClr val="000000"/>
                </a:solidFill>
                <a:latin typeface="Roboto"/>
                <a:ea typeface="Roboto"/>
                <a:cs typeface="Roboto"/>
                <a:sym typeface="Roboto"/>
              </a:rPr>
              <a:t>e has puesto a pensar qué pasaría si las partes del cuerpo tuvieran independencia de pensamiento y comunicación? ¿De qué manera interactuarían con otras partes del cuerpo? ¿Cuáles serían las solicitudes que nos harían para su bienestar? </a:t>
            </a:r>
          </a:p>
          <a:p>
            <a:pPr algn="ctr">
              <a:lnSpc>
                <a:spcPts val="3900"/>
              </a:lnSpc>
            </a:pPr>
          </a:p>
          <a:p>
            <a:pPr algn="ctr" marL="0" indent="0" lvl="0">
              <a:lnSpc>
                <a:spcPts val="3900"/>
              </a:lnSpc>
            </a:pPr>
            <a:r>
              <a:rPr lang="en-US" sz="3000" spc="54">
                <a:solidFill>
                  <a:srgbClr val="000000"/>
                </a:solidFill>
                <a:latin typeface="Roboto"/>
                <a:ea typeface="Roboto"/>
                <a:cs typeface="Roboto"/>
                <a:sym typeface="Roboto"/>
              </a:rPr>
              <a:t>En el programa de esta mañana presentaremos algunas situaciones hipotéticas que podrían darse en el cuerpo. Por supuesto, partiremos desde las imágenes que Pablo presenta en 1 Corintios 12. Esperamos que el mensaje de la unidad y de la integración quede claro en todas las mentes.</a:t>
            </a:r>
          </a:p>
        </p:txBody>
      </p:sp>
      <p:sp>
        <p:nvSpPr>
          <p:cNvPr name="TextBox 8" id="8"/>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1631804">
            <a:off x="-4952064" y="-1916353"/>
            <a:ext cx="11048265" cy="6118732"/>
          </a:xfrm>
          <a:custGeom>
            <a:avLst/>
            <a:gdLst/>
            <a:ahLst/>
            <a:cxnLst/>
            <a:rect r="r" b="b" t="t" l="l"/>
            <a:pathLst>
              <a:path h="6118732" w="11048265">
                <a:moveTo>
                  <a:pt x="10918440" y="0"/>
                </a:moveTo>
                <a:lnTo>
                  <a:pt x="11048265" y="5877562"/>
                </a:lnTo>
                <a:lnTo>
                  <a:pt x="129826" y="6118732"/>
                </a:lnTo>
                <a:lnTo>
                  <a:pt x="0" y="241170"/>
                </a:lnTo>
                <a:lnTo>
                  <a:pt x="10918440" y="0"/>
                </a:lnTo>
                <a:close/>
              </a:path>
            </a:pathLst>
          </a:custGeom>
          <a:blipFill>
            <a:blip r:embed="rId2"/>
            <a:stretch>
              <a:fillRect l="0" t="-7703" r="-1848" b="-84195"/>
            </a:stretch>
          </a:blipFill>
        </p:spPr>
      </p:sp>
      <p:sp>
        <p:nvSpPr>
          <p:cNvPr name="Freeform 3" id="3"/>
          <p:cNvSpPr/>
          <p:nvPr/>
        </p:nvSpPr>
        <p:spPr>
          <a:xfrm flipH="false" flipV="false" rot="4926076">
            <a:off x="-5270499" y="5066435"/>
            <a:ext cx="9566707" cy="8104156"/>
          </a:xfrm>
          <a:custGeom>
            <a:avLst/>
            <a:gdLst/>
            <a:ahLst/>
            <a:cxnLst/>
            <a:rect r="r" b="b" t="t" l="l"/>
            <a:pathLst>
              <a:path h="8104156" w="9566707">
                <a:moveTo>
                  <a:pt x="0" y="0"/>
                </a:moveTo>
                <a:lnTo>
                  <a:pt x="9566707" y="0"/>
                </a:lnTo>
                <a:lnTo>
                  <a:pt x="9566707" y="8104156"/>
                </a:lnTo>
                <a:lnTo>
                  <a:pt x="0" y="8104156"/>
                </a:lnTo>
                <a:lnTo>
                  <a:pt x="0" y="0"/>
                </a:lnTo>
                <a:close/>
              </a:path>
            </a:pathLst>
          </a:custGeom>
          <a:blipFill>
            <a:blip r:embed="rId3"/>
            <a:stretch>
              <a:fillRect l="0" t="0" r="-12510" b="-38590"/>
            </a:stretch>
          </a:blipFill>
        </p:spPr>
      </p:sp>
      <p:sp>
        <p:nvSpPr>
          <p:cNvPr name="Freeform 4" id="4"/>
          <p:cNvSpPr/>
          <p:nvPr/>
        </p:nvSpPr>
        <p:spPr>
          <a:xfrm flipH="false" flipV="false" rot="0">
            <a:off x="1954457" y="3024981"/>
            <a:ext cx="4656087" cy="4237039"/>
          </a:xfrm>
          <a:custGeom>
            <a:avLst/>
            <a:gdLst/>
            <a:ahLst/>
            <a:cxnLst/>
            <a:rect r="r" b="b" t="t" l="l"/>
            <a:pathLst>
              <a:path h="4237039" w="4656087">
                <a:moveTo>
                  <a:pt x="0" y="0"/>
                </a:moveTo>
                <a:lnTo>
                  <a:pt x="4656087" y="0"/>
                </a:lnTo>
                <a:lnTo>
                  <a:pt x="4656087" y="4237038"/>
                </a:lnTo>
                <a:lnTo>
                  <a:pt x="0" y="4237038"/>
                </a:lnTo>
                <a:lnTo>
                  <a:pt x="0" y="0"/>
                </a:lnTo>
                <a:close/>
              </a:path>
            </a:pathLst>
          </a:custGeom>
          <a:blipFill>
            <a:blip r:embed="rId4"/>
            <a:stretch>
              <a:fillRect l="0" t="0" r="0" b="0"/>
            </a:stretch>
          </a:blipFill>
        </p:spPr>
      </p:sp>
      <p:sp>
        <p:nvSpPr>
          <p:cNvPr name="TextBox 5" id="5"/>
          <p:cNvSpPr txBox="true"/>
          <p:nvPr/>
        </p:nvSpPr>
        <p:spPr>
          <a:xfrm rot="0">
            <a:off x="1954457" y="1181113"/>
            <a:ext cx="4656087" cy="1022374"/>
          </a:xfrm>
          <a:prstGeom prst="rect">
            <a:avLst/>
          </a:prstGeom>
        </p:spPr>
        <p:txBody>
          <a:bodyPr anchor="t" rtlCol="false" tIns="0" lIns="0" bIns="0" rIns="0">
            <a:spAutoFit/>
          </a:bodyPr>
          <a:lstStyle/>
          <a:p>
            <a:pPr algn="l" marL="0" indent="0" lvl="0">
              <a:lnSpc>
                <a:spcPts val="6650"/>
              </a:lnSpc>
              <a:spcBef>
                <a:spcPct val="0"/>
              </a:spcBef>
            </a:pPr>
            <a:r>
              <a:rPr lang="en-US" sz="7000" spc="-140">
                <a:solidFill>
                  <a:srgbClr val="000000"/>
                </a:solidFill>
                <a:latin typeface="Bugaki"/>
                <a:ea typeface="Bugaki"/>
                <a:cs typeface="Bugaki"/>
                <a:sym typeface="Bugaki"/>
              </a:rPr>
              <a:t>Pie</a:t>
            </a:r>
          </a:p>
        </p:txBody>
      </p:sp>
      <p:sp>
        <p:nvSpPr>
          <p:cNvPr name="TextBox 6" id="6"/>
          <p:cNvSpPr txBox="true"/>
          <p:nvPr/>
        </p:nvSpPr>
        <p:spPr>
          <a:xfrm rot="0">
            <a:off x="7634665" y="1248537"/>
            <a:ext cx="9130727" cy="7732776"/>
          </a:xfrm>
          <a:prstGeom prst="rect">
            <a:avLst/>
          </a:prstGeom>
        </p:spPr>
        <p:txBody>
          <a:bodyPr anchor="t" rtlCol="false" tIns="0" lIns="0" bIns="0" rIns="0">
            <a:spAutoFit/>
          </a:bodyPr>
          <a:lstStyle/>
          <a:p>
            <a:pPr algn="l">
              <a:lnSpc>
                <a:spcPts val="4421"/>
              </a:lnSpc>
            </a:pPr>
            <a:r>
              <a:rPr lang="en-US" sz="3299">
                <a:solidFill>
                  <a:srgbClr val="000000"/>
                </a:solidFill>
                <a:latin typeface="Roboto"/>
                <a:ea typeface="Roboto"/>
                <a:cs typeface="Roboto"/>
                <a:sym typeface="Roboto"/>
              </a:rPr>
              <a:t>Suspirando, el Pie se lamentaba de estar siempre en el suelo, cargando todo el peso y tocando el polvo, sintiendo que por no ser una mano no pertenecía al cuerpo, ya que las manos alcanzaban las estrellas y recibían alabanzas mientras él solo acumulaba callos. </a:t>
            </a:r>
          </a:p>
          <a:p>
            <a:pPr algn="l">
              <a:lnSpc>
                <a:spcPts val="4421"/>
              </a:lnSpc>
            </a:pPr>
          </a:p>
          <a:p>
            <a:pPr algn="l">
              <a:lnSpc>
                <a:spcPts val="4421"/>
              </a:lnSpc>
            </a:pPr>
            <a:r>
              <a:rPr lang="en-US" sz="3299">
                <a:solidFill>
                  <a:srgbClr val="000000"/>
                </a:solidFill>
                <a:latin typeface="Roboto"/>
                <a:ea typeface="Roboto"/>
                <a:cs typeface="Roboto"/>
                <a:sym typeface="Roboto"/>
              </a:rPr>
              <a:t>Ante esto, la M</a:t>
            </a:r>
            <a:r>
              <a:rPr lang="en-US" sz="3299">
                <a:solidFill>
                  <a:srgbClr val="000000"/>
                </a:solidFill>
                <a:latin typeface="Roboto"/>
                <a:ea typeface="Roboto"/>
                <a:cs typeface="Roboto"/>
                <a:sym typeface="Roboto"/>
              </a:rPr>
              <a:t>ano</a:t>
            </a:r>
            <a:r>
              <a:rPr lang="en-US" sz="3299">
                <a:solidFill>
                  <a:srgbClr val="000000"/>
                </a:solidFill>
                <a:latin typeface="Roboto"/>
                <a:ea typeface="Roboto"/>
                <a:cs typeface="Roboto"/>
                <a:sym typeface="Roboto"/>
              </a:rPr>
              <a:t> le recordó de manera amigable que, si no fuera parte del cuerpo, ella no podría acercarse a las cosas que deseaba tocar, subrayando que su función era indispensable para su propia eficiencia y que Dios lo había colocado exactamente donde Él quiso.</a:t>
            </a:r>
          </a:p>
        </p:txBody>
      </p:sp>
      <p:sp>
        <p:nvSpPr>
          <p:cNvPr name="TextBox 7" id="7"/>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0800000">
            <a:off x="-3367363" y="-2678804"/>
            <a:ext cx="9963376" cy="5841201"/>
          </a:xfrm>
          <a:custGeom>
            <a:avLst/>
            <a:gdLst/>
            <a:ahLst/>
            <a:cxnLst/>
            <a:rect r="r" b="b" t="t" l="l"/>
            <a:pathLst>
              <a:path h="5841201" w="9963376">
                <a:moveTo>
                  <a:pt x="0" y="0"/>
                </a:moveTo>
                <a:lnTo>
                  <a:pt x="9963375" y="0"/>
                </a:lnTo>
                <a:lnTo>
                  <a:pt x="9963375"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13271623">
            <a:off x="4082977" y="-8183541"/>
            <a:ext cx="9963638" cy="10331227"/>
          </a:xfrm>
          <a:custGeom>
            <a:avLst/>
            <a:gdLst/>
            <a:ahLst/>
            <a:cxnLst/>
            <a:rect r="r" b="b" t="t" l="l"/>
            <a:pathLst>
              <a:path h="10331227" w="9963638">
                <a:moveTo>
                  <a:pt x="390515" y="10331227"/>
                </a:moveTo>
                <a:lnTo>
                  <a:pt x="0" y="375507"/>
                </a:lnTo>
                <a:lnTo>
                  <a:pt x="9573122" y="0"/>
                </a:lnTo>
                <a:lnTo>
                  <a:pt x="9963637" y="9955719"/>
                </a:lnTo>
                <a:lnTo>
                  <a:pt x="390515" y="10331227"/>
                </a:lnTo>
                <a:close/>
              </a:path>
            </a:pathLst>
          </a:custGeom>
          <a:blipFill>
            <a:blip r:embed="rId2"/>
            <a:stretch>
              <a:fillRect l="-55" t="0" r="-661" b="-1356"/>
            </a:stretch>
          </a:blipFill>
        </p:spPr>
      </p:sp>
      <p:sp>
        <p:nvSpPr>
          <p:cNvPr name="Freeform 4" id="4"/>
          <p:cNvSpPr/>
          <p:nvPr/>
        </p:nvSpPr>
        <p:spPr>
          <a:xfrm flipH="false" flipV="false" rot="1261439">
            <a:off x="12664518" y="-2194242"/>
            <a:ext cx="7536856" cy="4872078"/>
          </a:xfrm>
          <a:custGeom>
            <a:avLst/>
            <a:gdLst/>
            <a:ahLst/>
            <a:cxnLst/>
            <a:rect r="r" b="b" t="t" l="l"/>
            <a:pathLst>
              <a:path h="4872078" w="7536856">
                <a:moveTo>
                  <a:pt x="0" y="0"/>
                </a:moveTo>
                <a:lnTo>
                  <a:pt x="7536856" y="0"/>
                </a:lnTo>
                <a:lnTo>
                  <a:pt x="7536856" y="4872077"/>
                </a:lnTo>
                <a:lnTo>
                  <a:pt x="0" y="4872077"/>
                </a:lnTo>
                <a:lnTo>
                  <a:pt x="0" y="0"/>
                </a:lnTo>
                <a:close/>
              </a:path>
            </a:pathLst>
          </a:custGeom>
          <a:blipFill>
            <a:blip r:embed="rId3"/>
            <a:stretch>
              <a:fillRect l="0" t="-61420" r="0" b="0"/>
            </a:stretch>
          </a:blipFill>
        </p:spPr>
      </p:sp>
      <p:sp>
        <p:nvSpPr>
          <p:cNvPr name="Freeform 5" id="5"/>
          <p:cNvSpPr/>
          <p:nvPr/>
        </p:nvSpPr>
        <p:spPr>
          <a:xfrm flipH="false" flipV="false" rot="0">
            <a:off x="5781645" y="2738406"/>
            <a:ext cx="7229746" cy="741049"/>
          </a:xfrm>
          <a:custGeom>
            <a:avLst/>
            <a:gdLst/>
            <a:ahLst/>
            <a:cxnLst/>
            <a:rect r="r" b="b" t="t" l="l"/>
            <a:pathLst>
              <a:path h="741049" w="7229746">
                <a:moveTo>
                  <a:pt x="0" y="0"/>
                </a:moveTo>
                <a:lnTo>
                  <a:pt x="7229746" y="0"/>
                </a:lnTo>
                <a:lnTo>
                  <a:pt x="7229746" y="741049"/>
                </a:lnTo>
                <a:lnTo>
                  <a:pt x="0" y="7410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832851" y="3934301"/>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2832851" y="1651619"/>
            <a:ext cx="12603602" cy="1022374"/>
          </a:xfrm>
          <a:prstGeom prst="rect">
            <a:avLst/>
          </a:prstGeom>
        </p:spPr>
        <p:txBody>
          <a:bodyPr anchor="t" rtlCol="false" tIns="0" lIns="0" bIns="0" rIns="0">
            <a:spAutoFit/>
          </a:bodyPr>
          <a:lstStyle/>
          <a:p>
            <a:pPr algn="ctr" marL="0" indent="0" lvl="0">
              <a:lnSpc>
                <a:spcPts val="6650"/>
              </a:lnSpc>
              <a:spcBef>
                <a:spcPct val="0"/>
              </a:spcBef>
            </a:pPr>
            <a:r>
              <a:rPr lang="en-US" sz="7000" spc="-140">
                <a:solidFill>
                  <a:srgbClr val="000000"/>
                </a:solidFill>
                <a:latin typeface="Bugaki"/>
                <a:ea typeface="Bugaki"/>
                <a:cs typeface="Bugaki"/>
                <a:sym typeface="Bugaki"/>
              </a:rPr>
              <a:t>Himno Inicial</a:t>
            </a:r>
          </a:p>
        </p:txBody>
      </p:sp>
      <p:sp>
        <p:nvSpPr>
          <p:cNvPr name="TextBox 8" id="8"/>
          <p:cNvSpPr txBox="true"/>
          <p:nvPr/>
        </p:nvSpPr>
        <p:spPr>
          <a:xfrm rot="0">
            <a:off x="9144000" y="4473575"/>
            <a:ext cx="6525284" cy="1301750"/>
          </a:xfrm>
          <a:prstGeom prst="rect">
            <a:avLst/>
          </a:prstGeom>
        </p:spPr>
        <p:txBody>
          <a:bodyPr anchor="t" rtlCol="false" tIns="0" lIns="0" bIns="0" rIns="0">
            <a:spAutoFit/>
          </a:bodyPr>
          <a:lstStyle/>
          <a:p>
            <a:pPr algn="ctr" marL="0" indent="0" lvl="0">
              <a:lnSpc>
                <a:spcPts val="5199"/>
              </a:lnSpc>
            </a:pPr>
            <a:r>
              <a:rPr lang="en-US" sz="3999" spc="71">
                <a:solidFill>
                  <a:srgbClr val="000000"/>
                </a:solidFill>
                <a:latin typeface="Roboto"/>
                <a:ea typeface="Roboto"/>
                <a:cs typeface="Roboto"/>
                <a:sym typeface="Roboto"/>
              </a:rPr>
              <a:t># </a:t>
            </a:r>
            <a:r>
              <a:rPr lang="en-US" sz="3999" spc="71">
                <a:solidFill>
                  <a:srgbClr val="000000"/>
                </a:solidFill>
                <a:latin typeface="Roboto"/>
                <a:ea typeface="Roboto"/>
                <a:cs typeface="Roboto"/>
                <a:sym typeface="Roboto"/>
              </a:rPr>
              <a:t>himno 477, Los que aman al Señor</a:t>
            </a:r>
          </a:p>
        </p:txBody>
      </p:sp>
      <p:sp>
        <p:nvSpPr>
          <p:cNvPr name="TextBox 9" id="9"/>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419782">
            <a:off x="11237543" y="5465164"/>
            <a:ext cx="4904245" cy="9901763"/>
          </a:xfrm>
          <a:custGeom>
            <a:avLst/>
            <a:gdLst/>
            <a:ahLst/>
            <a:cxnLst/>
            <a:rect r="r" b="b" t="t" l="l"/>
            <a:pathLst>
              <a:path h="9901763" w="4904245">
                <a:moveTo>
                  <a:pt x="0" y="0"/>
                </a:moveTo>
                <a:lnTo>
                  <a:pt x="4904245" y="0"/>
                </a:lnTo>
                <a:lnTo>
                  <a:pt x="4904245" y="9901762"/>
                </a:lnTo>
                <a:lnTo>
                  <a:pt x="0" y="9901762"/>
                </a:lnTo>
                <a:lnTo>
                  <a:pt x="0" y="0"/>
                </a:lnTo>
                <a:close/>
              </a:path>
            </a:pathLst>
          </a:custGeom>
          <a:blipFill>
            <a:blip r:embed="rId2"/>
            <a:stretch>
              <a:fillRect l="-3053" t="-50" r="-90533" b="0"/>
            </a:stretch>
          </a:blipFill>
        </p:spPr>
      </p:sp>
      <p:sp>
        <p:nvSpPr>
          <p:cNvPr name="Freeform 3" id="3"/>
          <p:cNvSpPr/>
          <p:nvPr/>
        </p:nvSpPr>
        <p:spPr>
          <a:xfrm flipH="false" flipV="false" rot="7126140">
            <a:off x="8157683" y="-8566799"/>
            <a:ext cx="10911564" cy="11419402"/>
          </a:xfrm>
          <a:custGeom>
            <a:avLst/>
            <a:gdLst/>
            <a:ahLst/>
            <a:cxnLst/>
            <a:rect r="r" b="b" t="t" l="l"/>
            <a:pathLst>
              <a:path h="11419402" w="10911564">
                <a:moveTo>
                  <a:pt x="0" y="0"/>
                </a:moveTo>
                <a:lnTo>
                  <a:pt x="10911564" y="0"/>
                </a:lnTo>
                <a:lnTo>
                  <a:pt x="10911564" y="11419402"/>
                </a:lnTo>
                <a:lnTo>
                  <a:pt x="0" y="11419402"/>
                </a:lnTo>
                <a:lnTo>
                  <a:pt x="0" y="0"/>
                </a:lnTo>
                <a:close/>
              </a:path>
            </a:pathLst>
          </a:custGeom>
          <a:blipFill>
            <a:blip r:embed="rId3"/>
            <a:stretch>
              <a:fillRect l="-736" t="-220" r="0" b="-220"/>
            </a:stretch>
          </a:blipFill>
        </p:spPr>
      </p:sp>
      <p:sp>
        <p:nvSpPr>
          <p:cNvPr name="Freeform 4" id="4"/>
          <p:cNvSpPr/>
          <p:nvPr/>
        </p:nvSpPr>
        <p:spPr>
          <a:xfrm flipH="false" flipV="false" rot="-9355825">
            <a:off x="16460567" y="-485370"/>
            <a:ext cx="10911564" cy="11419402"/>
          </a:xfrm>
          <a:custGeom>
            <a:avLst/>
            <a:gdLst/>
            <a:ahLst/>
            <a:cxnLst/>
            <a:rect r="r" b="b" t="t" l="l"/>
            <a:pathLst>
              <a:path h="11419402" w="10911564">
                <a:moveTo>
                  <a:pt x="0" y="0"/>
                </a:moveTo>
                <a:lnTo>
                  <a:pt x="10911564" y="0"/>
                </a:lnTo>
                <a:lnTo>
                  <a:pt x="10911564" y="11419403"/>
                </a:lnTo>
                <a:lnTo>
                  <a:pt x="0" y="11419403"/>
                </a:lnTo>
                <a:lnTo>
                  <a:pt x="0" y="0"/>
                </a:lnTo>
                <a:close/>
              </a:path>
            </a:pathLst>
          </a:custGeom>
          <a:blipFill>
            <a:blip r:embed="rId3"/>
            <a:stretch>
              <a:fillRect l="-736" t="-220" r="0" b="-220"/>
            </a:stretch>
          </a:blipFill>
        </p:spPr>
      </p:sp>
      <p:sp>
        <p:nvSpPr>
          <p:cNvPr name="Freeform 5" id="5"/>
          <p:cNvSpPr/>
          <p:nvPr/>
        </p:nvSpPr>
        <p:spPr>
          <a:xfrm flipH="false" flipV="false" rot="0">
            <a:off x="12726362" y="3875646"/>
            <a:ext cx="3271882" cy="2535709"/>
          </a:xfrm>
          <a:custGeom>
            <a:avLst/>
            <a:gdLst/>
            <a:ahLst/>
            <a:cxnLst/>
            <a:rect r="r" b="b" t="t" l="l"/>
            <a:pathLst>
              <a:path h="2535709" w="3271882">
                <a:moveTo>
                  <a:pt x="0" y="0"/>
                </a:moveTo>
                <a:lnTo>
                  <a:pt x="3271882" y="0"/>
                </a:lnTo>
                <a:lnTo>
                  <a:pt x="3271882" y="2535708"/>
                </a:lnTo>
                <a:lnTo>
                  <a:pt x="0" y="2535708"/>
                </a:lnTo>
                <a:lnTo>
                  <a:pt x="0" y="0"/>
                </a:lnTo>
                <a:close/>
              </a:path>
            </a:pathLst>
          </a:custGeom>
          <a:blipFill>
            <a:blip r:embed="rId4"/>
            <a:stretch>
              <a:fillRect l="0" t="0" r="0" b="0"/>
            </a:stretch>
          </a:blipFill>
        </p:spPr>
      </p:sp>
      <p:sp>
        <p:nvSpPr>
          <p:cNvPr name="TextBox 6" id="6"/>
          <p:cNvSpPr txBox="true"/>
          <p:nvPr/>
        </p:nvSpPr>
        <p:spPr>
          <a:xfrm rot="0">
            <a:off x="1186866" y="2171700"/>
            <a:ext cx="8315023" cy="6400800"/>
          </a:xfrm>
          <a:prstGeom prst="rect">
            <a:avLst/>
          </a:prstGeom>
        </p:spPr>
        <p:txBody>
          <a:bodyPr anchor="t" rtlCol="false" tIns="0" lIns="0" bIns="0" rIns="0">
            <a:spAutoFit/>
          </a:bodyPr>
          <a:lstStyle/>
          <a:p>
            <a:pPr algn="l" marL="0" indent="0" lvl="0">
              <a:lnSpc>
                <a:spcPts val="4200"/>
              </a:lnSpc>
            </a:pPr>
            <a:r>
              <a:rPr lang="en-US" sz="3000" spc="27">
                <a:solidFill>
                  <a:srgbClr val="000000"/>
                </a:solidFill>
                <a:latin typeface="Roboto"/>
                <a:ea typeface="Roboto"/>
                <a:cs typeface="Roboto"/>
                <a:sym typeface="Roboto"/>
              </a:rPr>
              <a:t>Por su part</a:t>
            </a:r>
            <a:r>
              <a:rPr lang="en-US" sz="3000" spc="27" strike="noStrike" u="none">
                <a:solidFill>
                  <a:srgbClr val="000000"/>
                </a:solidFill>
                <a:latin typeface="Roboto"/>
                <a:ea typeface="Roboto"/>
                <a:cs typeface="Roboto"/>
                <a:sym typeface="Roboto"/>
              </a:rPr>
              <a:t>e, el Ojo afirmó con arrogancia que él podía guiarlo todo y le dijo a la Mano que no la necesitaba, pues era capaz de ver el peligro desde lejos sin que ella tuviera que moverse.</a:t>
            </a:r>
          </a:p>
          <a:p>
            <a:pPr algn="l" marL="0" indent="0" lvl="0">
              <a:lnSpc>
                <a:spcPts val="4200"/>
              </a:lnSpc>
            </a:pPr>
          </a:p>
          <a:p>
            <a:pPr algn="l" marL="0" indent="0" lvl="0">
              <a:lnSpc>
                <a:spcPts val="4200"/>
              </a:lnSpc>
            </a:pPr>
            <a:r>
              <a:rPr lang="en-US" sz="3000" spc="27" strike="noStrike" u="none">
                <a:solidFill>
                  <a:srgbClr val="000000"/>
                </a:solidFill>
                <a:latin typeface="Roboto"/>
                <a:ea typeface="Roboto"/>
                <a:cs typeface="Roboto"/>
                <a:sym typeface="Roboto"/>
              </a:rPr>
              <a:t>Sin embargo, la Mano le respondió que, aunque él pudiera ver el peligro, sin ella no podría construir un refugio ni apartar una rama; además, le recordó que ningún miembro puede considerarse independiente, ya que el daño de una parte afecta la eficacia de todas las demás, invitándolo a leer 1 Corintios 12:18-20.</a:t>
            </a:r>
          </a:p>
        </p:txBody>
      </p:sp>
      <p:sp>
        <p:nvSpPr>
          <p:cNvPr name="TextBox 7" id="7"/>
          <p:cNvSpPr txBox="true"/>
          <p:nvPr/>
        </p:nvSpPr>
        <p:spPr>
          <a:xfrm rot="0">
            <a:off x="13374635" y="1755763"/>
            <a:ext cx="1975336" cy="1022374"/>
          </a:xfrm>
          <a:prstGeom prst="rect">
            <a:avLst/>
          </a:prstGeom>
        </p:spPr>
        <p:txBody>
          <a:bodyPr anchor="t" rtlCol="false" tIns="0" lIns="0" bIns="0" rIns="0">
            <a:spAutoFit/>
          </a:bodyPr>
          <a:lstStyle/>
          <a:p>
            <a:pPr algn="l" marL="0" indent="0" lvl="0">
              <a:lnSpc>
                <a:spcPts val="6650"/>
              </a:lnSpc>
              <a:spcBef>
                <a:spcPct val="0"/>
              </a:spcBef>
            </a:pPr>
            <a:r>
              <a:rPr lang="en-US" sz="7000" spc="-140">
                <a:solidFill>
                  <a:srgbClr val="000000"/>
                </a:solidFill>
                <a:latin typeface="Bugaki"/>
                <a:ea typeface="Bugaki"/>
                <a:cs typeface="Bugaki"/>
                <a:sym typeface="Bugaki"/>
              </a:rPr>
              <a:t>Ojo</a:t>
            </a:r>
          </a:p>
        </p:txBody>
      </p:sp>
      <p:sp>
        <p:nvSpPr>
          <p:cNvPr name="TextBox 8" id="8"/>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0800000">
            <a:off x="-3367363" y="-2678804"/>
            <a:ext cx="9963376" cy="5841201"/>
          </a:xfrm>
          <a:custGeom>
            <a:avLst/>
            <a:gdLst/>
            <a:ahLst/>
            <a:cxnLst/>
            <a:rect r="r" b="b" t="t" l="l"/>
            <a:pathLst>
              <a:path h="5841201" w="9963376">
                <a:moveTo>
                  <a:pt x="0" y="0"/>
                </a:moveTo>
                <a:lnTo>
                  <a:pt x="9963375" y="0"/>
                </a:lnTo>
                <a:lnTo>
                  <a:pt x="9963375" y="5841201"/>
                </a:lnTo>
                <a:lnTo>
                  <a:pt x="0" y="5841201"/>
                </a:lnTo>
                <a:lnTo>
                  <a:pt x="0" y="0"/>
                </a:lnTo>
                <a:close/>
              </a:path>
            </a:pathLst>
          </a:custGeom>
          <a:blipFill>
            <a:blip r:embed="rId2"/>
            <a:stretch>
              <a:fillRect l="0" t="-2441" r="0" b="-75545"/>
            </a:stretch>
          </a:blipFill>
        </p:spPr>
      </p:sp>
      <p:sp>
        <p:nvSpPr>
          <p:cNvPr name="Freeform 3" id="3"/>
          <p:cNvSpPr/>
          <p:nvPr/>
        </p:nvSpPr>
        <p:spPr>
          <a:xfrm flipH="false" flipV="false" rot="13271623">
            <a:off x="4082977" y="-8183541"/>
            <a:ext cx="9963638" cy="10331227"/>
          </a:xfrm>
          <a:custGeom>
            <a:avLst/>
            <a:gdLst/>
            <a:ahLst/>
            <a:cxnLst/>
            <a:rect r="r" b="b" t="t" l="l"/>
            <a:pathLst>
              <a:path h="10331227" w="9963638">
                <a:moveTo>
                  <a:pt x="390515" y="10331227"/>
                </a:moveTo>
                <a:lnTo>
                  <a:pt x="0" y="375507"/>
                </a:lnTo>
                <a:lnTo>
                  <a:pt x="9573122" y="0"/>
                </a:lnTo>
                <a:lnTo>
                  <a:pt x="9963637" y="9955719"/>
                </a:lnTo>
                <a:lnTo>
                  <a:pt x="390515" y="10331227"/>
                </a:lnTo>
                <a:close/>
              </a:path>
            </a:pathLst>
          </a:custGeom>
          <a:blipFill>
            <a:blip r:embed="rId2"/>
            <a:stretch>
              <a:fillRect l="-55" t="0" r="-661" b="-1356"/>
            </a:stretch>
          </a:blipFill>
        </p:spPr>
      </p:sp>
      <p:sp>
        <p:nvSpPr>
          <p:cNvPr name="Freeform 4" id="4"/>
          <p:cNvSpPr/>
          <p:nvPr/>
        </p:nvSpPr>
        <p:spPr>
          <a:xfrm flipH="false" flipV="false" rot="1261439">
            <a:off x="12664518" y="-2194242"/>
            <a:ext cx="7536856" cy="4872078"/>
          </a:xfrm>
          <a:custGeom>
            <a:avLst/>
            <a:gdLst/>
            <a:ahLst/>
            <a:cxnLst/>
            <a:rect r="r" b="b" t="t" l="l"/>
            <a:pathLst>
              <a:path h="4872078" w="7536856">
                <a:moveTo>
                  <a:pt x="0" y="0"/>
                </a:moveTo>
                <a:lnTo>
                  <a:pt x="7536856" y="0"/>
                </a:lnTo>
                <a:lnTo>
                  <a:pt x="7536856" y="4872077"/>
                </a:lnTo>
                <a:lnTo>
                  <a:pt x="0" y="4872077"/>
                </a:lnTo>
                <a:lnTo>
                  <a:pt x="0" y="0"/>
                </a:lnTo>
                <a:close/>
              </a:path>
            </a:pathLst>
          </a:custGeom>
          <a:blipFill>
            <a:blip r:embed="rId3"/>
            <a:stretch>
              <a:fillRect l="0" t="-61420" r="0" b="0"/>
            </a:stretch>
          </a:blipFill>
        </p:spPr>
      </p:sp>
      <p:sp>
        <p:nvSpPr>
          <p:cNvPr name="Freeform 5" id="5"/>
          <p:cNvSpPr/>
          <p:nvPr/>
        </p:nvSpPr>
        <p:spPr>
          <a:xfrm flipH="false" flipV="false" rot="0">
            <a:off x="5781645" y="2738406"/>
            <a:ext cx="7229746" cy="741049"/>
          </a:xfrm>
          <a:custGeom>
            <a:avLst/>
            <a:gdLst/>
            <a:ahLst/>
            <a:cxnLst/>
            <a:rect r="r" b="b" t="t" l="l"/>
            <a:pathLst>
              <a:path h="741049" w="7229746">
                <a:moveTo>
                  <a:pt x="0" y="0"/>
                </a:moveTo>
                <a:lnTo>
                  <a:pt x="7229746" y="0"/>
                </a:lnTo>
                <a:lnTo>
                  <a:pt x="7229746" y="741049"/>
                </a:lnTo>
                <a:lnTo>
                  <a:pt x="0" y="7410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3906235" y="4109450"/>
            <a:ext cx="3750820" cy="3094426"/>
          </a:xfrm>
          <a:custGeom>
            <a:avLst/>
            <a:gdLst/>
            <a:ahLst/>
            <a:cxnLst/>
            <a:rect r="r" b="b" t="t" l="l"/>
            <a:pathLst>
              <a:path h="3094426" w="3750820">
                <a:moveTo>
                  <a:pt x="0" y="0"/>
                </a:moveTo>
                <a:lnTo>
                  <a:pt x="3750820" y="0"/>
                </a:lnTo>
                <a:lnTo>
                  <a:pt x="3750820" y="3094426"/>
                </a:lnTo>
                <a:lnTo>
                  <a:pt x="0" y="30944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2832851" y="1651619"/>
            <a:ext cx="12603602" cy="1022374"/>
          </a:xfrm>
          <a:prstGeom prst="rect">
            <a:avLst/>
          </a:prstGeom>
        </p:spPr>
        <p:txBody>
          <a:bodyPr anchor="t" rtlCol="false" tIns="0" lIns="0" bIns="0" rIns="0">
            <a:spAutoFit/>
          </a:bodyPr>
          <a:lstStyle/>
          <a:p>
            <a:pPr algn="ctr" marL="0" indent="0" lvl="0">
              <a:lnSpc>
                <a:spcPts val="6650"/>
              </a:lnSpc>
              <a:spcBef>
                <a:spcPct val="0"/>
              </a:spcBef>
            </a:pPr>
            <a:r>
              <a:rPr lang="en-US" sz="7000" spc="-140">
                <a:solidFill>
                  <a:srgbClr val="000000"/>
                </a:solidFill>
                <a:latin typeface="Bugaki"/>
                <a:ea typeface="Bugaki"/>
                <a:cs typeface="Bugaki"/>
                <a:sym typeface="Bugaki"/>
              </a:rPr>
              <a:t>Lectura</a:t>
            </a:r>
            <a:r>
              <a:rPr lang="en-US" sz="7000" spc="-140">
                <a:solidFill>
                  <a:srgbClr val="000000"/>
                </a:solidFill>
                <a:latin typeface="Bugaki"/>
                <a:ea typeface="Bugaki"/>
                <a:cs typeface="Bugaki"/>
                <a:sym typeface="Bugaki"/>
              </a:rPr>
              <a:t> Bíblica y Oración</a:t>
            </a:r>
          </a:p>
        </p:txBody>
      </p:sp>
      <p:sp>
        <p:nvSpPr>
          <p:cNvPr name="TextBox 8" id="8"/>
          <p:cNvSpPr txBox="true"/>
          <p:nvPr/>
        </p:nvSpPr>
        <p:spPr>
          <a:xfrm rot="0">
            <a:off x="9396518" y="4137211"/>
            <a:ext cx="6525284" cy="4323715"/>
          </a:xfrm>
          <a:prstGeom prst="rect">
            <a:avLst/>
          </a:prstGeom>
        </p:spPr>
        <p:txBody>
          <a:bodyPr anchor="t" rtlCol="false" tIns="0" lIns="0" bIns="0" rIns="0">
            <a:spAutoFit/>
          </a:bodyPr>
          <a:lstStyle/>
          <a:p>
            <a:pPr algn="ctr" marL="0" indent="0" lvl="0">
              <a:lnSpc>
                <a:spcPts val="4939"/>
              </a:lnSpc>
            </a:pPr>
            <a:r>
              <a:rPr lang="en-US" sz="3799" spc="68">
                <a:solidFill>
                  <a:srgbClr val="000000"/>
                </a:solidFill>
                <a:latin typeface="Roboto"/>
                <a:ea typeface="Roboto"/>
                <a:cs typeface="Roboto"/>
                <a:sym typeface="Roboto"/>
              </a:rPr>
              <a:t>“Per</a:t>
            </a:r>
            <a:r>
              <a:rPr lang="en-US" sz="3799" spc="68">
                <a:solidFill>
                  <a:srgbClr val="000000"/>
                </a:solidFill>
                <a:latin typeface="Roboto"/>
                <a:ea typeface="Roboto"/>
                <a:cs typeface="Roboto"/>
                <a:sym typeface="Roboto"/>
              </a:rPr>
              <a:t>o el hombre natural no percibe las cosas que son del Espíritu de Dios, porque para él son locura, y no las puede entender, porque se han de discernir espiritualmente.”</a:t>
            </a:r>
          </a:p>
        </p:txBody>
      </p:sp>
      <p:sp>
        <p:nvSpPr>
          <p:cNvPr name="TextBox 9" id="9"/>
          <p:cNvSpPr txBox="true"/>
          <p:nvPr/>
        </p:nvSpPr>
        <p:spPr>
          <a:xfrm rot="0">
            <a:off x="3545762" y="8033896"/>
            <a:ext cx="5012018" cy="427031"/>
          </a:xfrm>
          <a:prstGeom prst="rect">
            <a:avLst/>
          </a:prstGeom>
        </p:spPr>
        <p:txBody>
          <a:bodyPr anchor="t" rtlCol="false" tIns="0" lIns="0" bIns="0" rIns="0">
            <a:spAutoFit/>
          </a:bodyPr>
          <a:lstStyle/>
          <a:p>
            <a:pPr algn="ctr">
              <a:lnSpc>
                <a:spcPts val="2059"/>
              </a:lnSpc>
            </a:pPr>
            <a:r>
              <a:rPr lang="en-US" sz="4118">
                <a:solidFill>
                  <a:srgbClr val="000000"/>
                </a:solidFill>
                <a:latin typeface="Bugaki"/>
                <a:ea typeface="Bugaki"/>
                <a:cs typeface="Bugaki"/>
                <a:sym typeface="Bugaki"/>
              </a:rPr>
              <a:t>1 Cor</a:t>
            </a:r>
            <a:r>
              <a:rPr lang="en-US" sz="4118">
                <a:solidFill>
                  <a:srgbClr val="000000"/>
                </a:solidFill>
                <a:latin typeface="Bugaki"/>
                <a:ea typeface="Bugaki"/>
                <a:cs typeface="Bugaki"/>
                <a:sym typeface="Bugaki"/>
              </a:rPr>
              <a:t>intios 2:14</a:t>
            </a:r>
          </a:p>
        </p:txBody>
      </p:sp>
      <p:sp>
        <p:nvSpPr>
          <p:cNvPr name="TextBox 10" id="10"/>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419782">
            <a:off x="11237543" y="5465164"/>
            <a:ext cx="4904245" cy="9901763"/>
          </a:xfrm>
          <a:custGeom>
            <a:avLst/>
            <a:gdLst/>
            <a:ahLst/>
            <a:cxnLst/>
            <a:rect r="r" b="b" t="t" l="l"/>
            <a:pathLst>
              <a:path h="9901763" w="4904245">
                <a:moveTo>
                  <a:pt x="0" y="0"/>
                </a:moveTo>
                <a:lnTo>
                  <a:pt x="4904245" y="0"/>
                </a:lnTo>
                <a:lnTo>
                  <a:pt x="4904245" y="9901762"/>
                </a:lnTo>
                <a:lnTo>
                  <a:pt x="0" y="9901762"/>
                </a:lnTo>
                <a:lnTo>
                  <a:pt x="0" y="0"/>
                </a:lnTo>
                <a:close/>
              </a:path>
            </a:pathLst>
          </a:custGeom>
          <a:blipFill>
            <a:blip r:embed="rId2"/>
            <a:stretch>
              <a:fillRect l="-3053" t="-50" r="-90533" b="0"/>
            </a:stretch>
          </a:blipFill>
        </p:spPr>
      </p:sp>
      <p:sp>
        <p:nvSpPr>
          <p:cNvPr name="Freeform 3" id="3"/>
          <p:cNvSpPr/>
          <p:nvPr/>
        </p:nvSpPr>
        <p:spPr>
          <a:xfrm flipH="false" flipV="false" rot="7126140">
            <a:off x="8157683" y="-8566799"/>
            <a:ext cx="10911564" cy="11419402"/>
          </a:xfrm>
          <a:custGeom>
            <a:avLst/>
            <a:gdLst/>
            <a:ahLst/>
            <a:cxnLst/>
            <a:rect r="r" b="b" t="t" l="l"/>
            <a:pathLst>
              <a:path h="11419402" w="10911564">
                <a:moveTo>
                  <a:pt x="0" y="0"/>
                </a:moveTo>
                <a:lnTo>
                  <a:pt x="10911564" y="0"/>
                </a:lnTo>
                <a:lnTo>
                  <a:pt x="10911564" y="11419402"/>
                </a:lnTo>
                <a:lnTo>
                  <a:pt x="0" y="11419402"/>
                </a:lnTo>
                <a:lnTo>
                  <a:pt x="0" y="0"/>
                </a:lnTo>
                <a:close/>
              </a:path>
            </a:pathLst>
          </a:custGeom>
          <a:blipFill>
            <a:blip r:embed="rId3"/>
            <a:stretch>
              <a:fillRect l="-736" t="-220" r="0" b="-220"/>
            </a:stretch>
          </a:blipFill>
        </p:spPr>
      </p:sp>
      <p:sp>
        <p:nvSpPr>
          <p:cNvPr name="Freeform 4" id="4"/>
          <p:cNvSpPr/>
          <p:nvPr/>
        </p:nvSpPr>
        <p:spPr>
          <a:xfrm flipH="false" flipV="false" rot="-9355825">
            <a:off x="16460567" y="-485370"/>
            <a:ext cx="10911564" cy="11419402"/>
          </a:xfrm>
          <a:custGeom>
            <a:avLst/>
            <a:gdLst/>
            <a:ahLst/>
            <a:cxnLst/>
            <a:rect r="r" b="b" t="t" l="l"/>
            <a:pathLst>
              <a:path h="11419402" w="10911564">
                <a:moveTo>
                  <a:pt x="0" y="0"/>
                </a:moveTo>
                <a:lnTo>
                  <a:pt x="10911564" y="0"/>
                </a:lnTo>
                <a:lnTo>
                  <a:pt x="10911564" y="11419403"/>
                </a:lnTo>
                <a:lnTo>
                  <a:pt x="0" y="11419403"/>
                </a:lnTo>
                <a:lnTo>
                  <a:pt x="0" y="0"/>
                </a:lnTo>
                <a:close/>
              </a:path>
            </a:pathLst>
          </a:custGeom>
          <a:blipFill>
            <a:blip r:embed="rId3"/>
            <a:stretch>
              <a:fillRect l="-736" t="-220" r="0" b="-220"/>
            </a:stretch>
          </a:blipFill>
        </p:spPr>
      </p:sp>
      <p:sp>
        <p:nvSpPr>
          <p:cNvPr name="Freeform 5" id="5"/>
          <p:cNvSpPr/>
          <p:nvPr/>
        </p:nvSpPr>
        <p:spPr>
          <a:xfrm flipH="false" flipV="false" rot="0">
            <a:off x="13278750" y="3100307"/>
            <a:ext cx="2655031" cy="4248049"/>
          </a:xfrm>
          <a:custGeom>
            <a:avLst/>
            <a:gdLst/>
            <a:ahLst/>
            <a:cxnLst/>
            <a:rect r="r" b="b" t="t" l="l"/>
            <a:pathLst>
              <a:path h="4248049" w="2655031">
                <a:moveTo>
                  <a:pt x="0" y="0"/>
                </a:moveTo>
                <a:lnTo>
                  <a:pt x="2655031" y="0"/>
                </a:lnTo>
                <a:lnTo>
                  <a:pt x="2655031" y="4248049"/>
                </a:lnTo>
                <a:lnTo>
                  <a:pt x="0" y="4248049"/>
                </a:lnTo>
                <a:lnTo>
                  <a:pt x="0" y="0"/>
                </a:lnTo>
                <a:close/>
              </a:path>
            </a:pathLst>
          </a:custGeom>
          <a:blipFill>
            <a:blip r:embed="rId4"/>
            <a:stretch>
              <a:fillRect l="0" t="0" r="0" b="0"/>
            </a:stretch>
          </a:blipFill>
        </p:spPr>
      </p:sp>
      <p:sp>
        <p:nvSpPr>
          <p:cNvPr name="TextBox 6" id="6"/>
          <p:cNvSpPr txBox="true"/>
          <p:nvPr/>
        </p:nvSpPr>
        <p:spPr>
          <a:xfrm rot="0">
            <a:off x="1186866" y="2171700"/>
            <a:ext cx="8315023" cy="6934200"/>
          </a:xfrm>
          <a:prstGeom prst="rect">
            <a:avLst/>
          </a:prstGeom>
        </p:spPr>
        <p:txBody>
          <a:bodyPr anchor="t" rtlCol="false" tIns="0" lIns="0" bIns="0" rIns="0">
            <a:spAutoFit/>
          </a:bodyPr>
          <a:lstStyle/>
          <a:p>
            <a:pPr algn="l" marL="0" indent="0" lvl="0">
              <a:lnSpc>
                <a:spcPts val="4200"/>
              </a:lnSpc>
            </a:pPr>
            <a:r>
              <a:rPr lang="en-US" sz="3000" spc="27">
                <a:solidFill>
                  <a:srgbClr val="000000"/>
                </a:solidFill>
                <a:latin typeface="Roboto"/>
                <a:ea typeface="Roboto"/>
                <a:cs typeface="Roboto"/>
                <a:sym typeface="Roboto"/>
              </a:rPr>
              <a:t>Con trist</a:t>
            </a:r>
            <a:r>
              <a:rPr lang="en-US" sz="3000" spc="27" strike="noStrike" u="none">
                <a:solidFill>
                  <a:srgbClr val="000000"/>
                </a:solidFill>
                <a:latin typeface="Roboto"/>
                <a:ea typeface="Roboto"/>
                <a:cs typeface="Roboto"/>
                <a:sym typeface="Roboto"/>
              </a:rPr>
              <a:t>eza, la Oreja expresó que escuchaba maravillas pero no podía verlas, por lo que no se sentía parte del cuerpo, cuestionando de qué servía oír el viento si no podía ver cómo movía las hojas. </a:t>
            </a:r>
          </a:p>
          <a:p>
            <a:pPr algn="l" marL="0" indent="0" lvl="0">
              <a:lnSpc>
                <a:spcPts val="4200"/>
              </a:lnSpc>
            </a:pPr>
          </a:p>
          <a:p>
            <a:pPr algn="l" marL="0" indent="0" lvl="0">
              <a:lnSpc>
                <a:spcPts val="4200"/>
              </a:lnSpc>
            </a:pPr>
            <a:r>
              <a:rPr lang="en-US" sz="3000" spc="27" strike="noStrike" u="none">
                <a:solidFill>
                  <a:srgbClr val="000000"/>
                </a:solidFill>
                <a:latin typeface="Roboto"/>
                <a:ea typeface="Roboto"/>
                <a:cs typeface="Roboto"/>
                <a:sym typeface="Roboto"/>
              </a:rPr>
              <a:t>El Ojo le hizo reflexionar preguntándole cómo apreciarían la melodía si todo el cuerpo fuera ojo, o dónde estaría el olfato si todo fuera oído, explicándole que esa diversidad es lo que les permite disfrutar de la plenitud de la vida dada por Dios, ofreciéndole además un regalo especial que ella podría apreciar mejor.</a:t>
            </a:r>
          </a:p>
        </p:txBody>
      </p:sp>
      <p:sp>
        <p:nvSpPr>
          <p:cNvPr name="TextBox 7" id="7"/>
          <p:cNvSpPr txBox="true"/>
          <p:nvPr/>
        </p:nvSpPr>
        <p:spPr>
          <a:xfrm rot="0">
            <a:off x="12923206" y="1755763"/>
            <a:ext cx="2878194" cy="1022374"/>
          </a:xfrm>
          <a:prstGeom prst="rect">
            <a:avLst/>
          </a:prstGeom>
        </p:spPr>
        <p:txBody>
          <a:bodyPr anchor="t" rtlCol="false" tIns="0" lIns="0" bIns="0" rIns="0">
            <a:spAutoFit/>
          </a:bodyPr>
          <a:lstStyle/>
          <a:p>
            <a:pPr algn="l" marL="0" indent="0" lvl="0">
              <a:lnSpc>
                <a:spcPts val="6650"/>
              </a:lnSpc>
              <a:spcBef>
                <a:spcPct val="0"/>
              </a:spcBef>
            </a:pPr>
            <a:r>
              <a:rPr lang="en-US" sz="7000" spc="-140">
                <a:solidFill>
                  <a:srgbClr val="000000"/>
                </a:solidFill>
                <a:latin typeface="Bugaki"/>
                <a:ea typeface="Bugaki"/>
                <a:cs typeface="Bugaki"/>
                <a:sym typeface="Bugaki"/>
              </a:rPr>
              <a:t>Oreja</a:t>
            </a:r>
          </a:p>
        </p:txBody>
      </p:sp>
      <p:sp>
        <p:nvSpPr>
          <p:cNvPr name="TextBox 8" id="8"/>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7649626">
            <a:off x="10280897" y="-7495647"/>
            <a:ext cx="10911564" cy="11419402"/>
          </a:xfrm>
          <a:custGeom>
            <a:avLst/>
            <a:gdLst/>
            <a:ahLst/>
            <a:cxnLst/>
            <a:rect r="r" b="b" t="t" l="l"/>
            <a:pathLst>
              <a:path h="11419402" w="10911564">
                <a:moveTo>
                  <a:pt x="0" y="0"/>
                </a:moveTo>
                <a:lnTo>
                  <a:pt x="10911564" y="0"/>
                </a:lnTo>
                <a:lnTo>
                  <a:pt x="10911564" y="11419403"/>
                </a:lnTo>
                <a:lnTo>
                  <a:pt x="0" y="11419403"/>
                </a:lnTo>
                <a:lnTo>
                  <a:pt x="0" y="0"/>
                </a:lnTo>
                <a:close/>
              </a:path>
            </a:pathLst>
          </a:custGeom>
          <a:blipFill>
            <a:blip r:embed="rId2"/>
            <a:stretch>
              <a:fillRect l="-736" t="-220" r="0" b="-220"/>
            </a:stretch>
          </a:blipFill>
        </p:spPr>
      </p:sp>
      <p:sp>
        <p:nvSpPr>
          <p:cNvPr name="Freeform 3" id="3"/>
          <p:cNvSpPr/>
          <p:nvPr/>
        </p:nvSpPr>
        <p:spPr>
          <a:xfrm flipH="false" flipV="false" rot="5872655">
            <a:off x="-5288776" y="7349354"/>
            <a:ext cx="10911564" cy="11419402"/>
          </a:xfrm>
          <a:custGeom>
            <a:avLst/>
            <a:gdLst/>
            <a:ahLst/>
            <a:cxnLst/>
            <a:rect r="r" b="b" t="t" l="l"/>
            <a:pathLst>
              <a:path h="11419402" w="10911564">
                <a:moveTo>
                  <a:pt x="0" y="0"/>
                </a:moveTo>
                <a:lnTo>
                  <a:pt x="10911564" y="0"/>
                </a:lnTo>
                <a:lnTo>
                  <a:pt x="10911564" y="11419403"/>
                </a:lnTo>
                <a:lnTo>
                  <a:pt x="0" y="11419403"/>
                </a:lnTo>
                <a:lnTo>
                  <a:pt x="0" y="0"/>
                </a:lnTo>
                <a:close/>
              </a:path>
            </a:pathLst>
          </a:custGeom>
          <a:blipFill>
            <a:blip r:embed="rId2"/>
            <a:stretch>
              <a:fillRect l="-736" t="-220" r="0" b="-220"/>
            </a:stretch>
          </a:blipFill>
        </p:spPr>
      </p:sp>
      <p:sp>
        <p:nvSpPr>
          <p:cNvPr name="Freeform 4" id="4"/>
          <p:cNvSpPr/>
          <p:nvPr/>
        </p:nvSpPr>
        <p:spPr>
          <a:xfrm flipH="false" flipV="false" rot="0">
            <a:off x="1830535" y="2795044"/>
            <a:ext cx="5427928" cy="554101"/>
          </a:xfrm>
          <a:custGeom>
            <a:avLst/>
            <a:gdLst/>
            <a:ahLst/>
            <a:cxnLst/>
            <a:rect r="r" b="b" t="t" l="l"/>
            <a:pathLst>
              <a:path h="554101" w="5427928">
                <a:moveTo>
                  <a:pt x="0" y="0"/>
                </a:moveTo>
                <a:lnTo>
                  <a:pt x="5427928" y="0"/>
                </a:lnTo>
                <a:lnTo>
                  <a:pt x="5427928" y="554101"/>
                </a:lnTo>
                <a:lnTo>
                  <a:pt x="0" y="55410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6213090" y="3540609"/>
            <a:ext cx="6375340" cy="6746391"/>
          </a:xfrm>
          <a:custGeom>
            <a:avLst/>
            <a:gdLst/>
            <a:ahLst/>
            <a:cxnLst/>
            <a:rect r="r" b="b" t="t" l="l"/>
            <a:pathLst>
              <a:path h="6746391" w="6375340">
                <a:moveTo>
                  <a:pt x="0" y="0"/>
                </a:moveTo>
                <a:lnTo>
                  <a:pt x="6375340" y="0"/>
                </a:lnTo>
                <a:lnTo>
                  <a:pt x="6375340" y="6746391"/>
                </a:lnTo>
                <a:lnTo>
                  <a:pt x="0" y="6746391"/>
                </a:lnTo>
                <a:lnTo>
                  <a:pt x="0" y="0"/>
                </a:lnTo>
                <a:close/>
              </a:path>
            </a:pathLst>
          </a:custGeom>
          <a:blipFill>
            <a:blip r:embed="rId5"/>
            <a:stretch>
              <a:fillRect l="0" t="0" r="0" b="0"/>
            </a:stretch>
          </a:blipFill>
        </p:spPr>
      </p:sp>
      <p:sp>
        <p:nvSpPr>
          <p:cNvPr name="TextBox 6" id="6"/>
          <p:cNvSpPr txBox="true"/>
          <p:nvPr/>
        </p:nvSpPr>
        <p:spPr>
          <a:xfrm rot="0">
            <a:off x="1678135" y="1656691"/>
            <a:ext cx="8703990" cy="1022374"/>
          </a:xfrm>
          <a:prstGeom prst="rect">
            <a:avLst/>
          </a:prstGeom>
        </p:spPr>
        <p:txBody>
          <a:bodyPr anchor="t" rtlCol="false" tIns="0" lIns="0" bIns="0" rIns="0">
            <a:spAutoFit/>
          </a:bodyPr>
          <a:lstStyle/>
          <a:p>
            <a:pPr algn="l" marL="0" indent="0" lvl="0">
              <a:lnSpc>
                <a:spcPts val="6650"/>
              </a:lnSpc>
              <a:spcBef>
                <a:spcPct val="0"/>
              </a:spcBef>
            </a:pPr>
            <a:r>
              <a:rPr lang="en-US" sz="7000" spc="-210">
                <a:solidFill>
                  <a:srgbClr val="000000"/>
                </a:solidFill>
                <a:latin typeface="Bugaki"/>
                <a:ea typeface="Bugaki"/>
                <a:cs typeface="Bugaki"/>
                <a:sym typeface="Bugaki"/>
              </a:rPr>
              <a:t>Música Especial</a:t>
            </a:r>
          </a:p>
        </p:txBody>
      </p:sp>
      <p:sp>
        <p:nvSpPr>
          <p:cNvPr name="TextBox 7" id="7"/>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1631804">
            <a:off x="-4952064" y="-1916353"/>
            <a:ext cx="11048265" cy="6118732"/>
          </a:xfrm>
          <a:custGeom>
            <a:avLst/>
            <a:gdLst/>
            <a:ahLst/>
            <a:cxnLst/>
            <a:rect r="r" b="b" t="t" l="l"/>
            <a:pathLst>
              <a:path h="6118732" w="11048265">
                <a:moveTo>
                  <a:pt x="10918440" y="0"/>
                </a:moveTo>
                <a:lnTo>
                  <a:pt x="11048265" y="5877562"/>
                </a:lnTo>
                <a:lnTo>
                  <a:pt x="129826" y="6118732"/>
                </a:lnTo>
                <a:lnTo>
                  <a:pt x="0" y="241170"/>
                </a:lnTo>
                <a:lnTo>
                  <a:pt x="10918440" y="0"/>
                </a:lnTo>
                <a:close/>
              </a:path>
            </a:pathLst>
          </a:custGeom>
          <a:blipFill>
            <a:blip r:embed="rId2"/>
            <a:stretch>
              <a:fillRect l="0" t="-7703" r="-1848" b="-84195"/>
            </a:stretch>
          </a:blipFill>
        </p:spPr>
      </p:sp>
      <p:sp>
        <p:nvSpPr>
          <p:cNvPr name="Freeform 3" id="3"/>
          <p:cNvSpPr/>
          <p:nvPr/>
        </p:nvSpPr>
        <p:spPr>
          <a:xfrm flipH="false" flipV="false" rot="4926076">
            <a:off x="-5270499" y="5066435"/>
            <a:ext cx="9566707" cy="8104156"/>
          </a:xfrm>
          <a:custGeom>
            <a:avLst/>
            <a:gdLst/>
            <a:ahLst/>
            <a:cxnLst/>
            <a:rect r="r" b="b" t="t" l="l"/>
            <a:pathLst>
              <a:path h="8104156" w="9566707">
                <a:moveTo>
                  <a:pt x="0" y="0"/>
                </a:moveTo>
                <a:lnTo>
                  <a:pt x="9566707" y="0"/>
                </a:lnTo>
                <a:lnTo>
                  <a:pt x="9566707" y="8104156"/>
                </a:lnTo>
                <a:lnTo>
                  <a:pt x="0" y="8104156"/>
                </a:lnTo>
                <a:lnTo>
                  <a:pt x="0" y="0"/>
                </a:lnTo>
                <a:close/>
              </a:path>
            </a:pathLst>
          </a:custGeom>
          <a:blipFill>
            <a:blip r:embed="rId3"/>
            <a:stretch>
              <a:fillRect l="0" t="0" r="-12510" b="-38590"/>
            </a:stretch>
          </a:blipFill>
        </p:spPr>
      </p:sp>
      <p:sp>
        <p:nvSpPr>
          <p:cNvPr name="TextBox 4" id="4"/>
          <p:cNvSpPr txBox="true"/>
          <p:nvPr/>
        </p:nvSpPr>
        <p:spPr>
          <a:xfrm rot="0">
            <a:off x="7689384" y="1800987"/>
            <a:ext cx="9130727" cy="7180326"/>
          </a:xfrm>
          <a:prstGeom prst="rect">
            <a:avLst/>
          </a:prstGeom>
        </p:spPr>
        <p:txBody>
          <a:bodyPr anchor="t" rtlCol="false" tIns="0" lIns="0" bIns="0" rIns="0">
            <a:spAutoFit/>
          </a:bodyPr>
          <a:lstStyle/>
          <a:p>
            <a:pPr algn="l">
              <a:lnSpc>
                <a:spcPts val="4421"/>
              </a:lnSpc>
            </a:pPr>
            <a:r>
              <a:rPr lang="en-US" sz="3299">
                <a:solidFill>
                  <a:srgbClr val="000000"/>
                </a:solidFill>
                <a:latin typeface="Roboto"/>
                <a:ea typeface="Roboto"/>
                <a:cs typeface="Roboto"/>
                <a:sym typeface="Roboto"/>
              </a:rPr>
              <a:t>Mirando hacia abajo, los Hombros presumieron de estar en la cima y les dijeron a los pies que no los necesitaban. </a:t>
            </a:r>
          </a:p>
          <a:p>
            <a:pPr algn="l">
              <a:lnSpc>
                <a:spcPts val="4421"/>
              </a:lnSpc>
            </a:pPr>
          </a:p>
          <a:p>
            <a:pPr algn="l">
              <a:lnSpc>
                <a:spcPts val="4421"/>
              </a:lnSpc>
            </a:pPr>
            <a:r>
              <a:rPr lang="en-US" sz="3299">
                <a:solidFill>
                  <a:srgbClr val="000000"/>
                </a:solidFill>
                <a:latin typeface="Roboto"/>
                <a:ea typeface="Roboto"/>
                <a:cs typeface="Roboto"/>
                <a:sym typeface="Roboto"/>
              </a:rPr>
              <a:t>Con firmeza, el Pie les contestó que podían estar en lo alto, pero que si él se negaba a caminar, ellos se quedarían estancados en el mismo sitio, demostrando que incluso los miembros más altos dependen de los de la base para sostenerse. Añadió que no necesitaban discutir e invitó a los Hombros a ir hacia las personas que los necesitaban para llorar y recibir apoyo, prometiendo llevarlos hasta allí.</a:t>
            </a:r>
          </a:p>
        </p:txBody>
      </p:sp>
      <p:sp>
        <p:nvSpPr>
          <p:cNvPr name="Freeform 5" id="5"/>
          <p:cNvSpPr/>
          <p:nvPr/>
        </p:nvSpPr>
        <p:spPr>
          <a:xfrm flipH="false" flipV="false" rot="0">
            <a:off x="1622908" y="3348378"/>
            <a:ext cx="4987636" cy="4114800"/>
          </a:xfrm>
          <a:custGeom>
            <a:avLst/>
            <a:gdLst/>
            <a:ahLst/>
            <a:cxnLst/>
            <a:rect r="r" b="b" t="t" l="l"/>
            <a:pathLst>
              <a:path h="4114800" w="4987636">
                <a:moveTo>
                  <a:pt x="0" y="0"/>
                </a:moveTo>
                <a:lnTo>
                  <a:pt x="4987636" y="0"/>
                </a:lnTo>
                <a:lnTo>
                  <a:pt x="498763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954457" y="1181113"/>
            <a:ext cx="4656087" cy="1022374"/>
          </a:xfrm>
          <a:prstGeom prst="rect">
            <a:avLst/>
          </a:prstGeom>
        </p:spPr>
        <p:txBody>
          <a:bodyPr anchor="t" rtlCol="false" tIns="0" lIns="0" bIns="0" rIns="0">
            <a:spAutoFit/>
          </a:bodyPr>
          <a:lstStyle/>
          <a:p>
            <a:pPr algn="l" marL="0" indent="0" lvl="0">
              <a:lnSpc>
                <a:spcPts val="6650"/>
              </a:lnSpc>
              <a:spcBef>
                <a:spcPct val="0"/>
              </a:spcBef>
            </a:pPr>
            <a:r>
              <a:rPr lang="en-US" sz="7000" spc="-140">
                <a:solidFill>
                  <a:srgbClr val="000000"/>
                </a:solidFill>
                <a:latin typeface="Bugaki"/>
                <a:ea typeface="Bugaki"/>
                <a:cs typeface="Bugaki"/>
                <a:sym typeface="Bugaki"/>
              </a:rPr>
              <a:t>Hombros</a:t>
            </a:r>
          </a:p>
        </p:txBody>
      </p:sp>
      <p:sp>
        <p:nvSpPr>
          <p:cNvPr name="TextBox 7" id="7"/>
          <p:cNvSpPr txBox="true"/>
          <p:nvPr/>
        </p:nvSpPr>
        <p:spPr>
          <a:xfrm rot="0">
            <a:off x="14060352" y="9664028"/>
            <a:ext cx="3206302" cy="132715"/>
          </a:xfrm>
          <a:prstGeom prst="rect">
            <a:avLst/>
          </a:prstGeom>
        </p:spPr>
        <p:txBody>
          <a:bodyPr anchor="t" rtlCol="false" tIns="0" lIns="0" bIns="0" rIns="0">
            <a:spAutoFit/>
          </a:bodyPr>
          <a:lstStyle/>
          <a:p>
            <a:pPr algn="ctr">
              <a:lnSpc>
                <a:spcPts val="799"/>
              </a:lnSpc>
            </a:pPr>
            <a:r>
              <a:rPr lang="en-US" sz="1599">
                <a:solidFill>
                  <a:srgbClr val="000000">
                    <a:alpha val="29804"/>
                  </a:srgbClr>
                </a:solidFill>
                <a:latin typeface="Monterchi"/>
                <a:ea typeface="Monterchi"/>
                <a:cs typeface="Monterchi"/>
                <a:sym typeface="Monterchi"/>
              </a:rPr>
              <a:t>recursos-biblicos.com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DAHQtOgNSB8</dc:identifier>
  <dcterms:modified xsi:type="dcterms:W3CDTF">2011-08-01T06:04:30Z</dcterms:modified>
  <cp:revision>1</cp:revision>
  <dc:title>Presentación Estético Plan de Marketing Negocio Empresa Acuarela Aesthetic Verde y Negro</dc:title>
</cp:coreProperties>
</file>