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12192000" cy="6858000"/>
  <p:notesSz cx="6858000" cy="9144000"/>
  <p:photoAlbum/>
  <p:defaultTextStyle>
    <a:defPPr>
      <a:defRPr lang="es-D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5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61175F-734F-FED0-37EF-15374F6018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A70CB8E-F4D2-99C6-1AED-F0E2CFA356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B47F3A1-1029-1F27-0671-C7BC9BB26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0B316-0CA9-4175-9306-382017FB7B29}" type="datetimeFigureOut">
              <a:rPr lang="es-DO" smtClean="0"/>
              <a:t>26/6/2025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605C805-EBCC-74F5-A518-A360DA616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91132CD-509F-6773-B167-BE457E719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0C85E-99C3-4E04-AAE7-C2D3FE996E5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38140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57912E-7443-B99C-98F6-0816C1858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71D334C-E482-1A15-71C1-3B6199DB42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7B158B9-9238-21E1-B938-5A41704C5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0B316-0CA9-4175-9306-382017FB7B29}" type="datetimeFigureOut">
              <a:rPr lang="es-DO" smtClean="0"/>
              <a:t>26/6/2025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621EE5-A3AB-D4AF-2A8F-90C4FBDC3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6AD0B31-0325-3A89-1157-7B6B26D0C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0C85E-99C3-4E04-AAE7-C2D3FE996E5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661187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B7566AA-D886-0835-3D8D-D4194ED807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F0C7132-3BE2-A904-3884-DEE1E37386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B79E6F9-5BB4-3E76-B246-28A8E5B65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0B316-0CA9-4175-9306-382017FB7B29}" type="datetimeFigureOut">
              <a:rPr lang="es-DO" smtClean="0"/>
              <a:t>26/6/2025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F97A7CE-B069-E2D9-17D4-E975C1C0B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2C5943-F450-C943-AA9A-46116BB5B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0C85E-99C3-4E04-AAE7-C2D3FE996E5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427197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D6110E-5DF4-48B9-C995-C6F6742A4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A758857-D508-C3E4-572A-1CBA62D35A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F7D5EC2-6926-BD9F-3BAE-D15BC2ECA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0B316-0CA9-4175-9306-382017FB7B29}" type="datetimeFigureOut">
              <a:rPr lang="es-DO" smtClean="0"/>
              <a:t>26/6/2025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ADCDD73-336F-B025-EF3F-57C23E499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050C00E-3980-97AC-70A7-FDEBDD8FF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0C85E-99C3-4E04-AAE7-C2D3FE996E5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088829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A9752B-BDCC-2B24-9A8A-BA38806B0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88A8D99-42BD-9809-E22D-4EB3EA4F1E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1892455-234A-4799-4DE6-E5D588575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0B316-0CA9-4175-9306-382017FB7B29}" type="datetimeFigureOut">
              <a:rPr lang="es-DO" smtClean="0"/>
              <a:t>26/6/2025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8806EFE-0C6A-CB61-06EE-F089F19D6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5F53A82-188D-C0C2-231D-FE544AA10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0C85E-99C3-4E04-AAE7-C2D3FE996E5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740654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C28EB3-DBA3-43B4-0FDC-4135ECC3F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AA76554-58FE-330B-C908-EC398C6C32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6BD9216-6831-F64A-2117-C0038803CF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E51A406-D177-E7F0-38E2-220E6EB9E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0B316-0CA9-4175-9306-382017FB7B29}" type="datetimeFigureOut">
              <a:rPr lang="es-DO" smtClean="0"/>
              <a:t>26/6/2025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AEAA380-66EA-9563-F74F-9697259BD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129A3CF-5EC7-0D67-03E4-20C78445E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0C85E-99C3-4E04-AAE7-C2D3FE996E5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34819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A7B42D-4AF6-93A3-A626-1F45E2050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D992390-DDEB-13E9-05DE-221258015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8264998-A44B-20C4-0CF4-66AC79528D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4C275C9-161B-1225-C8DA-ABB4CBED29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79C3EC2-70E5-32C9-2D60-28FE56D72F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B60C19E-3E5E-A5DE-2277-A9FB8AE0C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0B316-0CA9-4175-9306-382017FB7B29}" type="datetimeFigureOut">
              <a:rPr lang="es-DO" smtClean="0"/>
              <a:t>26/6/2025</a:t>
            </a:fld>
            <a:endParaRPr lang="es-D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8105A30-303E-92AF-26A7-54E36F8E9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6EA6F2F-9151-EE81-A01C-9B0B26C97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0C85E-99C3-4E04-AAE7-C2D3FE996E5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4113787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B2BFEE-02C2-ACBF-236E-B5EBC077F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542055B-5242-9974-CAE3-8E1D62505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0B316-0CA9-4175-9306-382017FB7B29}" type="datetimeFigureOut">
              <a:rPr lang="es-DO" smtClean="0"/>
              <a:t>26/6/2025</a:t>
            </a:fld>
            <a:endParaRPr lang="es-D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C40D63C-04CB-2D1C-3833-F4AE70D04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14E0D4A-1217-545F-BAB3-DC76269BB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0C85E-99C3-4E04-AAE7-C2D3FE996E5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423581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94CF7BA-B430-5EC2-115D-4DE580E27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0B316-0CA9-4175-9306-382017FB7B29}" type="datetimeFigureOut">
              <a:rPr lang="es-DO" smtClean="0"/>
              <a:t>26/6/2025</a:t>
            </a:fld>
            <a:endParaRPr lang="es-D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3AA4101-BC78-A287-D9FB-FAFF781EB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78F7D9F-B25E-C123-912C-951E3DFC4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0C85E-99C3-4E04-AAE7-C2D3FE996E5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974175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8298F7-6EBC-4C97-226E-DDB931F12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32EC195-8266-21D1-135D-D42B214023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294FD7A-B3B0-45AA-1A38-C9E3B108B6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4B18E69-D99E-773D-B864-CB6548B48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0B316-0CA9-4175-9306-382017FB7B29}" type="datetimeFigureOut">
              <a:rPr lang="es-DO" smtClean="0"/>
              <a:t>26/6/2025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E5C7B5A-6799-EF46-BC46-8C134CA60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ED5360B-D839-0151-5D10-7AA53C2D3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0C85E-99C3-4E04-AAE7-C2D3FE996E5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573346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7EBC2A-2BAC-7810-3EC2-5B79D0021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D0369A5-76E9-6872-E8C8-9CD5489362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57B120B-F1F5-5BAA-0BB4-69A99C824A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CDBCA62-601B-EAC6-A30E-C0205EAFF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0B316-0CA9-4175-9306-382017FB7B29}" type="datetimeFigureOut">
              <a:rPr lang="es-DO" smtClean="0"/>
              <a:t>26/6/2025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D4EC456-AB42-C752-CED8-FA3831434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E69FCF4-4F18-EBDD-44D4-EC92F76AD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0C85E-99C3-4E04-AAE7-C2D3FE996E5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029731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0D5D5F2-190C-B456-8970-7554267C7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7567DE0-49B8-475F-9F5E-A81FF73124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4AE458-6E84-D154-EE94-F1B98F2DDA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5A0B316-0CA9-4175-9306-382017FB7B29}" type="datetimeFigureOut">
              <a:rPr lang="es-DO" smtClean="0"/>
              <a:t>26/6/2025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E1A0EED-5690-D4E8-CAD1-9EEEBF05A5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C1A6C1C-E599-2EA5-2E62-00018BF68A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AE0C85E-99C3-4E04-AAE7-C2D3FE996E5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9978819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D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">
            <a:extLst>
              <a:ext uri="{FF2B5EF4-FFF2-40B4-BE49-F238E27FC236}">
                <a16:creationId xmlns:a16="http://schemas.microsoft.com/office/drawing/2014/main" id="{75DB22DB-4022-8CFB-8780-84131BCDDBE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4714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0">
            <a:extLst>
              <a:ext uri="{FF2B5EF4-FFF2-40B4-BE49-F238E27FC236}">
                <a16:creationId xmlns:a16="http://schemas.microsoft.com/office/drawing/2014/main" id="{BBB63424-5B12-1A6C-F5B5-67696813E47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8442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1">
            <a:extLst>
              <a:ext uri="{FF2B5EF4-FFF2-40B4-BE49-F238E27FC236}">
                <a16:creationId xmlns:a16="http://schemas.microsoft.com/office/drawing/2014/main" id="{46D28F01-8255-C4F4-C0D4-BF84BBE1EF6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9847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2">
            <a:extLst>
              <a:ext uri="{FF2B5EF4-FFF2-40B4-BE49-F238E27FC236}">
                <a16:creationId xmlns:a16="http://schemas.microsoft.com/office/drawing/2014/main" id="{F13A6363-5D75-09D4-19D3-29E5EACD165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4040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3">
            <a:extLst>
              <a:ext uri="{FF2B5EF4-FFF2-40B4-BE49-F238E27FC236}">
                <a16:creationId xmlns:a16="http://schemas.microsoft.com/office/drawing/2014/main" id="{EFACFA27-F3CD-CE6F-2E44-C7A3F8B0A12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5979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4">
            <a:extLst>
              <a:ext uri="{FF2B5EF4-FFF2-40B4-BE49-F238E27FC236}">
                <a16:creationId xmlns:a16="http://schemas.microsoft.com/office/drawing/2014/main" id="{2129AC16-9AB1-6514-6D9B-39E4968C683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2440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5">
            <a:extLst>
              <a:ext uri="{FF2B5EF4-FFF2-40B4-BE49-F238E27FC236}">
                <a16:creationId xmlns:a16="http://schemas.microsoft.com/office/drawing/2014/main" id="{775413BD-EBDC-CB00-2AE1-5235EACE321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4272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6">
            <a:extLst>
              <a:ext uri="{FF2B5EF4-FFF2-40B4-BE49-F238E27FC236}">
                <a16:creationId xmlns:a16="http://schemas.microsoft.com/office/drawing/2014/main" id="{F26FCF2D-4390-3186-7E19-BE33B86A9DC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2615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7">
            <a:extLst>
              <a:ext uri="{FF2B5EF4-FFF2-40B4-BE49-F238E27FC236}">
                <a16:creationId xmlns:a16="http://schemas.microsoft.com/office/drawing/2014/main" id="{A4EA1663-1923-4FA5-6D99-4147CCC15D5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7799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8">
            <a:extLst>
              <a:ext uri="{FF2B5EF4-FFF2-40B4-BE49-F238E27FC236}">
                <a16:creationId xmlns:a16="http://schemas.microsoft.com/office/drawing/2014/main" id="{5D3524A1-E2F2-1785-D3E4-7CEFAF7A57B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4042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9">
            <a:extLst>
              <a:ext uri="{FF2B5EF4-FFF2-40B4-BE49-F238E27FC236}">
                <a16:creationId xmlns:a16="http://schemas.microsoft.com/office/drawing/2014/main" id="{ACBD9315-DFFC-2751-4F06-41C4D0D1673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497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:a16="http://schemas.microsoft.com/office/drawing/2014/main" id="{94B27A96-34B8-4177-5916-D71A92A5CC8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4589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0">
            <a:extLst>
              <a:ext uri="{FF2B5EF4-FFF2-40B4-BE49-F238E27FC236}">
                <a16:creationId xmlns:a16="http://schemas.microsoft.com/office/drawing/2014/main" id="{42E6E5E4-20CF-3434-2B4A-F7A915A26E5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10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1">
            <a:extLst>
              <a:ext uri="{FF2B5EF4-FFF2-40B4-BE49-F238E27FC236}">
                <a16:creationId xmlns:a16="http://schemas.microsoft.com/office/drawing/2014/main" id="{14D8A8ED-4C01-0897-9660-08F5051D4A4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7198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2">
            <a:extLst>
              <a:ext uri="{FF2B5EF4-FFF2-40B4-BE49-F238E27FC236}">
                <a16:creationId xmlns:a16="http://schemas.microsoft.com/office/drawing/2014/main" id="{2020C3F1-BFF3-CACF-6F76-86CD70232F6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0598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3">
            <a:extLst>
              <a:ext uri="{FF2B5EF4-FFF2-40B4-BE49-F238E27FC236}">
                <a16:creationId xmlns:a16="http://schemas.microsoft.com/office/drawing/2014/main" id="{DA129CF1-3BA4-5927-D6B7-EA1F8D6C401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4160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4">
            <a:extLst>
              <a:ext uri="{FF2B5EF4-FFF2-40B4-BE49-F238E27FC236}">
                <a16:creationId xmlns:a16="http://schemas.microsoft.com/office/drawing/2014/main" id="{910393A7-CCD9-A34A-A515-527B090880E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0557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5">
            <a:extLst>
              <a:ext uri="{FF2B5EF4-FFF2-40B4-BE49-F238E27FC236}">
                <a16:creationId xmlns:a16="http://schemas.microsoft.com/office/drawing/2014/main" id="{89E9D1F2-69F6-A2CE-EBC6-B6115600C44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4032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6">
            <a:extLst>
              <a:ext uri="{FF2B5EF4-FFF2-40B4-BE49-F238E27FC236}">
                <a16:creationId xmlns:a16="http://schemas.microsoft.com/office/drawing/2014/main" id="{28A3E6BD-E544-B5C9-2148-CC6E34C8EB0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3049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7">
            <a:extLst>
              <a:ext uri="{FF2B5EF4-FFF2-40B4-BE49-F238E27FC236}">
                <a16:creationId xmlns:a16="http://schemas.microsoft.com/office/drawing/2014/main" id="{AA600750-9C57-0428-3013-DDB6ED43320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6138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8">
            <a:extLst>
              <a:ext uri="{FF2B5EF4-FFF2-40B4-BE49-F238E27FC236}">
                <a16:creationId xmlns:a16="http://schemas.microsoft.com/office/drawing/2014/main" id="{01C5775D-1533-246A-AC38-F971C45C911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615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">
            <a:extLst>
              <a:ext uri="{FF2B5EF4-FFF2-40B4-BE49-F238E27FC236}">
                <a16:creationId xmlns:a16="http://schemas.microsoft.com/office/drawing/2014/main" id="{03F49859-D8CE-3CEC-C9FD-2708265C1B3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13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4">
            <a:extLst>
              <a:ext uri="{FF2B5EF4-FFF2-40B4-BE49-F238E27FC236}">
                <a16:creationId xmlns:a16="http://schemas.microsoft.com/office/drawing/2014/main" id="{F9E0E74D-171B-667A-2B89-E99638F86CC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302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5">
            <a:extLst>
              <a:ext uri="{FF2B5EF4-FFF2-40B4-BE49-F238E27FC236}">
                <a16:creationId xmlns:a16="http://schemas.microsoft.com/office/drawing/2014/main" id="{CFF12E64-3DF0-9BD0-1A59-2C8CBF5FE84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998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6">
            <a:extLst>
              <a:ext uri="{FF2B5EF4-FFF2-40B4-BE49-F238E27FC236}">
                <a16:creationId xmlns:a16="http://schemas.microsoft.com/office/drawing/2014/main" id="{B043AD4F-0650-FBB1-F9E9-3B2635957F6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02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7">
            <a:extLst>
              <a:ext uri="{FF2B5EF4-FFF2-40B4-BE49-F238E27FC236}">
                <a16:creationId xmlns:a16="http://schemas.microsoft.com/office/drawing/2014/main" id="{9E3079CB-075D-54F7-EA64-1278A99F4BA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833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8">
            <a:extLst>
              <a:ext uri="{FF2B5EF4-FFF2-40B4-BE49-F238E27FC236}">
                <a16:creationId xmlns:a16="http://schemas.microsoft.com/office/drawing/2014/main" id="{3AF3C622-811E-2995-B81A-1777F1836CC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667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9">
            <a:extLst>
              <a:ext uri="{FF2B5EF4-FFF2-40B4-BE49-F238E27FC236}">
                <a16:creationId xmlns:a16="http://schemas.microsoft.com/office/drawing/2014/main" id="{F504F191-354B-643B-3CD2-1510655E0F0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59333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Panorámica</PresentationFormat>
  <Paragraphs>0</Paragraphs>
  <Slides>28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2" baseType="lpstr">
      <vt:lpstr>Aptos</vt:lpstr>
      <vt:lpstr>Aptos Display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admin</cp:lastModifiedBy>
  <cp:revision>1</cp:revision>
  <dcterms:created xsi:type="dcterms:W3CDTF">2025-06-26T12:19:43Z</dcterms:created>
  <dcterms:modified xsi:type="dcterms:W3CDTF">2025-06-26T12:21:13Z</dcterms:modified>
</cp:coreProperties>
</file>