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B979A-16BE-BAF3-976A-9E0CB38900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1415FB-5159-F9DF-68D3-43AC613D4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7E6E20-BC9A-B7EC-9E7A-D6554842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13B5EE-2A7E-6050-8F6D-A566BA295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A12483-8B74-D424-FE77-D14D51C8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581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1E670-CD21-4F36-9F50-B800F42B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D2E780-1F6A-5A1B-BF4B-675B63E2E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C031C1-849B-9FB9-79DC-F55018B9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77E91B-A9AE-C74F-0188-FB81881C0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C377CC-2AFC-22A3-8346-D13233666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30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3FBACA-3008-4E0E-E020-AB7F9D881E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712549-D764-34E0-2FE4-D72FF0692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F5054E-C59A-D1B8-025E-5A0ED8EF6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E51CFF-ED88-296C-3956-A8F3D785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9DFD19-558E-43C0-1B5A-CA3E91C6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6128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3D5D9-6B27-36BA-7A15-812AB6DFB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0F401F-4C57-4F04-C52D-16C326D08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3A1F6-00DD-1B86-AEFE-C749899D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99A5F5-12CF-5C80-601D-98BE11E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BDE969-76B3-5982-FED9-807A7002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61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BDF4F-EA8D-886A-625D-359E21E3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66912-EFD1-1D82-0918-9C5921A56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9F766-A065-098A-43D8-92CCD782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761110-6971-A9B7-66CB-D74C2633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4A71D-95CB-C709-4C4D-880A3AC3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8427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99881-5BF9-13F4-6498-D6F5EB0B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583C61-6D60-8410-C632-EBA78790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B09B85-ED75-07C0-C013-1AC181FB1A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F3BE8-390F-A059-81EE-8F357DAA2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682EA4-1048-D4AC-B03D-C76DFD38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D2A8C-97E3-04D8-555F-93B3154F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6867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F6731-8CBD-5312-727F-5EE721F4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B900-A34F-9C5E-875A-2B7FEBFBA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78DFA-1CDE-41E4-4EE3-3CA0BB1C7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4CA4AC2-6E22-F9E4-C9A1-F7B256497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219AE65-B75E-B6C9-CDD5-A093EB5720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F66A1F7-4F94-684F-BC3A-6DF4A513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436B58-A146-2B58-7AA4-1F106EB0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DCFEDF0-38B0-C277-B32A-E2E41D85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823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DF390-0173-38B1-FE73-DCAF92749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145C4F-65B2-0361-C177-B9826D53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4F4E77-D733-D403-E385-553B6A95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0F49961-21C0-85D9-2394-9FCE6C59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1712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65F83D-7F9D-91E3-3BAE-6143AABAC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C1A488-A194-FB1A-800D-00A87302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B54DAB-1C4A-9888-BEC7-6F24AE6A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50180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10B6B-928A-9C16-E549-84757E12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FE115-8FCF-EE8A-485D-C65A977ED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F4A99C-CA14-548B-E552-4278CF3A5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5C41EE-7600-20BA-D0CA-E65021AC1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830E3D-6C92-D6E2-B656-B9E1145F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6A966-8AB2-6790-DDEC-7A59181A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8555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B083B-DB39-D38E-7CFC-228BFC00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C0AD6F-F56F-8EA0-90A3-F684B519C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017CA20-2F78-9610-C5EB-73F439032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54FE44-CED1-64AF-6428-ADF0B9F37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B612A8-F28D-1781-B022-1032A4A9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419D7A-2F30-DA94-BDD4-8E775433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5433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18EEDE-1A14-C84B-027E-F888D7938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E2A7ED-097F-390B-CE4C-192AB515B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28CC7B-FDE5-6BD7-2EFC-A74273BA9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7B2F4A-E55C-4509-9681-569C37BB9B3E}" type="datetimeFigureOut">
              <a:rPr lang="es-DO" smtClean="0"/>
              <a:t>24/6/2025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27B74D-B569-DE4A-9E1A-EE408094F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9FF8A-2B63-2079-E440-3F42A0DA2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57BBF4-0006-46AF-9057-542F65F47030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31174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E3C7333C-1163-58A3-6C99-6F1CBE2FB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06856D7A-4200-FF61-4249-836AA65644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37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91961BBB-09DF-0D7B-96A6-FD25978B2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1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D92BDD05-75E8-0A06-F93A-2663B93432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4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A72292D5-065A-1126-C83A-E50A99CFD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9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50FC6787-D013-EC7B-4773-A5B568CE8E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11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C3C233DC-9740-91DA-31A4-DA80313E24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8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7BC58906-AF2A-8770-C9A6-D1AAAD144C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7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B3D55BE2-EAA1-4A29-7600-79416EC826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44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4DCB6652-6D9F-793E-0C62-D605B65816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86E80D0B-0724-0B08-4276-31BFDBE41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30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B68463B-75DD-E1F1-069A-92493E7736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5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385D709F-E8C3-DCD6-1EFD-FD0667D9A5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87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9CF548E6-8E41-920C-6C64-A70BB8953C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82BACD89-39EB-3A55-1968-459BE02AB4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00802AFF-784B-104C-C545-75B68B7CC5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58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3D08204B-902A-F6D2-A334-5680C47B70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28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8CB0E8EA-D853-4385-5D0D-709345B5E9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815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742545E0-1BA1-1DAC-F796-FFF948C802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36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A9BB5BD8-1638-2EF2-5064-443A956EA1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78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6B4DAE91-5F84-69B2-5444-2B0AC4690E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1BF46C8D-09F9-C12F-7626-B3FBE92B25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1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2886A311-0D34-6613-0069-212F4F1F97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20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441319E5-EB35-151E-B37E-20DA4E4807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49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B324FAFA-36F7-3678-A051-13013C24E2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2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CD50DBB3-AF07-F70C-4BFE-34457DEDAA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6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DD48ACE-E922-0E14-48CC-AE49A6F178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1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42A19508-2220-719A-3B56-B047EFD2D2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2025-06-25T02:55:31Z</dcterms:created>
  <dcterms:modified xsi:type="dcterms:W3CDTF">2025-06-25T02:56:23Z</dcterms:modified>
</cp:coreProperties>
</file>