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TT Drugs" charset="1" panose="02000503060000020003"/>
      <p:regular r:id="rId25"/>
    </p:embeddedFont>
    <p:embeddedFont>
      <p:font typeface="TT Drugs Bold" charset="1" panose="02000803060000020003"/>
      <p:regular r:id="rId26"/>
    </p:embeddedFont>
    <p:embeddedFont>
      <p:font typeface="TT Drugs Bold Italics" charset="1" panose="02000803000000090003"/>
      <p:regular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fonts/font25.fntdata" Type="http://schemas.openxmlformats.org/officeDocument/2006/relationships/font"/><Relationship Id="rId26" Target="fonts/font26.fntdata" Type="http://schemas.openxmlformats.org/officeDocument/2006/relationships/font"/><Relationship Id="rId27" Target="fonts/font27.fntdata" Type="http://schemas.openxmlformats.org/officeDocument/2006/relationships/font"/><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4.jpeg" Type="http://schemas.openxmlformats.org/officeDocument/2006/relationships/image"/><Relationship Id="rId3" Target="../media/image1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6.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media/image17.jpe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 Id="rId3" Target="../media/image7.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22.jpe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23.png" Type="http://schemas.openxmlformats.org/officeDocument/2006/relationships/image"/><Relationship Id="rId5" Target="../media/image24.svg" Type="http://schemas.openxmlformats.org/officeDocument/2006/relationships/image"/><Relationship Id="rId6" Target="../media/image25.png" Type="http://schemas.openxmlformats.org/officeDocument/2006/relationships/image"/><Relationship Id="rId7" Target="../media/image26.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png" Type="http://schemas.openxmlformats.org/officeDocument/2006/relationships/image"/><Relationship Id="rId3" Target="../media/image11.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02370" y="942173"/>
            <a:ext cx="10187166" cy="5163762"/>
            <a:chOff x="0" y="0"/>
            <a:chExt cx="13582888" cy="6885016"/>
          </a:xfrm>
        </p:grpSpPr>
        <p:grpSp>
          <p:nvGrpSpPr>
            <p:cNvPr name="Group 3" id="3"/>
            <p:cNvGrpSpPr/>
            <p:nvPr/>
          </p:nvGrpSpPr>
          <p:grpSpPr>
            <a:xfrm rot="0">
              <a:off x="0" y="0"/>
              <a:ext cx="13582888" cy="518100"/>
              <a:chOff x="0" y="0"/>
              <a:chExt cx="2683040" cy="102341"/>
            </a:xfrm>
          </p:grpSpPr>
          <p:sp>
            <p:nvSpPr>
              <p:cNvPr name="Freeform 4" id="4"/>
              <p:cNvSpPr/>
              <p:nvPr/>
            </p:nvSpPr>
            <p:spPr>
              <a:xfrm flipH="false" flipV="false" rot="0">
                <a:off x="0" y="0"/>
                <a:ext cx="2683040" cy="102341"/>
              </a:xfrm>
              <a:custGeom>
                <a:avLst/>
                <a:gdLst/>
                <a:ahLst/>
                <a:cxnLst/>
                <a:rect r="r" b="b" t="t" l="l"/>
                <a:pathLst>
                  <a:path h="102341" w="2683040">
                    <a:moveTo>
                      <a:pt x="0" y="0"/>
                    </a:moveTo>
                    <a:lnTo>
                      <a:pt x="2683040" y="0"/>
                    </a:lnTo>
                    <a:lnTo>
                      <a:pt x="2683040" y="102341"/>
                    </a:lnTo>
                    <a:lnTo>
                      <a:pt x="0" y="102341"/>
                    </a:lnTo>
                    <a:close/>
                  </a:path>
                </a:pathLst>
              </a:custGeom>
              <a:solidFill>
                <a:srgbClr val="BFE5EF"/>
              </a:solidFill>
              <a:ln cap="sq">
                <a:noFill/>
                <a:prstDash val="solid"/>
                <a:miter/>
              </a:ln>
            </p:spPr>
          </p:sp>
          <p:sp>
            <p:nvSpPr>
              <p:cNvPr name="TextBox 5" id="5"/>
              <p:cNvSpPr txBox="true"/>
              <p:nvPr/>
            </p:nvSpPr>
            <p:spPr>
              <a:xfrm>
                <a:off x="0" y="-19050"/>
                <a:ext cx="2683040" cy="121391"/>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6" id="6"/>
            <p:cNvGrpSpPr/>
            <p:nvPr/>
          </p:nvGrpSpPr>
          <p:grpSpPr>
            <a:xfrm rot="0">
              <a:off x="0" y="0"/>
              <a:ext cx="440714" cy="6885016"/>
              <a:chOff x="0" y="0"/>
              <a:chExt cx="87055" cy="1360003"/>
            </a:xfrm>
          </p:grpSpPr>
          <p:sp>
            <p:nvSpPr>
              <p:cNvPr name="Freeform 7" id="7"/>
              <p:cNvSpPr/>
              <p:nvPr/>
            </p:nvSpPr>
            <p:spPr>
              <a:xfrm flipH="false" flipV="false" rot="0">
                <a:off x="0" y="0"/>
                <a:ext cx="87055" cy="1360003"/>
              </a:xfrm>
              <a:custGeom>
                <a:avLst/>
                <a:gdLst/>
                <a:ahLst/>
                <a:cxnLst/>
                <a:rect r="r" b="b" t="t" l="l"/>
                <a:pathLst>
                  <a:path h="1360003" w="87055">
                    <a:moveTo>
                      <a:pt x="0" y="0"/>
                    </a:moveTo>
                    <a:lnTo>
                      <a:pt x="87055" y="0"/>
                    </a:lnTo>
                    <a:lnTo>
                      <a:pt x="87055" y="1360003"/>
                    </a:lnTo>
                    <a:lnTo>
                      <a:pt x="0" y="1360003"/>
                    </a:lnTo>
                    <a:close/>
                  </a:path>
                </a:pathLst>
              </a:custGeom>
              <a:solidFill>
                <a:srgbClr val="BFE5EF"/>
              </a:solidFill>
              <a:ln cap="sq">
                <a:noFill/>
                <a:prstDash val="solid"/>
                <a:miter/>
              </a:ln>
            </p:spPr>
          </p:sp>
          <p:sp>
            <p:nvSpPr>
              <p:cNvPr name="TextBox 8" id="8"/>
              <p:cNvSpPr txBox="true"/>
              <p:nvPr/>
            </p:nvSpPr>
            <p:spPr>
              <a:xfrm>
                <a:off x="0" y="-19050"/>
                <a:ext cx="87055" cy="1379053"/>
              </a:xfrm>
              <a:prstGeom prst="rect">
                <a:avLst/>
              </a:prstGeom>
            </p:spPr>
            <p:txBody>
              <a:bodyPr anchor="ctr" rtlCol="false" tIns="50800" lIns="50800" bIns="50800" rIns="50800"/>
              <a:lstStyle/>
              <a:p>
                <a:pPr algn="ctr" marL="0" indent="0" lvl="0">
                  <a:lnSpc>
                    <a:spcPts val="2859"/>
                  </a:lnSpc>
                  <a:spcBef>
                    <a:spcPct val="0"/>
                  </a:spcBef>
                </a:pPr>
              </a:p>
            </p:txBody>
          </p:sp>
        </p:grpSp>
      </p:grpSp>
      <p:grpSp>
        <p:nvGrpSpPr>
          <p:cNvPr name="Group 9" id="9"/>
          <p:cNvGrpSpPr/>
          <p:nvPr/>
        </p:nvGrpSpPr>
        <p:grpSpPr>
          <a:xfrm rot="-10800000">
            <a:off x="7072134" y="4265953"/>
            <a:ext cx="10187166" cy="5163762"/>
            <a:chOff x="0" y="0"/>
            <a:chExt cx="13582888" cy="6885016"/>
          </a:xfrm>
        </p:grpSpPr>
        <p:grpSp>
          <p:nvGrpSpPr>
            <p:cNvPr name="Group 10" id="10"/>
            <p:cNvGrpSpPr/>
            <p:nvPr/>
          </p:nvGrpSpPr>
          <p:grpSpPr>
            <a:xfrm rot="0">
              <a:off x="0" y="0"/>
              <a:ext cx="13582888" cy="518100"/>
              <a:chOff x="0" y="0"/>
              <a:chExt cx="2683040" cy="102341"/>
            </a:xfrm>
          </p:grpSpPr>
          <p:sp>
            <p:nvSpPr>
              <p:cNvPr name="Freeform 11" id="11"/>
              <p:cNvSpPr/>
              <p:nvPr/>
            </p:nvSpPr>
            <p:spPr>
              <a:xfrm flipH="false" flipV="false" rot="0">
                <a:off x="0" y="0"/>
                <a:ext cx="2683040" cy="102341"/>
              </a:xfrm>
              <a:custGeom>
                <a:avLst/>
                <a:gdLst/>
                <a:ahLst/>
                <a:cxnLst/>
                <a:rect r="r" b="b" t="t" l="l"/>
                <a:pathLst>
                  <a:path h="102341" w="2683040">
                    <a:moveTo>
                      <a:pt x="0" y="0"/>
                    </a:moveTo>
                    <a:lnTo>
                      <a:pt x="2683040" y="0"/>
                    </a:lnTo>
                    <a:lnTo>
                      <a:pt x="2683040" y="102341"/>
                    </a:lnTo>
                    <a:lnTo>
                      <a:pt x="0" y="102341"/>
                    </a:lnTo>
                    <a:close/>
                  </a:path>
                </a:pathLst>
              </a:custGeom>
              <a:solidFill>
                <a:srgbClr val="BFE5EF"/>
              </a:solidFill>
              <a:ln cap="sq">
                <a:noFill/>
                <a:prstDash val="solid"/>
                <a:miter/>
              </a:ln>
            </p:spPr>
          </p:sp>
          <p:sp>
            <p:nvSpPr>
              <p:cNvPr name="TextBox 12" id="12"/>
              <p:cNvSpPr txBox="true"/>
              <p:nvPr/>
            </p:nvSpPr>
            <p:spPr>
              <a:xfrm>
                <a:off x="0" y="-19050"/>
                <a:ext cx="2683040" cy="121391"/>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13" id="13"/>
            <p:cNvGrpSpPr/>
            <p:nvPr/>
          </p:nvGrpSpPr>
          <p:grpSpPr>
            <a:xfrm rot="0">
              <a:off x="0" y="0"/>
              <a:ext cx="440714" cy="6885016"/>
              <a:chOff x="0" y="0"/>
              <a:chExt cx="87055" cy="1360003"/>
            </a:xfrm>
          </p:grpSpPr>
          <p:sp>
            <p:nvSpPr>
              <p:cNvPr name="Freeform 14" id="14"/>
              <p:cNvSpPr/>
              <p:nvPr/>
            </p:nvSpPr>
            <p:spPr>
              <a:xfrm flipH="false" flipV="false" rot="0">
                <a:off x="0" y="0"/>
                <a:ext cx="87055" cy="1360003"/>
              </a:xfrm>
              <a:custGeom>
                <a:avLst/>
                <a:gdLst/>
                <a:ahLst/>
                <a:cxnLst/>
                <a:rect r="r" b="b" t="t" l="l"/>
                <a:pathLst>
                  <a:path h="1360003" w="87055">
                    <a:moveTo>
                      <a:pt x="0" y="0"/>
                    </a:moveTo>
                    <a:lnTo>
                      <a:pt x="87055" y="0"/>
                    </a:lnTo>
                    <a:lnTo>
                      <a:pt x="87055" y="1360003"/>
                    </a:lnTo>
                    <a:lnTo>
                      <a:pt x="0" y="1360003"/>
                    </a:lnTo>
                    <a:close/>
                  </a:path>
                </a:pathLst>
              </a:custGeom>
              <a:solidFill>
                <a:srgbClr val="BFE5EF"/>
              </a:solidFill>
              <a:ln cap="sq">
                <a:noFill/>
                <a:prstDash val="solid"/>
                <a:miter/>
              </a:ln>
            </p:spPr>
          </p:sp>
          <p:sp>
            <p:nvSpPr>
              <p:cNvPr name="TextBox 15" id="15"/>
              <p:cNvSpPr txBox="true"/>
              <p:nvPr/>
            </p:nvSpPr>
            <p:spPr>
              <a:xfrm>
                <a:off x="0" y="-19050"/>
                <a:ext cx="87055" cy="1379053"/>
              </a:xfrm>
              <a:prstGeom prst="rect">
                <a:avLst/>
              </a:prstGeom>
            </p:spPr>
            <p:txBody>
              <a:bodyPr anchor="ctr" rtlCol="false" tIns="50800" lIns="50800" bIns="50800" rIns="50800"/>
              <a:lstStyle/>
              <a:p>
                <a:pPr algn="ctr" marL="0" indent="0" lvl="0">
                  <a:lnSpc>
                    <a:spcPts val="2859"/>
                  </a:lnSpc>
                  <a:spcBef>
                    <a:spcPct val="0"/>
                  </a:spcBef>
                </a:pPr>
              </a:p>
            </p:txBody>
          </p:sp>
        </p:grpSp>
      </p:grpSp>
      <p:grpSp>
        <p:nvGrpSpPr>
          <p:cNvPr name="Group 16" id="16"/>
          <p:cNvGrpSpPr/>
          <p:nvPr/>
        </p:nvGrpSpPr>
        <p:grpSpPr>
          <a:xfrm rot="0">
            <a:off x="3619422" y="2871092"/>
            <a:ext cx="11221987" cy="4544815"/>
            <a:chOff x="0" y="0"/>
            <a:chExt cx="3743063" cy="1515911"/>
          </a:xfrm>
        </p:grpSpPr>
        <p:sp>
          <p:nvSpPr>
            <p:cNvPr name="Freeform 17" id="17"/>
            <p:cNvSpPr/>
            <p:nvPr/>
          </p:nvSpPr>
          <p:spPr>
            <a:xfrm flipH="false" flipV="false" rot="0">
              <a:off x="0" y="0"/>
              <a:ext cx="3743063" cy="1515911"/>
            </a:xfrm>
            <a:custGeom>
              <a:avLst/>
              <a:gdLst/>
              <a:ahLst/>
              <a:cxnLst/>
              <a:rect r="r" b="b" t="t" l="l"/>
              <a:pathLst>
                <a:path h="1515911" w="3743063">
                  <a:moveTo>
                    <a:pt x="0" y="0"/>
                  </a:moveTo>
                  <a:lnTo>
                    <a:pt x="3743063" y="0"/>
                  </a:lnTo>
                  <a:lnTo>
                    <a:pt x="3743063" y="1515911"/>
                  </a:lnTo>
                  <a:lnTo>
                    <a:pt x="0" y="1515911"/>
                  </a:lnTo>
                  <a:close/>
                </a:path>
              </a:pathLst>
            </a:custGeom>
            <a:solidFill>
              <a:srgbClr val="000000">
                <a:alpha val="0"/>
              </a:srgbClr>
            </a:solidFill>
            <a:ln w="38100" cap="sq">
              <a:solidFill>
                <a:srgbClr val="000000"/>
              </a:solidFill>
              <a:prstDash val="solid"/>
              <a:miter/>
            </a:ln>
          </p:spPr>
        </p:sp>
        <p:sp>
          <p:nvSpPr>
            <p:cNvPr name="TextBox 18" id="18"/>
            <p:cNvSpPr txBox="true"/>
            <p:nvPr/>
          </p:nvSpPr>
          <p:spPr>
            <a:xfrm>
              <a:off x="0" y="-19050"/>
              <a:ext cx="3743063" cy="1534961"/>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Freeform 19" id="19"/>
          <p:cNvSpPr/>
          <p:nvPr/>
        </p:nvSpPr>
        <p:spPr>
          <a:xfrm flipH="false" flipV="false" rot="0">
            <a:off x="14915640" y="-659492"/>
            <a:ext cx="4687320" cy="4687320"/>
          </a:xfrm>
          <a:custGeom>
            <a:avLst/>
            <a:gdLst/>
            <a:ahLst/>
            <a:cxnLst/>
            <a:rect r="r" b="b" t="t" l="l"/>
            <a:pathLst>
              <a:path h="4687320" w="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0" id="20"/>
          <p:cNvGrpSpPr/>
          <p:nvPr/>
        </p:nvGrpSpPr>
        <p:grpSpPr>
          <a:xfrm rot="0">
            <a:off x="-2343983" y="7089454"/>
            <a:ext cx="7092705" cy="7092705"/>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E5EF"/>
            </a:solidFill>
          </p:spPr>
        </p:sp>
        <p:sp>
          <p:nvSpPr>
            <p:cNvPr name="TextBox 22" id="22"/>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23" id="23"/>
          <p:cNvGrpSpPr/>
          <p:nvPr/>
        </p:nvGrpSpPr>
        <p:grpSpPr>
          <a:xfrm rot="0">
            <a:off x="12028966" y="-3546166"/>
            <a:ext cx="5773349" cy="5773349"/>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E5EF"/>
            </a:solidFill>
          </p:spPr>
        </p:sp>
        <p:sp>
          <p:nvSpPr>
            <p:cNvPr name="TextBox 25" id="2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26" id="26"/>
          <p:cNvSpPr/>
          <p:nvPr/>
        </p:nvSpPr>
        <p:spPr>
          <a:xfrm flipH="false" flipV="false" rot="0">
            <a:off x="2125558" y="7702920"/>
            <a:ext cx="4687320" cy="4687320"/>
          </a:xfrm>
          <a:custGeom>
            <a:avLst/>
            <a:gdLst/>
            <a:ahLst/>
            <a:cxnLst/>
            <a:rect r="r" b="b" t="t" l="l"/>
            <a:pathLst>
              <a:path h="4687320" w="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7" id="27"/>
          <p:cNvGrpSpPr/>
          <p:nvPr/>
        </p:nvGrpSpPr>
        <p:grpSpPr>
          <a:xfrm rot="0">
            <a:off x="2522146" y="3524054"/>
            <a:ext cx="13416540" cy="3478868"/>
            <a:chOff x="0" y="0"/>
            <a:chExt cx="17888720" cy="4638490"/>
          </a:xfrm>
        </p:grpSpPr>
        <p:sp>
          <p:nvSpPr>
            <p:cNvPr name="TextBox 28" id="28"/>
            <p:cNvSpPr txBox="true"/>
            <p:nvPr/>
          </p:nvSpPr>
          <p:spPr>
            <a:xfrm rot="0">
              <a:off x="61248" y="853890"/>
              <a:ext cx="17827472" cy="3784600"/>
            </a:xfrm>
            <a:prstGeom prst="rect">
              <a:avLst/>
            </a:prstGeom>
          </p:spPr>
          <p:txBody>
            <a:bodyPr anchor="t" rtlCol="false" tIns="0" lIns="0" bIns="0" rIns="0">
              <a:spAutoFit/>
            </a:bodyPr>
            <a:lstStyle/>
            <a:p>
              <a:pPr algn="ctr">
                <a:lnSpc>
                  <a:spcPts val="11189"/>
                </a:lnSpc>
              </a:pPr>
              <a:r>
                <a:rPr lang="en-US" sz="9324">
                  <a:solidFill>
                    <a:srgbClr val="010101"/>
                  </a:solidFill>
                  <a:latin typeface="TT Drugs"/>
                  <a:ea typeface="TT Drugs"/>
                  <a:cs typeface="TT Drugs"/>
                  <a:sym typeface="TT Drugs"/>
                </a:rPr>
                <a:t>¿CONOCES A TUS ENEMIGOS?</a:t>
              </a:r>
            </a:p>
          </p:txBody>
        </p:sp>
        <p:sp>
          <p:nvSpPr>
            <p:cNvPr name="TextBox 29" id="29"/>
            <p:cNvSpPr txBox="true"/>
            <p:nvPr/>
          </p:nvSpPr>
          <p:spPr>
            <a:xfrm rot="0">
              <a:off x="0" y="-9525"/>
              <a:ext cx="17694225" cy="771525"/>
            </a:xfrm>
            <a:prstGeom prst="rect">
              <a:avLst/>
            </a:prstGeom>
          </p:spPr>
          <p:txBody>
            <a:bodyPr anchor="t" rtlCol="false" tIns="0" lIns="0" bIns="0" rIns="0">
              <a:spAutoFit/>
            </a:bodyPr>
            <a:lstStyle/>
            <a:p>
              <a:pPr algn="ctr">
                <a:lnSpc>
                  <a:spcPts val="4573"/>
                </a:lnSpc>
              </a:pPr>
              <a:r>
                <a:rPr lang="en-US" sz="3810">
                  <a:solidFill>
                    <a:srgbClr val="010101"/>
                  </a:solidFill>
                  <a:latin typeface="TT Drugs"/>
                  <a:ea typeface="TT Drugs"/>
                  <a:cs typeface="TT Drugs"/>
                  <a:sym typeface="TT Drugs"/>
                </a:rPr>
                <a:t>PROGRAMA DE ESCUELA SABATICA</a:t>
              </a:r>
            </a:p>
          </p:txBody>
        </p:sp>
      </p:grpSp>
      <p:sp>
        <p:nvSpPr>
          <p:cNvPr name="TextBox 30" id="30"/>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a:grpSpLocks noChangeAspect="true"/>
          </p:cNvGrpSpPr>
          <p:nvPr/>
        </p:nvGrpSpPr>
        <p:grpSpPr>
          <a:xfrm rot="0">
            <a:off x="9684427" y="0"/>
            <a:ext cx="8603573" cy="10287000"/>
            <a:chOff x="0" y="0"/>
            <a:chExt cx="8603361" cy="10286746"/>
          </a:xfrm>
        </p:grpSpPr>
        <p:sp>
          <p:nvSpPr>
            <p:cNvPr name="Freeform 4" id="4"/>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15605" t="-36261" r="-47318" b="0"/>
              </a:stretch>
            </a:blipFill>
          </p:spPr>
        </p:sp>
      </p:grpSp>
      <p:grpSp>
        <p:nvGrpSpPr>
          <p:cNvPr name="Group 5" id="5"/>
          <p:cNvGrpSpPr/>
          <p:nvPr/>
        </p:nvGrpSpPr>
        <p:grpSpPr>
          <a:xfrm rot="708162">
            <a:off x="-5090351" y="-2541067"/>
            <a:ext cx="6116555" cy="12004361"/>
            <a:chOff x="0" y="0"/>
            <a:chExt cx="1610945" cy="3161642"/>
          </a:xfrm>
        </p:grpSpPr>
        <p:sp>
          <p:nvSpPr>
            <p:cNvPr name="Freeform 6" id="6"/>
            <p:cNvSpPr/>
            <p:nvPr/>
          </p:nvSpPr>
          <p:spPr>
            <a:xfrm flipH="false" flipV="false" rot="0">
              <a:off x="0" y="0"/>
              <a:ext cx="1610945" cy="3161642"/>
            </a:xfrm>
            <a:custGeom>
              <a:avLst/>
              <a:gdLst/>
              <a:ahLst/>
              <a:cxnLst/>
              <a:rect r="r" b="b" t="t" l="l"/>
              <a:pathLst>
                <a:path h="3161642" w="1610945">
                  <a:moveTo>
                    <a:pt x="0" y="0"/>
                  </a:moveTo>
                  <a:lnTo>
                    <a:pt x="1610945" y="0"/>
                  </a:lnTo>
                  <a:lnTo>
                    <a:pt x="1610945" y="3161642"/>
                  </a:lnTo>
                  <a:lnTo>
                    <a:pt x="0" y="3161642"/>
                  </a:lnTo>
                  <a:close/>
                </a:path>
              </a:pathLst>
            </a:custGeom>
            <a:solidFill>
              <a:srgbClr val="BFE5EF"/>
            </a:solidFill>
          </p:spPr>
        </p:sp>
        <p:sp>
          <p:nvSpPr>
            <p:cNvPr name="TextBox 7" id="7"/>
            <p:cNvSpPr txBox="true"/>
            <p:nvPr/>
          </p:nvSpPr>
          <p:spPr>
            <a:xfrm>
              <a:off x="0" y="-19050"/>
              <a:ext cx="1610945" cy="3180692"/>
            </a:xfrm>
            <a:prstGeom prst="rect">
              <a:avLst/>
            </a:prstGeom>
          </p:spPr>
          <p:txBody>
            <a:bodyPr anchor="ctr" rtlCol="false" tIns="50800" lIns="50800" bIns="50800" rIns="50800"/>
            <a:lstStyle/>
            <a:p>
              <a:pPr algn="ctr">
                <a:lnSpc>
                  <a:spcPts val="2859"/>
                </a:lnSpc>
              </a:pPr>
            </a:p>
          </p:txBody>
        </p:sp>
      </p:grpSp>
      <p:sp>
        <p:nvSpPr>
          <p:cNvPr name="TextBox 8" id="8"/>
          <p:cNvSpPr txBox="true"/>
          <p:nvPr/>
        </p:nvSpPr>
        <p:spPr>
          <a:xfrm rot="0">
            <a:off x="2360696" y="1291151"/>
            <a:ext cx="7323731" cy="954905"/>
          </a:xfrm>
          <a:prstGeom prst="rect">
            <a:avLst/>
          </a:prstGeom>
        </p:spPr>
        <p:txBody>
          <a:bodyPr anchor="t" rtlCol="false" tIns="0" lIns="0" bIns="0" rIns="0">
            <a:spAutoFit/>
          </a:bodyPr>
          <a:lstStyle/>
          <a:p>
            <a:pPr algn="l" marL="0" indent="0" lvl="0">
              <a:lnSpc>
                <a:spcPts val="7728"/>
              </a:lnSpc>
              <a:spcBef>
                <a:spcPct val="0"/>
              </a:spcBef>
            </a:pPr>
            <a:r>
              <a:rPr lang="en-US" sz="5600" spc="548">
                <a:solidFill>
                  <a:srgbClr val="231F20"/>
                </a:solidFill>
                <a:latin typeface="TT Drugs"/>
                <a:ea typeface="TT Drugs"/>
                <a:cs typeface="TT Drugs"/>
                <a:sym typeface="TT Drugs"/>
              </a:rPr>
              <a:t>FEREZEOS</a:t>
            </a:r>
          </a:p>
        </p:txBody>
      </p:sp>
      <p:sp>
        <p:nvSpPr>
          <p:cNvPr name="TextBox 9" id="9"/>
          <p:cNvSpPr txBox="true"/>
          <p:nvPr/>
        </p:nvSpPr>
        <p:spPr>
          <a:xfrm rot="0">
            <a:off x="1452988" y="2660077"/>
            <a:ext cx="8231438" cy="7301865"/>
          </a:xfrm>
          <a:prstGeom prst="rect">
            <a:avLst/>
          </a:prstGeom>
        </p:spPr>
        <p:txBody>
          <a:bodyPr anchor="t" rtlCol="false" tIns="0" lIns="0" bIns="0" rIns="0">
            <a:spAutoFit/>
          </a:bodyPr>
          <a:lstStyle/>
          <a:p>
            <a:pPr algn="l">
              <a:lnSpc>
                <a:spcPts val="4830"/>
              </a:lnSpc>
            </a:pPr>
            <a:r>
              <a:rPr lang="en-US" sz="3500" spc="343">
                <a:solidFill>
                  <a:srgbClr val="231F20"/>
                </a:solidFill>
                <a:latin typeface="TT Drugs"/>
                <a:ea typeface="TT Drugs"/>
                <a:cs typeface="TT Drugs"/>
                <a:sym typeface="TT Drugs"/>
              </a:rPr>
              <a:t>Los ferezeos vivían en zonas rurales, lejos de grandes centros urbanos. Eran conocidos por su estilo de vida simple pero profundamente corrompido moralmente. Su vida común y corriente puede representar pecados «pequeños» que toleramos por costumbre. La santidad no solo debe vivirse en lo público, también en lo cotidianos.</a:t>
            </a:r>
          </a:p>
        </p:txBody>
      </p:sp>
      <p:sp>
        <p:nvSpPr>
          <p:cNvPr name="TextBox 10" id="10"/>
          <p:cNvSpPr txBox="true"/>
          <p:nvPr/>
        </p:nvSpPr>
        <p:spPr>
          <a:xfrm rot="0">
            <a:off x="13787466" y="9505792"/>
            <a:ext cx="4748722" cy="456149"/>
          </a:xfrm>
          <a:prstGeom prst="rect">
            <a:avLst/>
          </a:prstGeom>
        </p:spPr>
        <p:txBody>
          <a:bodyPr anchor="t" rtlCol="false" tIns="0" lIns="0" bIns="0" rIns="0">
            <a:spAutoFit/>
          </a:bodyPr>
          <a:lstStyle/>
          <a:p>
            <a:pPr algn="ctr">
              <a:lnSpc>
                <a:spcPts val="3732"/>
              </a:lnSpc>
            </a:pPr>
            <a:r>
              <a:rPr lang="en-US" sz="2666" spc="133">
                <a:solidFill>
                  <a:srgbClr val="FFFFFF">
                    <a:alpha val="54902"/>
                  </a:srgbClr>
                </a:solidFill>
                <a:latin typeface="TT Drugs"/>
                <a:ea typeface="TT Drugs"/>
                <a:cs typeface="TT Drugs"/>
                <a:sym typeface="TT Drugs"/>
              </a:rPr>
              <a:t>recursos-biblicos.com</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20000" b="0"/>
            </a:stretch>
          </a:blipFill>
        </p:spPr>
      </p:sp>
      <p:grpSp>
        <p:nvGrpSpPr>
          <p:cNvPr name="Group 3" id="3"/>
          <p:cNvGrpSpPr/>
          <p:nvPr/>
        </p:nvGrpSpPr>
        <p:grpSpPr>
          <a:xfrm rot="0">
            <a:off x="4761848" y="2451515"/>
            <a:ext cx="8764305" cy="7386755"/>
            <a:chOff x="0" y="0"/>
            <a:chExt cx="1115107" cy="939838"/>
          </a:xfrm>
        </p:grpSpPr>
        <p:sp>
          <p:nvSpPr>
            <p:cNvPr name="Freeform 4" id="4"/>
            <p:cNvSpPr/>
            <p:nvPr/>
          </p:nvSpPr>
          <p:spPr>
            <a:xfrm flipH="false" flipV="false" rot="0">
              <a:off x="0" y="0"/>
              <a:ext cx="1115107" cy="939838"/>
            </a:xfrm>
            <a:custGeom>
              <a:avLst/>
              <a:gdLst/>
              <a:ahLst/>
              <a:cxnLst/>
              <a:rect r="r" b="b" t="t" l="l"/>
              <a:pathLst>
                <a:path h="939838" w="1115107">
                  <a:moveTo>
                    <a:pt x="0" y="0"/>
                  </a:moveTo>
                  <a:lnTo>
                    <a:pt x="1115107" y="0"/>
                  </a:lnTo>
                  <a:lnTo>
                    <a:pt x="1115107" y="939838"/>
                  </a:lnTo>
                  <a:lnTo>
                    <a:pt x="0" y="939838"/>
                  </a:lnTo>
                  <a:close/>
                </a:path>
              </a:pathLst>
            </a:custGeom>
            <a:solidFill>
              <a:srgbClr val="4BACC6">
                <a:alpha val="82745"/>
              </a:srgbClr>
            </a:solidFill>
            <a:ln cap="sq">
              <a:noFill/>
              <a:prstDash val="solid"/>
              <a:miter/>
            </a:ln>
          </p:spPr>
        </p:sp>
        <p:sp>
          <p:nvSpPr>
            <p:cNvPr name="TextBox 5" id="5"/>
            <p:cNvSpPr txBox="true"/>
            <p:nvPr/>
          </p:nvSpPr>
          <p:spPr>
            <a:xfrm>
              <a:off x="0" y="-19050"/>
              <a:ext cx="1115107" cy="958888"/>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6" id="6"/>
          <p:cNvGrpSpPr/>
          <p:nvPr/>
        </p:nvGrpSpPr>
        <p:grpSpPr>
          <a:xfrm rot="0">
            <a:off x="5363659" y="3218196"/>
            <a:ext cx="7453732" cy="6268176"/>
            <a:chOff x="0" y="0"/>
            <a:chExt cx="1439437" cy="1210487"/>
          </a:xfrm>
        </p:grpSpPr>
        <p:sp>
          <p:nvSpPr>
            <p:cNvPr name="Freeform 7" id="7"/>
            <p:cNvSpPr/>
            <p:nvPr/>
          </p:nvSpPr>
          <p:spPr>
            <a:xfrm flipH="false" flipV="false" rot="0">
              <a:off x="0" y="0"/>
              <a:ext cx="1439437" cy="1210487"/>
            </a:xfrm>
            <a:custGeom>
              <a:avLst/>
              <a:gdLst/>
              <a:ahLst/>
              <a:cxnLst/>
              <a:rect r="r" b="b" t="t" l="l"/>
              <a:pathLst>
                <a:path h="1210487" w="1439437">
                  <a:moveTo>
                    <a:pt x="0" y="0"/>
                  </a:moveTo>
                  <a:lnTo>
                    <a:pt x="1439437" y="0"/>
                  </a:lnTo>
                  <a:lnTo>
                    <a:pt x="1439437" y="1210487"/>
                  </a:lnTo>
                  <a:lnTo>
                    <a:pt x="0" y="1210487"/>
                  </a:lnTo>
                  <a:close/>
                </a:path>
              </a:pathLst>
            </a:custGeom>
            <a:solidFill>
              <a:srgbClr val="000000">
                <a:alpha val="0"/>
              </a:srgbClr>
            </a:solidFill>
            <a:ln w="57150" cap="sq">
              <a:solidFill>
                <a:srgbClr val="FFFFFF"/>
              </a:solidFill>
              <a:prstDash val="solid"/>
              <a:miter/>
            </a:ln>
          </p:spPr>
        </p:sp>
        <p:sp>
          <p:nvSpPr>
            <p:cNvPr name="TextBox 8" id="8"/>
            <p:cNvSpPr txBox="true"/>
            <p:nvPr/>
          </p:nvSpPr>
          <p:spPr>
            <a:xfrm>
              <a:off x="0" y="-114300"/>
              <a:ext cx="1439437" cy="1324787"/>
            </a:xfrm>
            <a:prstGeom prst="rect">
              <a:avLst/>
            </a:prstGeom>
          </p:spPr>
          <p:txBody>
            <a:bodyPr anchor="ctr" rtlCol="false" tIns="0" lIns="0" bIns="0" rIns="0"/>
            <a:lstStyle/>
            <a:p>
              <a:pPr algn="ctr" marL="0" indent="0" lvl="0">
                <a:lnSpc>
                  <a:spcPts val="8512"/>
                </a:lnSpc>
                <a:spcBef>
                  <a:spcPct val="0"/>
                </a:spcBef>
              </a:pPr>
            </a:p>
          </p:txBody>
        </p:sp>
      </p:grpSp>
      <p:grpSp>
        <p:nvGrpSpPr>
          <p:cNvPr name="Group 9" id="9"/>
          <p:cNvGrpSpPr/>
          <p:nvPr/>
        </p:nvGrpSpPr>
        <p:grpSpPr>
          <a:xfrm rot="0">
            <a:off x="4319860" y="726872"/>
            <a:ext cx="9200121" cy="1276485"/>
            <a:chOff x="0" y="0"/>
            <a:chExt cx="3068676" cy="425768"/>
          </a:xfrm>
        </p:grpSpPr>
        <p:sp>
          <p:nvSpPr>
            <p:cNvPr name="Freeform 10" id="10"/>
            <p:cNvSpPr/>
            <p:nvPr/>
          </p:nvSpPr>
          <p:spPr>
            <a:xfrm flipH="false" flipV="false" rot="0">
              <a:off x="0" y="0"/>
              <a:ext cx="3068676" cy="425768"/>
            </a:xfrm>
            <a:custGeom>
              <a:avLst/>
              <a:gdLst/>
              <a:ahLst/>
              <a:cxnLst/>
              <a:rect r="r" b="b" t="t" l="l"/>
              <a:pathLst>
                <a:path h="425768" w="3068676">
                  <a:moveTo>
                    <a:pt x="0" y="0"/>
                  </a:moveTo>
                  <a:lnTo>
                    <a:pt x="3068676" y="0"/>
                  </a:lnTo>
                  <a:lnTo>
                    <a:pt x="3068676" y="425768"/>
                  </a:lnTo>
                  <a:lnTo>
                    <a:pt x="0" y="425768"/>
                  </a:lnTo>
                  <a:close/>
                </a:path>
              </a:pathLst>
            </a:custGeom>
            <a:solidFill>
              <a:srgbClr val="FFFFFF">
                <a:alpha val="96863"/>
              </a:srgbClr>
            </a:solidFill>
            <a:ln cap="sq">
              <a:noFill/>
              <a:prstDash val="solid"/>
              <a:miter/>
            </a:ln>
          </p:spPr>
        </p:sp>
        <p:sp>
          <p:nvSpPr>
            <p:cNvPr name="TextBox 11" id="11"/>
            <p:cNvSpPr txBox="true"/>
            <p:nvPr/>
          </p:nvSpPr>
          <p:spPr>
            <a:xfrm>
              <a:off x="0" y="-104775"/>
              <a:ext cx="3068676" cy="530543"/>
            </a:xfrm>
            <a:prstGeom prst="rect">
              <a:avLst/>
            </a:prstGeom>
          </p:spPr>
          <p:txBody>
            <a:bodyPr anchor="ctr" rtlCol="false" tIns="50800" lIns="50800" bIns="50800" rIns="50800"/>
            <a:lstStyle/>
            <a:p>
              <a:pPr algn="ctr" marL="0" indent="0" lvl="0">
                <a:lnSpc>
                  <a:spcPts val="8022"/>
                </a:lnSpc>
                <a:spcBef>
                  <a:spcPct val="0"/>
                </a:spcBef>
              </a:pPr>
              <a:r>
                <a:rPr lang="en-US" sz="5813" spc="569">
                  <a:solidFill>
                    <a:srgbClr val="231F20">
                      <a:alpha val="96863"/>
                    </a:srgbClr>
                  </a:solidFill>
                  <a:latin typeface="TT Drugs"/>
                  <a:ea typeface="TT Drugs"/>
                  <a:cs typeface="TT Drugs"/>
                  <a:sym typeface="TT Drugs"/>
                </a:rPr>
                <a:t>RELATO MISIONERO</a:t>
              </a:r>
            </a:p>
          </p:txBody>
        </p:sp>
      </p:grpSp>
      <p:sp>
        <p:nvSpPr>
          <p:cNvPr name="Freeform 12" id="12"/>
          <p:cNvSpPr/>
          <p:nvPr/>
        </p:nvSpPr>
        <p:spPr>
          <a:xfrm flipH="false" flipV="false" rot="0">
            <a:off x="5699200" y="3552400"/>
            <a:ext cx="6889599" cy="5599768"/>
          </a:xfrm>
          <a:custGeom>
            <a:avLst/>
            <a:gdLst/>
            <a:ahLst/>
            <a:cxnLst/>
            <a:rect r="r" b="b" t="t" l="l"/>
            <a:pathLst>
              <a:path h="5599768" w="6889599">
                <a:moveTo>
                  <a:pt x="0" y="0"/>
                </a:moveTo>
                <a:lnTo>
                  <a:pt x="6889600" y="0"/>
                </a:lnTo>
                <a:lnTo>
                  <a:pt x="6889600" y="5599768"/>
                </a:lnTo>
                <a:lnTo>
                  <a:pt x="0" y="5599768"/>
                </a:lnTo>
                <a:lnTo>
                  <a:pt x="0" y="0"/>
                </a:lnTo>
                <a:close/>
              </a:path>
            </a:pathLst>
          </a:custGeom>
          <a:blipFill>
            <a:blip r:embed="rId3"/>
            <a:stretch>
              <a:fillRect l="-36454" t="-2824" r="-18755" b="0"/>
            </a:stretch>
          </a:blipFill>
        </p:spPr>
      </p:sp>
      <p:grpSp>
        <p:nvGrpSpPr>
          <p:cNvPr name="Group 13" id="13"/>
          <p:cNvGrpSpPr/>
          <p:nvPr/>
        </p:nvGrpSpPr>
        <p:grpSpPr>
          <a:xfrm rot="0">
            <a:off x="5389594" y="1365114"/>
            <a:ext cx="7060654" cy="1796792"/>
            <a:chOff x="0" y="0"/>
            <a:chExt cx="9414206" cy="2395722"/>
          </a:xfrm>
        </p:grpSpPr>
        <p:sp>
          <p:nvSpPr>
            <p:cNvPr name="TextBox 14" id="14"/>
            <p:cNvSpPr txBox="true"/>
            <p:nvPr/>
          </p:nvSpPr>
          <p:spPr>
            <a:xfrm rot="0">
              <a:off x="0" y="-66675"/>
              <a:ext cx="9414206" cy="772795"/>
            </a:xfrm>
            <a:prstGeom prst="rect">
              <a:avLst/>
            </a:prstGeom>
          </p:spPr>
          <p:txBody>
            <a:bodyPr anchor="t" rtlCol="false" tIns="0" lIns="0" bIns="0" rIns="0">
              <a:spAutoFit/>
            </a:bodyPr>
            <a:lstStyle/>
            <a:p>
              <a:pPr algn="ctr" marL="0" indent="0" lvl="0">
                <a:lnSpc>
                  <a:spcPts val="4830"/>
                </a:lnSpc>
                <a:spcBef>
                  <a:spcPct val="0"/>
                </a:spcBef>
              </a:pPr>
            </a:p>
          </p:txBody>
        </p:sp>
        <p:sp>
          <p:nvSpPr>
            <p:cNvPr name="TextBox 15" id="15"/>
            <p:cNvSpPr txBox="true"/>
            <p:nvPr/>
          </p:nvSpPr>
          <p:spPr>
            <a:xfrm rot="0">
              <a:off x="399612" y="1633434"/>
              <a:ext cx="8416920" cy="762288"/>
            </a:xfrm>
            <a:prstGeom prst="rect">
              <a:avLst/>
            </a:prstGeom>
          </p:spPr>
          <p:txBody>
            <a:bodyPr anchor="t" rtlCol="false" tIns="0" lIns="0" bIns="0" rIns="0">
              <a:spAutoFit/>
            </a:bodyPr>
            <a:lstStyle/>
            <a:p>
              <a:pPr algn="ctr" marL="0" indent="0" lvl="0">
                <a:lnSpc>
                  <a:spcPts val="4874"/>
                </a:lnSpc>
                <a:spcBef>
                  <a:spcPct val="0"/>
                </a:spcBef>
              </a:pPr>
              <a:r>
                <a:rPr lang="en-US" sz="3532" spc="49">
                  <a:solidFill>
                    <a:srgbClr val="FFFFFF"/>
                  </a:solidFill>
                  <a:latin typeface="TT Drugs"/>
                  <a:ea typeface="TT Drugs"/>
                  <a:cs typeface="TT Drugs"/>
                  <a:sym typeface="TT Drugs"/>
                </a:rPr>
                <a:t>“POR LA LUZ Y LA VOZ” </a:t>
              </a:r>
            </a:p>
          </p:txBody>
        </p:sp>
      </p:grpSp>
      <p:sp>
        <p:nvSpPr>
          <p:cNvPr name="TextBox 16" id="16"/>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662994" y="337474"/>
            <a:ext cx="4296549" cy="9570246"/>
            <a:chOff x="0" y="0"/>
            <a:chExt cx="1131601" cy="2520559"/>
          </a:xfrm>
        </p:grpSpPr>
        <p:sp>
          <p:nvSpPr>
            <p:cNvPr name="Freeform 3" id="3"/>
            <p:cNvSpPr/>
            <p:nvPr/>
          </p:nvSpPr>
          <p:spPr>
            <a:xfrm flipH="false" flipV="false" rot="0">
              <a:off x="0" y="0"/>
              <a:ext cx="1131601" cy="2520559"/>
            </a:xfrm>
            <a:custGeom>
              <a:avLst/>
              <a:gdLst/>
              <a:ahLst/>
              <a:cxnLst/>
              <a:rect r="r" b="b" t="t" l="l"/>
              <a:pathLst>
                <a:path h="2520559" w="1131601">
                  <a:moveTo>
                    <a:pt x="0" y="0"/>
                  </a:moveTo>
                  <a:lnTo>
                    <a:pt x="1131601" y="0"/>
                  </a:lnTo>
                  <a:lnTo>
                    <a:pt x="1131601" y="2520559"/>
                  </a:lnTo>
                  <a:lnTo>
                    <a:pt x="0" y="2520559"/>
                  </a:lnTo>
                  <a:close/>
                </a:path>
              </a:pathLst>
            </a:custGeom>
            <a:solidFill>
              <a:srgbClr val="BFE5EF"/>
            </a:solidFill>
            <a:ln cap="sq">
              <a:noFill/>
              <a:prstDash val="solid"/>
              <a:miter/>
            </a:ln>
          </p:spPr>
        </p:sp>
        <p:sp>
          <p:nvSpPr>
            <p:cNvPr name="TextBox 4" id="4"/>
            <p:cNvSpPr txBox="true"/>
            <p:nvPr/>
          </p:nvSpPr>
          <p:spPr>
            <a:xfrm>
              <a:off x="0" y="-19050"/>
              <a:ext cx="1131601" cy="2539609"/>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Freeform 5" id="5"/>
          <p:cNvSpPr/>
          <p:nvPr/>
        </p:nvSpPr>
        <p:spPr>
          <a:xfrm flipH="false" flipV="false" rot="0">
            <a:off x="11752235" y="1049603"/>
            <a:ext cx="5507065" cy="8208697"/>
          </a:xfrm>
          <a:custGeom>
            <a:avLst/>
            <a:gdLst/>
            <a:ahLst/>
            <a:cxnLst/>
            <a:rect r="r" b="b" t="t" l="l"/>
            <a:pathLst>
              <a:path h="8208697" w="5507065">
                <a:moveTo>
                  <a:pt x="0" y="0"/>
                </a:moveTo>
                <a:lnTo>
                  <a:pt x="5507065" y="0"/>
                </a:lnTo>
                <a:lnTo>
                  <a:pt x="5507065" y="8208697"/>
                </a:lnTo>
                <a:lnTo>
                  <a:pt x="0" y="8208697"/>
                </a:lnTo>
                <a:lnTo>
                  <a:pt x="0" y="0"/>
                </a:lnTo>
                <a:close/>
              </a:path>
            </a:pathLst>
          </a:custGeom>
          <a:blipFill>
            <a:blip r:embed="rId2"/>
            <a:stretch>
              <a:fillRect l="-24528" t="0" r="-24528" b="0"/>
            </a:stretch>
          </a:blipFill>
        </p:spPr>
      </p:sp>
      <p:sp>
        <p:nvSpPr>
          <p:cNvPr name="TextBox 6" id="6"/>
          <p:cNvSpPr txBox="true"/>
          <p:nvPr/>
        </p:nvSpPr>
        <p:spPr>
          <a:xfrm rot="0">
            <a:off x="5169353" y="1179861"/>
            <a:ext cx="5032027" cy="1016250"/>
          </a:xfrm>
          <a:prstGeom prst="rect">
            <a:avLst/>
          </a:prstGeom>
        </p:spPr>
        <p:txBody>
          <a:bodyPr anchor="t" rtlCol="false" tIns="0" lIns="0" bIns="0" rIns="0">
            <a:spAutoFit/>
          </a:bodyPr>
          <a:lstStyle/>
          <a:p>
            <a:pPr algn="ctr" marL="0" indent="0" lvl="0">
              <a:lnSpc>
                <a:spcPts val="8226"/>
              </a:lnSpc>
              <a:spcBef>
                <a:spcPct val="0"/>
              </a:spcBef>
            </a:pPr>
            <a:r>
              <a:rPr lang="en-US" sz="5961" spc="584">
                <a:solidFill>
                  <a:srgbClr val="0071BC"/>
                </a:solidFill>
                <a:latin typeface="TT Drugs"/>
                <a:ea typeface="TT Drugs"/>
                <a:cs typeface="TT Drugs"/>
                <a:sym typeface="TT Drugs"/>
              </a:rPr>
              <a:t>HEVEOS</a:t>
            </a:r>
          </a:p>
        </p:txBody>
      </p:sp>
      <p:sp>
        <p:nvSpPr>
          <p:cNvPr name="TextBox 7" id="7"/>
          <p:cNvSpPr txBox="true"/>
          <p:nvPr/>
        </p:nvSpPr>
        <p:spPr>
          <a:xfrm rot="0">
            <a:off x="470562" y="2129436"/>
            <a:ext cx="10554870" cy="6795818"/>
          </a:xfrm>
          <a:prstGeom prst="rect">
            <a:avLst/>
          </a:prstGeom>
        </p:spPr>
        <p:txBody>
          <a:bodyPr anchor="t" rtlCol="false" tIns="0" lIns="0" bIns="0" rIns="0">
            <a:spAutoFit/>
          </a:bodyPr>
          <a:lstStyle/>
          <a:p>
            <a:pPr algn="r" marL="0" indent="0" lvl="0">
              <a:lnSpc>
                <a:spcPts val="4903"/>
              </a:lnSpc>
              <a:spcBef>
                <a:spcPct val="0"/>
              </a:spcBef>
            </a:pPr>
            <a:r>
              <a:rPr lang="en-US" sz="3553" spc="348">
                <a:solidFill>
                  <a:srgbClr val="231F20"/>
                </a:solidFill>
                <a:latin typeface="TT Drugs"/>
                <a:ea typeface="TT Drugs"/>
                <a:cs typeface="TT Drugs"/>
                <a:sym typeface="TT Drugs"/>
              </a:rPr>
              <a:t>Posiblemente el nombre de los heveos proviene de la palabra hebrea «cueva», por tanto, se trata de los habitantes de las cavernas. Entre los heveos estaban los gabaonitas, quienes engañaron a Josué fingiendo venir de lejos (Josue 9). A veces, el enemigo no viene con espada, sino con astucia. Las apariencias engañan. No se debe tomar decisiones espirituales sin consultar a Dios (Jos. 9: 14). </a:t>
            </a:r>
          </a:p>
        </p:txBody>
      </p:sp>
      <p:sp>
        <p:nvSpPr>
          <p:cNvPr name="TextBox 8" id="8"/>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8163331" y="2708125"/>
            <a:ext cx="7971935" cy="5495684"/>
            <a:chOff x="0" y="0"/>
            <a:chExt cx="1014292" cy="699232"/>
          </a:xfrm>
        </p:grpSpPr>
        <p:sp>
          <p:nvSpPr>
            <p:cNvPr name="Freeform 4" id="4"/>
            <p:cNvSpPr/>
            <p:nvPr/>
          </p:nvSpPr>
          <p:spPr>
            <a:xfrm flipH="false" flipV="false" rot="0">
              <a:off x="0" y="0"/>
              <a:ext cx="1014292" cy="699231"/>
            </a:xfrm>
            <a:custGeom>
              <a:avLst/>
              <a:gdLst/>
              <a:ahLst/>
              <a:cxnLst/>
              <a:rect r="r" b="b" t="t" l="l"/>
              <a:pathLst>
                <a:path h="699231" w="1014292">
                  <a:moveTo>
                    <a:pt x="0" y="0"/>
                  </a:moveTo>
                  <a:lnTo>
                    <a:pt x="1014292" y="0"/>
                  </a:lnTo>
                  <a:lnTo>
                    <a:pt x="1014292" y="699231"/>
                  </a:lnTo>
                  <a:lnTo>
                    <a:pt x="0" y="699231"/>
                  </a:lnTo>
                  <a:close/>
                </a:path>
              </a:pathLst>
            </a:custGeom>
            <a:solidFill>
              <a:srgbClr val="4BACC6">
                <a:alpha val="82745"/>
              </a:srgbClr>
            </a:solidFill>
            <a:ln cap="sq">
              <a:noFill/>
              <a:prstDash val="solid"/>
              <a:miter/>
            </a:ln>
          </p:spPr>
        </p:sp>
        <p:sp>
          <p:nvSpPr>
            <p:cNvPr name="TextBox 5" id="5"/>
            <p:cNvSpPr txBox="true"/>
            <p:nvPr/>
          </p:nvSpPr>
          <p:spPr>
            <a:xfrm>
              <a:off x="0" y="-19050"/>
              <a:ext cx="1014292" cy="718282"/>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6" id="6"/>
          <p:cNvGrpSpPr/>
          <p:nvPr/>
        </p:nvGrpSpPr>
        <p:grpSpPr>
          <a:xfrm rot="0">
            <a:off x="8606969" y="3112747"/>
            <a:ext cx="7084660" cy="4501904"/>
            <a:chOff x="0" y="0"/>
            <a:chExt cx="1368163" cy="869391"/>
          </a:xfrm>
        </p:grpSpPr>
        <p:sp>
          <p:nvSpPr>
            <p:cNvPr name="Freeform 7" id="7"/>
            <p:cNvSpPr/>
            <p:nvPr/>
          </p:nvSpPr>
          <p:spPr>
            <a:xfrm flipH="false" flipV="false" rot="0">
              <a:off x="0" y="0"/>
              <a:ext cx="1368163" cy="869391"/>
            </a:xfrm>
            <a:custGeom>
              <a:avLst/>
              <a:gdLst/>
              <a:ahLst/>
              <a:cxnLst/>
              <a:rect r="r" b="b" t="t" l="l"/>
              <a:pathLst>
                <a:path h="869391" w="1368163">
                  <a:moveTo>
                    <a:pt x="0" y="0"/>
                  </a:moveTo>
                  <a:lnTo>
                    <a:pt x="1368163" y="0"/>
                  </a:lnTo>
                  <a:lnTo>
                    <a:pt x="1368163" y="869391"/>
                  </a:lnTo>
                  <a:lnTo>
                    <a:pt x="0" y="869391"/>
                  </a:lnTo>
                  <a:close/>
                </a:path>
              </a:pathLst>
            </a:custGeom>
            <a:solidFill>
              <a:srgbClr val="000000">
                <a:alpha val="0"/>
              </a:srgbClr>
            </a:solidFill>
            <a:ln w="57150" cap="sq">
              <a:solidFill>
                <a:srgbClr val="FFFFFF"/>
              </a:solidFill>
              <a:prstDash val="solid"/>
              <a:miter/>
            </a:ln>
          </p:spPr>
        </p:sp>
        <p:sp>
          <p:nvSpPr>
            <p:cNvPr name="TextBox 8" id="8"/>
            <p:cNvSpPr txBox="true"/>
            <p:nvPr/>
          </p:nvSpPr>
          <p:spPr>
            <a:xfrm>
              <a:off x="0" y="-114300"/>
              <a:ext cx="1368163" cy="983691"/>
            </a:xfrm>
            <a:prstGeom prst="rect">
              <a:avLst/>
            </a:prstGeom>
          </p:spPr>
          <p:txBody>
            <a:bodyPr anchor="ctr" rtlCol="false" tIns="0" lIns="0" bIns="0" rIns="0"/>
            <a:lstStyle/>
            <a:p>
              <a:pPr algn="ctr" marL="0" indent="0" lvl="0">
                <a:lnSpc>
                  <a:spcPts val="8512"/>
                </a:lnSpc>
                <a:spcBef>
                  <a:spcPct val="0"/>
                </a:spcBef>
              </a:pPr>
            </a:p>
          </p:txBody>
        </p:sp>
      </p:grpSp>
      <p:grpSp>
        <p:nvGrpSpPr>
          <p:cNvPr name="Group 9" id="9"/>
          <p:cNvGrpSpPr/>
          <p:nvPr/>
        </p:nvGrpSpPr>
        <p:grpSpPr>
          <a:xfrm rot="0">
            <a:off x="4873468" y="726872"/>
            <a:ext cx="8541065" cy="1276485"/>
            <a:chOff x="0" y="0"/>
            <a:chExt cx="2848849" cy="425768"/>
          </a:xfrm>
        </p:grpSpPr>
        <p:sp>
          <p:nvSpPr>
            <p:cNvPr name="Freeform 10" id="10"/>
            <p:cNvSpPr/>
            <p:nvPr/>
          </p:nvSpPr>
          <p:spPr>
            <a:xfrm flipH="false" flipV="false" rot="0">
              <a:off x="0" y="0"/>
              <a:ext cx="2848849" cy="425768"/>
            </a:xfrm>
            <a:custGeom>
              <a:avLst/>
              <a:gdLst/>
              <a:ahLst/>
              <a:cxnLst/>
              <a:rect r="r" b="b" t="t" l="l"/>
              <a:pathLst>
                <a:path h="425768" w="2848849">
                  <a:moveTo>
                    <a:pt x="0" y="0"/>
                  </a:moveTo>
                  <a:lnTo>
                    <a:pt x="2848849" y="0"/>
                  </a:lnTo>
                  <a:lnTo>
                    <a:pt x="2848849" y="425768"/>
                  </a:lnTo>
                  <a:lnTo>
                    <a:pt x="0" y="425768"/>
                  </a:lnTo>
                  <a:close/>
                </a:path>
              </a:pathLst>
            </a:custGeom>
            <a:solidFill>
              <a:srgbClr val="FFFFFF">
                <a:alpha val="96863"/>
              </a:srgbClr>
            </a:solidFill>
            <a:ln cap="sq">
              <a:noFill/>
              <a:prstDash val="solid"/>
              <a:miter/>
            </a:ln>
          </p:spPr>
        </p:sp>
        <p:sp>
          <p:nvSpPr>
            <p:cNvPr name="TextBox 11" id="11"/>
            <p:cNvSpPr txBox="true"/>
            <p:nvPr/>
          </p:nvSpPr>
          <p:spPr>
            <a:xfrm>
              <a:off x="0" y="-104775"/>
              <a:ext cx="2848849" cy="530543"/>
            </a:xfrm>
            <a:prstGeom prst="rect">
              <a:avLst/>
            </a:prstGeom>
          </p:spPr>
          <p:txBody>
            <a:bodyPr anchor="ctr" rtlCol="false" tIns="50800" lIns="50800" bIns="50800" rIns="50800"/>
            <a:lstStyle/>
            <a:p>
              <a:pPr algn="ctr" marL="0" indent="0" lvl="0">
                <a:lnSpc>
                  <a:spcPts val="8022"/>
                </a:lnSpc>
                <a:spcBef>
                  <a:spcPct val="0"/>
                </a:spcBef>
              </a:pPr>
              <a:r>
                <a:rPr lang="en-US" sz="5813" spc="569">
                  <a:solidFill>
                    <a:srgbClr val="231F20">
                      <a:alpha val="96863"/>
                    </a:srgbClr>
                  </a:solidFill>
                  <a:latin typeface="TT Drugs"/>
                  <a:ea typeface="TT Drugs"/>
                  <a:cs typeface="TT Drugs"/>
                  <a:sym typeface="TT Drugs"/>
                </a:rPr>
                <a:t>NUEVO HORIZONTE</a:t>
              </a:r>
            </a:p>
          </p:txBody>
        </p:sp>
      </p:grpSp>
      <p:sp>
        <p:nvSpPr>
          <p:cNvPr name="Freeform 12" id="12"/>
          <p:cNvSpPr/>
          <p:nvPr/>
        </p:nvSpPr>
        <p:spPr>
          <a:xfrm flipH="false" flipV="false" rot="0">
            <a:off x="2766760" y="2162481"/>
            <a:ext cx="4213415" cy="6586972"/>
          </a:xfrm>
          <a:custGeom>
            <a:avLst/>
            <a:gdLst/>
            <a:ahLst/>
            <a:cxnLst/>
            <a:rect r="r" b="b" t="t" l="l"/>
            <a:pathLst>
              <a:path h="6586972" w="4213415">
                <a:moveTo>
                  <a:pt x="0" y="0"/>
                </a:moveTo>
                <a:lnTo>
                  <a:pt x="4213415" y="0"/>
                </a:lnTo>
                <a:lnTo>
                  <a:pt x="4213415" y="6586972"/>
                </a:lnTo>
                <a:lnTo>
                  <a:pt x="0" y="6586972"/>
                </a:lnTo>
                <a:lnTo>
                  <a:pt x="0" y="0"/>
                </a:lnTo>
                <a:close/>
              </a:path>
            </a:pathLst>
          </a:custGeom>
          <a:blipFill>
            <a:blip r:embed="rId3"/>
            <a:stretch>
              <a:fillRect l="0" t="0" r="0" b="0"/>
            </a:stretch>
          </a:blipFill>
        </p:spPr>
      </p:sp>
      <p:grpSp>
        <p:nvGrpSpPr>
          <p:cNvPr name="Group 13" id="13"/>
          <p:cNvGrpSpPr/>
          <p:nvPr/>
        </p:nvGrpSpPr>
        <p:grpSpPr>
          <a:xfrm rot="0">
            <a:off x="8620839" y="3551388"/>
            <a:ext cx="7060654" cy="3065523"/>
            <a:chOff x="0" y="0"/>
            <a:chExt cx="9414206" cy="4087364"/>
          </a:xfrm>
        </p:grpSpPr>
        <p:sp>
          <p:nvSpPr>
            <p:cNvPr name="TextBox 14" id="14"/>
            <p:cNvSpPr txBox="true"/>
            <p:nvPr/>
          </p:nvSpPr>
          <p:spPr>
            <a:xfrm rot="0">
              <a:off x="0" y="-95250"/>
              <a:ext cx="9414206" cy="2493011"/>
            </a:xfrm>
            <a:prstGeom prst="rect">
              <a:avLst/>
            </a:prstGeom>
          </p:spPr>
          <p:txBody>
            <a:bodyPr anchor="t" rtlCol="false" tIns="0" lIns="0" bIns="0" rIns="0">
              <a:spAutoFit/>
            </a:bodyPr>
            <a:lstStyle/>
            <a:p>
              <a:pPr algn="ctr" marL="0" indent="0" lvl="0">
                <a:lnSpc>
                  <a:spcPts val="7589"/>
                </a:lnSpc>
                <a:spcBef>
                  <a:spcPct val="0"/>
                </a:spcBef>
              </a:pPr>
              <a:r>
                <a:rPr lang="en-US" sz="5499" spc="76">
                  <a:solidFill>
                    <a:srgbClr val="FFFFFF"/>
                  </a:solidFill>
                  <a:latin typeface="TT Drugs"/>
                  <a:ea typeface="TT Drugs"/>
                  <a:cs typeface="TT Drugs"/>
                  <a:sym typeface="TT Drugs"/>
                </a:rPr>
                <a:t>Evangelización con canciones</a:t>
              </a:r>
            </a:p>
          </p:txBody>
        </p:sp>
        <p:sp>
          <p:nvSpPr>
            <p:cNvPr name="TextBox 15" id="15"/>
            <p:cNvSpPr txBox="true"/>
            <p:nvPr/>
          </p:nvSpPr>
          <p:spPr>
            <a:xfrm rot="0">
              <a:off x="399612" y="3325075"/>
              <a:ext cx="8416920" cy="762288"/>
            </a:xfrm>
            <a:prstGeom prst="rect">
              <a:avLst/>
            </a:prstGeom>
          </p:spPr>
          <p:txBody>
            <a:bodyPr anchor="t" rtlCol="false" tIns="0" lIns="0" bIns="0" rIns="0">
              <a:spAutoFit/>
            </a:bodyPr>
            <a:lstStyle/>
            <a:p>
              <a:pPr algn="ctr" marL="0" indent="0" lvl="0">
                <a:lnSpc>
                  <a:spcPts val="4874"/>
                </a:lnSpc>
                <a:spcBef>
                  <a:spcPct val="0"/>
                </a:spcBef>
              </a:pPr>
              <a:r>
                <a:rPr lang="en-US" sz="3532" spc="49">
                  <a:solidFill>
                    <a:srgbClr val="FFFFFF"/>
                  </a:solidFill>
                  <a:latin typeface="TT Drugs"/>
                  <a:ea typeface="TT Drugs"/>
                  <a:cs typeface="TT Drugs"/>
                  <a:sym typeface="TT Drugs"/>
                </a:rPr>
                <a:t>MEJORAMIENTO</a:t>
              </a:r>
            </a:p>
          </p:txBody>
        </p:sp>
      </p:grpSp>
      <p:sp>
        <p:nvSpPr>
          <p:cNvPr name="TextBox 16" id="16"/>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grpSp>
        <p:nvGrpSpPr>
          <p:cNvPr name="Group 2" id="2"/>
          <p:cNvGrpSpPr/>
          <p:nvPr/>
        </p:nvGrpSpPr>
        <p:grpSpPr>
          <a:xfrm rot="0">
            <a:off x="13662994" y="337474"/>
            <a:ext cx="4296549" cy="9570246"/>
            <a:chOff x="0" y="0"/>
            <a:chExt cx="1131601" cy="2520559"/>
          </a:xfrm>
        </p:grpSpPr>
        <p:sp>
          <p:nvSpPr>
            <p:cNvPr name="Freeform 3" id="3"/>
            <p:cNvSpPr/>
            <p:nvPr/>
          </p:nvSpPr>
          <p:spPr>
            <a:xfrm flipH="false" flipV="false" rot="0">
              <a:off x="0" y="0"/>
              <a:ext cx="1131601" cy="2520559"/>
            </a:xfrm>
            <a:custGeom>
              <a:avLst/>
              <a:gdLst/>
              <a:ahLst/>
              <a:cxnLst/>
              <a:rect r="r" b="b" t="t" l="l"/>
              <a:pathLst>
                <a:path h="2520559" w="1131601">
                  <a:moveTo>
                    <a:pt x="0" y="0"/>
                  </a:moveTo>
                  <a:lnTo>
                    <a:pt x="1131601" y="0"/>
                  </a:lnTo>
                  <a:lnTo>
                    <a:pt x="1131601" y="2520559"/>
                  </a:lnTo>
                  <a:lnTo>
                    <a:pt x="0" y="2520559"/>
                  </a:lnTo>
                  <a:close/>
                </a:path>
              </a:pathLst>
            </a:custGeom>
            <a:solidFill>
              <a:srgbClr val="BFE5EF"/>
            </a:solidFill>
            <a:ln cap="sq">
              <a:noFill/>
              <a:prstDash val="solid"/>
              <a:miter/>
            </a:ln>
          </p:spPr>
        </p:sp>
        <p:sp>
          <p:nvSpPr>
            <p:cNvPr name="TextBox 4" id="4"/>
            <p:cNvSpPr txBox="true"/>
            <p:nvPr/>
          </p:nvSpPr>
          <p:spPr>
            <a:xfrm>
              <a:off x="0" y="-19050"/>
              <a:ext cx="1131601" cy="2539609"/>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TextBox 5" id="5"/>
          <p:cNvSpPr txBox="true"/>
          <p:nvPr/>
        </p:nvSpPr>
        <p:spPr>
          <a:xfrm rot="0">
            <a:off x="5169353" y="1179861"/>
            <a:ext cx="5032027" cy="1016250"/>
          </a:xfrm>
          <a:prstGeom prst="rect">
            <a:avLst/>
          </a:prstGeom>
        </p:spPr>
        <p:txBody>
          <a:bodyPr anchor="t" rtlCol="false" tIns="0" lIns="0" bIns="0" rIns="0">
            <a:spAutoFit/>
          </a:bodyPr>
          <a:lstStyle/>
          <a:p>
            <a:pPr algn="ctr" marL="0" indent="0" lvl="0">
              <a:lnSpc>
                <a:spcPts val="8226"/>
              </a:lnSpc>
              <a:spcBef>
                <a:spcPct val="0"/>
              </a:spcBef>
            </a:pPr>
            <a:r>
              <a:rPr lang="en-US" sz="5961" spc="584">
                <a:solidFill>
                  <a:srgbClr val="0071BC"/>
                </a:solidFill>
                <a:latin typeface="TT Drugs"/>
                <a:ea typeface="TT Drugs"/>
                <a:cs typeface="TT Drugs"/>
                <a:sym typeface="TT Drugs"/>
              </a:rPr>
              <a:t>JEBUSEOS</a:t>
            </a:r>
          </a:p>
        </p:txBody>
      </p:sp>
      <p:sp>
        <p:nvSpPr>
          <p:cNvPr name="TextBox 6" id="6"/>
          <p:cNvSpPr txBox="true"/>
          <p:nvPr/>
        </p:nvSpPr>
        <p:spPr>
          <a:xfrm rot="0">
            <a:off x="470562" y="2462482"/>
            <a:ext cx="12268417" cy="5557568"/>
          </a:xfrm>
          <a:prstGeom prst="rect">
            <a:avLst/>
          </a:prstGeom>
        </p:spPr>
        <p:txBody>
          <a:bodyPr anchor="t" rtlCol="false" tIns="0" lIns="0" bIns="0" rIns="0">
            <a:spAutoFit/>
          </a:bodyPr>
          <a:lstStyle/>
          <a:p>
            <a:pPr algn="r" marL="0" indent="0" lvl="0">
              <a:lnSpc>
                <a:spcPts val="4903"/>
              </a:lnSpc>
              <a:spcBef>
                <a:spcPct val="0"/>
              </a:spcBef>
            </a:pPr>
            <a:r>
              <a:rPr lang="en-US" sz="3553" spc="348">
                <a:solidFill>
                  <a:srgbClr val="231F20"/>
                </a:solidFill>
                <a:latin typeface="TT Drugs"/>
                <a:ea typeface="TT Drugs"/>
                <a:cs typeface="TT Drugs"/>
                <a:sym typeface="TT Drugs"/>
              </a:rPr>
              <a:t>Los jebuseos vivían en Jerusalén. Aunque derrotados en parte, no fueron completamente expulsados sino hasta tiempos de David (2 Sam. 5: 6-7). Algunos enemigos espirituales persisten por generaciones. La experiencia de Israel con los jebuseos nos enseña que lo que no vencemos hoy, puede ser tropiezo mañana. La falta de obediencia completa trae consecuencias a largo plazo.</a:t>
            </a:r>
          </a:p>
        </p:txBody>
      </p:sp>
      <p:sp>
        <p:nvSpPr>
          <p:cNvPr name="TextBox 7" id="7"/>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0" r="0" b="-18444"/>
            </a:stretch>
          </a:blipFill>
        </p:spPr>
      </p:sp>
      <p:grpSp>
        <p:nvGrpSpPr>
          <p:cNvPr name="Group 3" id="3"/>
          <p:cNvGrpSpPr/>
          <p:nvPr/>
        </p:nvGrpSpPr>
        <p:grpSpPr>
          <a:xfrm rot="0">
            <a:off x="0" y="0"/>
            <a:ext cx="18288000" cy="3343553"/>
            <a:chOff x="0" y="0"/>
            <a:chExt cx="4880466" cy="892284"/>
          </a:xfrm>
        </p:grpSpPr>
        <p:sp>
          <p:nvSpPr>
            <p:cNvPr name="Freeform 4" id="4"/>
            <p:cNvSpPr/>
            <p:nvPr/>
          </p:nvSpPr>
          <p:spPr>
            <a:xfrm flipH="false" flipV="false" rot="0">
              <a:off x="0" y="0"/>
              <a:ext cx="4880466" cy="892284"/>
            </a:xfrm>
            <a:custGeom>
              <a:avLst/>
              <a:gdLst/>
              <a:ahLst/>
              <a:cxnLst/>
              <a:rect r="r" b="b" t="t" l="l"/>
              <a:pathLst>
                <a:path h="892284" w="4880466">
                  <a:moveTo>
                    <a:pt x="1693" y="0"/>
                  </a:moveTo>
                  <a:lnTo>
                    <a:pt x="4878773" y="0"/>
                  </a:lnTo>
                  <a:cubicBezTo>
                    <a:pt x="4879222" y="0"/>
                    <a:pt x="4879653" y="178"/>
                    <a:pt x="4879970" y="496"/>
                  </a:cubicBezTo>
                  <a:cubicBezTo>
                    <a:pt x="4880288" y="814"/>
                    <a:pt x="4880466" y="1244"/>
                    <a:pt x="4880466" y="1693"/>
                  </a:cubicBezTo>
                  <a:lnTo>
                    <a:pt x="4880466" y="890591"/>
                  </a:lnTo>
                  <a:cubicBezTo>
                    <a:pt x="4880466" y="891040"/>
                    <a:pt x="4880288" y="891471"/>
                    <a:pt x="4879970" y="891788"/>
                  </a:cubicBezTo>
                  <a:cubicBezTo>
                    <a:pt x="4879653" y="892106"/>
                    <a:pt x="4879222" y="892284"/>
                    <a:pt x="4878773" y="892284"/>
                  </a:cubicBezTo>
                  <a:lnTo>
                    <a:pt x="1693" y="892284"/>
                  </a:lnTo>
                  <a:cubicBezTo>
                    <a:pt x="1244" y="892284"/>
                    <a:pt x="814" y="892106"/>
                    <a:pt x="496" y="891788"/>
                  </a:cubicBezTo>
                  <a:cubicBezTo>
                    <a:pt x="178" y="891471"/>
                    <a:pt x="0" y="891040"/>
                    <a:pt x="0" y="890591"/>
                  </a:cubicBezTo>
                  <a:lnTo>
                    <a:pt x="0" y="1693"/>
                  </a:lnTo>
                  <a:cubicBezTo>
                    <a:pt x="0" y="1244"/>
                    <a:pt x="178" y="814"/>
                    <a:pt x="496" y="496"/>
                  </a:cubicBezTo>
                  <a:cubicBezTo>
                    <a:pt x="814" y="178"/>
                    <a:pt x="1244" y="0"/>
                    <a:pt x="1693" y="0"/>
                  </a:cubicBezTo>
                  <a:close/>
                </a:path>
              </a:pathLst>
            </a:custGeom>
            <a:solidFill>
              <a:srgbClr val="BFE5EF"/>
            </a:solidFill>
            <a:ln cap="sq">
              <a:noFill/>
              <a:prstDash val="solid"/>
              <a:miter/>
            </a:ln>
          </p:spPr>
        </p:sp>
        <p:sp>
          <p:nvSpPr>
            <p:cNvPr name="TextBox 5" id="5"/>
            <p:cNvSpPr txBox="true"/>
            <p:nvPr/>
          </p:nvSpPr>
          <p:spPr>
            <a:xfrm>
              <a:off x="0" y="-19050"/>
              <a:ext cx="4880466" cy="911334"/>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TextBox 6" id="6"/>
          <p:cNvSpPr txBox="true"/>
          <p:nvPr/>
        </p:nvSpPr>
        <p:spPr>
          <a:xfrm rot="0">
            <a:off x="3439954" y="1077150"/>
            <a:ext cx="11408092" cy="1074952"/>
          </a:xfrm>
          <a:prstGeom prst="rect">
            <a:avLst/>
          </a:prstGeom>
        </p:spPr>
        <p:txBody>
          <a:bodyPr anchor="t" rtlCol="false" tIns="0" lIns="0" bIns="0" rIns="0">
            <a:spAutoFit/>
          </a:bodyPr>
          <a:lstStyle/>
          <a:p>
            <a:pPr algn="l" marL="0" indent="0" lvl="0">
              <a:lnSpc>
                <a:spcPts val="8710"/>
              </a:lnSpc>
              <a:spcBef>
                <a:spcPct val="0"/>
              </a:spcBef>
            </a:pPr>
            <a:r>
              <a:rPr lang="en-US" sz="6312" spc="618">
                <a:solidFill>
                  <a:srgbClr val="231F20"/>
                </a:solidFill>
                <a:latin typeface="TT Drugs"/>
                <a:ea typeface="TT Drugs"/>
                <a:cs typeface="TT Drugs"/>
                <a:sym typeface="TT Drugs"/>
              </a:rPr>
              <a:t>INFORME SECRETARIAL</a:t>
            </a:r>
          </a:p>
        </p:txBody>
      </p:sp>
      <p:sp>
        <p:nvSpPr>
          <p:cNvPr name="TextBox 7" id="7"/>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62" r="0" b="-165704"/>
            </a:stretch>
          </a:blipFill>
        </p:spPr>
      </p:sp>
      <p:grpSp>
        <p:nvGrpSpPr>
          <p:cNvPr name="Group 3" id="3"/>
          <p:cNvGrpSpPr/>
          <p:nvPr/>
        </p:nvGrpSpPr>
        <p:grpSpPr>
          <a:xfrm rot="0">
            <a:off x="4084839" y="580436"/>
            <a:ext cx="9572353" cy="2209935"/>
            <a:chOff x="0" y="0"/>
            <a:chExt cx="3192833" cy="737118"/>
          </a:xfrm>
        </p:grpSpPr>
        <p:sp>
          <p:nvSpPr>
            <p:cNvPr name="Freeform 4" id="4"/>
            <p:cNvSpPr/>
            <p:nvPr/>
          </p:nvSpPr>
          <p:spPr>
            <a:xfrm flipH="false" flipV="false" rot="0">
              <a:off x="0" y="0"/>
              <a:ext cx="3192833" cy="737118"/>
            </a:xfrm>
            <a:custGeom>
              <a:avLst/>
              <a:gdLst/>
              <a:ahLst/>
              <a:cxnLst/>
              <a:rect r="r" b="b" t="t" l="l"/>
              <a:pathLst>
                <a:path h="737118" w="3192833">
                  <a:moveTo>
                    <a:pt x="0" y="0"/>
                  </a:moveTo>
                  <a:lnTo>
                    <a:pt x="3192833" y="0"/>
                  </a:lnTo>
                  <a:lnTo>
                    <a:pt x="3192833" y="737118"/>
                  </a:lnTo>
                  <a:lnTo>
                    <a:pt x="0" y="737118"/>
                  </a:lnTo>
                  <a:close/>
                </a:path>
              </a:pathLst>
            </a:custGeom>
            <a:solidFill>
              <a:srgbClr val="FFFFFF">
                <a:alpha val="96863"/>
              </a:srgbClr>
            </a:solidFill>
            <a:ln cap="sq">
              <a:noFill/>
              <a:prstDash val="solid"/>
              <a:miter/>
            </a:ln>
          </p:spPr>
        </p:sp>
        <p:sp>
          <p:nvSpPr>
            <p:cNvPr name="TextBox 5" id="5"/>
            <p:cNvSpPr txBox="true"/>
            <p:nvPr/>
          </p:nvSpPr>
          <p:spPr>
            <a:xfrm>
              <a:off x="0" y="-104775"/>
              <a:ext cx="3192833" cy="841893"/>
            </a:xfrm>
            <a:prstGeom prst="rect">
              <a:avLst/>
            </a:prstGeom>
          </p:spPr>
          <p:txBody>
            <a:bodyPr anchor="ctr" rtlCol="false" tIns="50800" lIns="50800" bIns="50800" rIns="50800"/>
            <a:lstStyle/>
            <a:p>
              <a:pPr algn="ctr" marL="0" indent="0" lvl="0">
                <a:lnSpc>
                  <a:spcPts val="8022"/>
                </a:lnSpc>
                <a:spcBef>
                  <a:spcPct val="0"/>
                </a:spcBef>
              </a:pPr>
              <a:r>
                <a:rPr lang="en-US" sz="5813" spc="569">
                  <a:solidFill>
                    <a:srgbClr val="231F20">
                      <a:alpha val="96863"/>
                    </a:srgbClr>
                  </a:solidFill>
                  <a:latin typeface="TT Drugs"/>
                  <a:ea typeface="TT Drugs"/>
                  <a:cs typeface="TT Drugs"/>
                  <a:sym typeface="TT Drugs"/>
                </a:rPr>
                <a:t>LECCION DE ESCUELA SABATICA</a:t>
              </a:r>
            </a:p>
          </p:txBody>
        </p:sp>
      </p:grpSp>
      <p:sp>
        <p:nvSpPr>
          <p:cNvPr name="Freeform 6" id="6"/>
          <p:cNvSpPr/>
          <p:nvPr/>
        </p:nvSpPr>
        <p:spPr>
          <a:xfrm flipH="false" flipV="false" rot="0">
            <a:off x="1028700" y="8724872"/>
            <a:ext cx="5257722" cy="1038400"/>
          </a:xfrm>
          <a:custGeom>
            <a:avLst/>
            <a:gdLst/>
            <a:ahLst/>
            <a:cxnLst/>
            <a:rect r="r" b="b" t="t" l="l"/>
            <a:pathLst>
              <a:path h="1038400" w="5257722">
                <a:moveTo>
                  <a:pt x="0" y="0"/>
                </a:moveTo>
                <a:lnTo>
                  <a:pt x="5257722" y="0"/>
                </a:lnTo>
                <a:lnTo>
                  <a:pt x="5257722" y="1038401"/>
                </a:lnTo>
                <a:lnTo>
                  <a:pt x="0" y="1038401"/>
                </a:lnTo>
                <a:lnTo>
                  <a:pt x="0" y="0"/>
                </a:lnTo>
                <a:close/>
              </a:path>
            </a:pathLst>
          </a:custGeom>
          <a:blipFill>
            <a:blip r:embed="rId3">
              <a:alphaModFix amt="82000"/>
            </a:blip>
            <a:stretch>
              <a:fillRect l="0" t="0" r="0" b="0"/>
            </a:stretch>
          </a:blipFill>
        </p:spPr>
      </p:sp>
      <p:sp>
        <p:nvSpPr>
          <p:cNvPr name="Freeform 7" id="7"/>
          <p:cNvSpPr/>
          <p:nvPr/>
        </p:nvSpPr>
        <p:spPr>
          <a:xfrm flipH="false" flipV="false" rot="0">
            <a:off x="6513656" y="8724872"/>
            <a:ext cx="5257722" cy="1038400"/>
          </a:xfrm>
          <a:custGeom>
            <a:avLst/>
            <a:gdLst/>
            <a:ahLst/>
            <a:cxnLst/>
            <a:rect r="r" b="b" t="t" l="l"/>
            <a:pathLst>
              <a:path h="1038400" w="5257722">
                <a:moveTo>
                  <a:pt x="0" y="0"/>
                </a:moveTo>
                <a:lnTo>
                  <a:pt x="5257722" y="0"/>
                </a:lnTo>
                <a:lnTo>
                  <a:pt x="5257722" y="1038401"/>
                </a:lnTo>
                <a:lnTo>
                  <a:pt x="0" y="1038401"/>
                </a:lnTo>
                <a:lnTo>
                  <a:pt x="0" y="0"/>
                </a:lnTo>
                <a:close/>
              </a:path>
            </a:pathLst>
          </a:custGeom>
          <a:blipFill>
            <a:blip r:embed="rId3">
              <a:alphaModFix amt="82000"/>
            </a:blip>
            <a:stretch>
              <a:fillRect l="0" t="0" r="0" b="0"/>
            </a:stretch>
          </a:blipFill>
        </p:spPr>
      </p:sp>
      <p:sp>
        <p:nvSpPr>
          <p:cNvPr name="Freeform 8" id="8"/>
          <p:cNvSpPr/>
          <p:nvPr/>
        </p:nvSpPr>
        <p:spPr>
          <a:xfrm flipH="false" flipV="false" rot="0">
            <a:off x="11999978" y="8739100"/>
            <a:ext cx="5257722" cy="1038400"/>
          </a:xfrm>
          <a:custGeom>
            <a:avLst/>
            <a:gdLst/>
            <a:ahLst/>
            <a:cxnLst/>
            <a:rect r="r" b="b" t="t" l="l"/>
            <a:pathLst>
              <a:path h="1038400" w="5257722">
                <a:moveTo>
                  <a:pt x="0" y="0"/>
                </a:moveTo>
                <a:lnTo>
                  <a:pt x="5257723" y="0"/>
                </a:lnTo>
                <a:lnTo>
                  <a:pt x="5257723" y="1038400"/>
                </a:lnTo>
                <a:lnTo>
                  <a:pt x="0" y="1038400"/>
                </a:lnTo>
                <a:lnTo>
                  <a:pt x="0" y="0"/>
                </a:lnTo>
                <a:close/>
              </a:path>
            </a:pathLst>
          </a:custGeom>
          <a:blipFill>
            <a:blip r:embed="rId3">
              <a:alphaModFix amt="82000"/>
            </a:blip>
            <a:stretch>
              <a:fillRect l="0" t="0" r="0" b="0"/>
            </a:stretch>
          </a:blipFill>
        </p:spPr>
      </p:sp>
      <p:grpSp>
        <p:nvGrpSpPr>
          <p:cNvPr name="Group 9" id="9"/>
          <p:cNvGrpSpPr/>
          <p:nvPr/>
        </p:nvGrpSpPr>
        <p:grpSpPr>
          <a:xfrm rot="0">
            <a:off x="12002944" y="3528277"/>
            <a:ext cx="5256356" cy="5730023"/>
            <a:chOff x="0" y="0"/>
            <a:chExt cx="1336313" cy="1456733"/>
          </a:xfrm>
        </p:grpSpPr>
        <p:sp>
          <p:nvSpPr>
            <p:cNvPr name="Freeform 10" id="10"/>
            <p:cNvSpPr/>
            <p:nvPr/>
          </p:nvSpPr>
          <p:spPr>
            <a:xfrm flipH="false" flipV="false" rot="0">
              <a:off x="0" y="0"/>
              <a:ext cx="1336313" cy="1456733"/>
            </a:xfrm>
            <a:custGeom>
              <a:avLst/>
              <a:gdLst/>
              <a:ahLst/>
              <a:cxnLst/>
              <a:rect r="r" b="b" t="t" l="l"/>
              <a:pathLst>
                <a:path h="1456733" w="1336313">
                  <a:moveTo>
                    <a:pt x="5891" y="0"/>
                  </a:moveTo>
                  <a:lnTo>
                    <a:pt x="1330422" y="0"/>
                  </a:lnTo>
                  <a:cubicBezTo>
                    <a:pt x="1333676" y="0"/>
                    <a:pt x="1336313" y="2638"/>
                    <a:pt x="1336313" y="5891"/>
                  </a:cubicBezTo>
                  <a:lnTo>
                    <a:pt x="1336313" y="1450841"/>
                  </a:lnTo>
                  <a:cubicBezTo>
                    <a:pt x="1336313" y="1454095"/>
                    <a:pt x="1333676" y="1456733"/>
                    <a:pt x="1330422" y="1456733"/>
                  </a:cubicBezTo>
                  <a:lnTo>
                    <a:pt x="5891" y="1456733"/>
                  </a:lnTo>
                  <a:cubicBezTo>
                    <a:pt x="2638" y="1456733"/>
                    <a:pt x="0" y="1454095"/>
                    <a:pt x="0" y="1450841"/>
                  </a:cubicBezTo>
                  <a:lnTo>
                    <a:pt x="0" y="5891"/>
                  </a:lnTo>
                  <a:cubicBezTo>
                    <a:pt x="0" y="2638"/>
                    <a:pt x="2638" y="0"/>
                    <a:pt x="5891" y="0"/>
                  </a:cubicBezTo>
                  <a:close/>
                </a:path>
              </a:pathLst>
            </a:custGeom>
            <a:solidFill>
              <a:srgbClr val="FFFFFF"/>
            </a:solidFill>
            <a:ln cap="sq">
              <a:noFill/>
              <a:prstDash val="solid"/>
              <a:miter/>
            </a:ln>
          </p:spPr>
        </p:sp>
        <p:sp>
          <p:nvSpPr>
            <p:cNvPr name="TextBox 11" id="11"/>
            <p:cNvSpPr txBox="true"/>
            <p:nvPr/>
          </p:nvSpPr>
          <p:spPr>
            <a:xfrm>
              <a:off x="0" y="-19050"/>
              <a:ext cx="1336313" cy="1475783"/>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12" id="12"/>
          <p:cNvGrpSpPr/>
          <p:nvPr/>
        </p:nvGrpSpPr>
        <p:grpSpPr>
          <a:xfrm rot="0">
            <a:off x="6505497" y="3528277"/>
            <a:ext cx="5256356" cy="5730023"/>
            <a:chOff x="0" y="0"/>
            <a:chExt cx="1336313" cy="1456733"/>
          </a:xfrm>
        </p:grpSpPr>
        <p:sp>
          <p:nvSpPr>
            <p:cNvPr name="Freeform 13" id="13"/>
            <p:cNvSpPr/>
            <p:nvPr/>
          </p:nvSpPr>
          <p:spPr>
            <a:xfrm flipH="false" flipV="false" rot="0">
              <a:off x="0" y="0"/>
              <a:ext cx="1336313" cy="1456733"/>
            </a:xfrm>
            <a:custGeom>
              <a:avLst/>
              <a:gdLst/>
              <a:ahLst/>
              <a:cxnLst/>
              <a:rect r="r" b="b" t="t" l="l"/>
              <a:pathLst>
                <a:path h="1456733" w="1336313">
                  <a:moveTo>
                    <a:pt x="5891" y="0"/>
                  </a:moveTo>
                  <a:lnTo>
                    <a:pt x="1330422" y="0"/>
                  </a:lnTo>
                  <a:cubicBezTo>
                    <a:pt x="1333676" y="0"/>
                    <a:pt x="1336313" y="2638"/>
                    <a:pt x="1336313" y="5891"/>
                  </a:cubicBezTo>
                  <a:lnTo>
                    <a:pt x="1336313" y="1450841"/>
                  </a:lnTo>
                  <a:cubicBezTo>
                    <a:pt x="1336313" y="1454095"/>
                    <a:pt x="1333676" y="1456733"/>
                    <a:pt x="1330422" y="1456733"/>
                  </a:cubicBezTo>
                  <a:lnTo>
                    <a:pt x="5891" y="1456733"/>
                  </a:lnTo>
                  <a:cubicBezTo>
                    <a:pt x="2638" y="1456733"/>
                    <a:pt x="0" y="1454095"/>
                    <a:pt x="0" y="1450841"/>
                  </a:cubicBezTo>
                  <a:lnTo>
                    <a:pt x="0" y="5891"/>
                  </a:lnTo>
                  <a:cubicBezTo>
                    <a:pt x="0" y="2638"/>
                    <a:pt x="2638" y="0"/>
                    <a:pt x="5891" y="0"/>
                  </a:cubicBezTo>
                  <a:close/>
                </a:path>
              </a:pathLst>
            </a:custGeom>
            <a:solidFill>
              <a:srgbClr val="FFFFFF"/>
            </a:solidFill>
            <a:ln cap="sq">
              <a:noFill/>
              <a:prstDash val="solid"/>
              <a:miter/>
            </a:ln>
          </p:spPr>
        </p:sp>
        <p:sp>
          <p:nvSpPr>
            <p:cNvPr name="TextBox 14" id="14"/>
            <p:cNvSpPr txBox="true"/>
            <p:nvPr/>
          </p:nvSpPr>
          <p:spPr>
            <a:xfrm>
              <a:off x="0" y="-19050"/>
              <a:ext cx="1336313" cy="1475783"/>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15" id="15"/>
          <p:cNvGrpSpPr/>
          <p:nvPr/>
        </p:nvGrpSpPr>
        <p:grpSpPr>
          <a:xfrm rot="0">
            <a:off x="1028700" y="3528277"/>
            <a:ext cx="5256356" cy="5730023"/>
            <a:chOff x="0" y="0"/>
            <a:chExt cx="1336313" cy="1456733"/>
          </a:xfrm>
        </p:grpSpPr>
        <p:sp>
          <p:nvSpPr>
            <p:cNvPr name="Freeform 16" id="16"/>
            <p:cNvSpPr/>
            <p:nvPr/>
          </p:nvSpPr>
          <p:spPr>
            <a:xfrm flipH="false" flipV="false" rot="0">
              <a:off x="0" y="0"/>
              <a:ext cx="1336313" cy="1456733"/>
            </a:xfrm>
            <a:custGeom>
              <a:avLst/>
              <a:gdLst/>
              <a:ahLst/>
              <a:cxnLst/>
              <a:rect r="r" b="b" t="t" l="l"/>
              <a:pathLst>
                <a:path h="1456733" w="1336313">
                  <a:moveTo>
                    <a:pt x="5891" y="0"/>
                  </a:moveTo>
                  <a:lnTo>
                    <a:pt x="1330422" y="0"/>
                  </a:lnTo>
                  <a:cubicBezTo>
                    <a:pt x="1333676" y="0"/>
                    <a:pt x="1336313" y="2638"/>
                    <a:pt x="1336313" y="5891"/>
                  </a:cubicBezTo>
                  <a:lnTo>
                    <a:pt x="1336313" y="1450841"/>
                  </a:lnTo>
                  <a:cubicBezTo>
                    <a:pt x="1336313" y="1454095"/>
                    <a:pt x="1333676" y="1456733"/>
                    <a:pt x="1330422" y="1456733"/>
                  </a:cubicBezTo>
                  <a:lnTo>
                    <a:pt x="5891" y="1456733"/>
                  </a:lnTo>
                  <a:cubicBezTo>
                    <a:pt x="2638" y="1456733"/>
                    <a:pt x="0" y="1454095"/>
                    <a:pt x="0" y="1450841"/>
                  </a:cubicBezTo>
                  <a:lnTo>
                    <a:pt x="0" y="5891"/>
                  </a:lnTo>
                  <a:cubicBezTo>
                    <a:pt x="0" y="2638"/>
                    <a:pt x="2638" y="0"/>
                    <a:pt x="5891" y="0"/>
                  </a:cubicBezTo>
                  <a:close/>
                </a:path>
              </a:pathLst>
            </a:custGeom>
            <a:solidFill>
              <a:srgbClr val="FFFFFF"/>
            </a:solidFill>
            <a:ln cap="sq">
              <a:noFill/>
              <a:prstDash val="solid"/>
              <a:miter/>
            </a:ln>
          </p:spPr>
        </p:sp>
        <p:sp>
          <p:nvSpPr>
            <p:cNvPr name="TextBox 17" id="17"/>
            <p:cNvSpPr txBox="true"/>
            <p:nvPr/>
          </p:nvSpPr>
          <p:spPr>
            <a:xfrm>
              <a:off x="0" y="-19050"/>
              <a:ext cx="1336313" cy="1475783"/>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Freeform 18" id="18"/>
          <p:cNvSpPr/>
          <p:nvPr/>
        </p:nvSpPr>
        <p:spPr>
          <a:xfrm flipH="false" flipV="false" rot="0">
            <a:off x="6512031" y="4386237"/>
            <a:ext cx="5262338" cy="3650401"/>
          </a:xfrm>
          <a:custGeom>
            <a:avLst/>
            <a:gdLst/>
            <a:ahLst/>
            <a:cxnLst/>
            <a:rect r="r" b="b" t="t" l="l"/>
            <a:pathLst>
              <a:path h="3650401" w="5262338">
                <a:moveTo>
                  <a:pt x="0" y="0"/>
                </a:moveTo>
                <a:lnTo>
                  <a:pt x="5262338" y="0"/>
                </a:lnTo>
                <a:lnTo>
                  <a:pt x="5262338" y="3650402"/>
                </a:lnTo>
                <a:lnTo>
                  <a:pt x="0" y="3650402"/>
                </a:lnTo>
                <a:lnTo>
                  <a:pt x="0" y="0"/>
                </a:lnTo>
                <a:close/>
              </a:path>
            </a:pathLst>
          </a:custGeom>
          <a:blipFill>
            <a:blip r:embed="rId4"/>
            <a:stretch>
              <a:fillRect l="-14950" t="0" r="-30251" b="0"/>
            </a:stretch>
          </a:blipFill>
        </p:spPr>
      </p:sp>
      <p:sp>
        <p:nvSpPr>
          <p:cNvPr name="Freeform 19" id="19"/>
          <p:cNvSpPr/>
          <p:nvPr/>
        </p:nvSpPr>
        <p:spPr>
          <a:xfrm flipH="false" flipV="false" rot="0">
            <a:off x="1911339" y="3783258"/>
            <a:ext cx="3743442" cy="5615163"/>
          </a:xfrm>
          <a:custGeom>
            <a:avLst/>
            <a:gdLst/>
            <a:ahLst/>
            <a:cxnLst/>
            <a:rect r="r" b="b" t="t" l="l"/>
            <a:pathLst>
              <a:path h="5615163" w="3743442">
                <a:moveTo>
                  <a:pt x="0" y="0"/>
                </a:moveTo>
                <a:lnTo>
                  <a:pt x="3743442" y="0"/>
                </a:lnTo>
                <a:lnTo>
                  <a:pt x="3743442" y="5615164"/>
                </a:lnTo>
                <a:lnTo>
                  <a:pt x="0" y="5615164"/>
                </a:lnTo>
                <a:lnTo>
                  <a:pt x="0" y="0"/>
                </a:lnTo>
                <a:close/>
              </a:path>
            </a:pathLst>
          </a:custGeom>
          <a:blipFill>
            <a:blip r:embed="rId5"/>
            <a:stretch>
              <a:fillRect l="-71379" t="-10427" r="-74117" b="-12321"/>
            </a:stretch>
          </a:blipFill>
        </p:spPr>
      </p:sp>
      <p:sp>
        <p:nvSpPr>
          <p:cNvPr name="TextBox 20" id="20"/>
          <p:cNvSpPr txBox="true"/>
          <p:nvPr/>
        </p:nvSpPr>
        <p:spPr>
          <a:xfrm rot="0">
            <a:off x="11993444" y="4592710"/>
            <a:ext cx="5254731" cy="4403559"/>
          </a:xfrm>
          <a:prstGeom prst="rect">
            <a:avLst/>
          </a:prstGeom>
        </p:spPr>
        <p:txBody>
          <a:bodyPr anchor="t" rtlCol="false" tIns="0" lIns="0" bIns="0" rIns="0">
            <a:spAutoFit/>
          </a:bodyPr>
          <a:lstStyle/>
          <a:p>
            <a:pPr algn="ctr" marL="0" indent="0" lvl="0">
              <a:lnSpc>
                <a:spcPts val="4418"/>
              </a:lnSpc>
              <a:spcBef>
                <a:spcPct val="0"/>
              </a:spcBef>
            </a:pPr>
            <a:r>
              <a:rPr lang="en-US" sz="3201" spc="313">
                <a:solidFill>
                  <a:srgbClr val="231F20"/>
                </a:solidFill>
                <a:latin typeface="TT Drugs"/>
                <a:ea typeface="TT Drugs"/>
                <a:cs typeface="TT Drugs"/>
                <a:sym typeface="TT Drugs"/>
              </a:rPr>
              <a:t>Esta semana estuvimos estudiando «La guerra detrás de todas las guerras», un análisis del conflicto cósmico y su relación con la conquista de Canaán.</a:t>
            </a:r>
          </a:p>
        </p:txBody>
      </p:sp>
      <p:sp>
        <p:nvSpPr>
          <p:cNvPr name="TextBox 21" id="21"/>
          <p:cNvSpPr txBox="true"/>
          <p:nvPr/>
        </p:nvSpPr>
        <p:spPr>
          <a:xfrm rot="0">
            <a:off x="12163192" y="3716583"/>
            <a:ext cx="5094508" cy="604193"/>
          </a:xfrm>
          <a:prstGeom prst="rect">
            <a:avLst/>
          </a:prstGeom>
        </p:spPr>
        <p:txBody>
          <a:bodyPr anchor="t" rtlCol="false" tIns="0" lIns="0" bIns="0" rIns="0">
            <a:spAutoFit/>
          </a:bodyPr>
          <a:lstStyle/>
          <a:p>
            <a:pPr algn="ctr" marL="0" indent="0" lvl="0">
              <a:lnSpc>
                <a:spcPts val="4926"/>
              </a:lnSpc>
              <a:spcBef>
                <a:spcPct val="0"/>
              </a:spcBef>
            </a:pPr>
            <a:r>
              <a:rPr lang="en-US" b="true" sz="3569" spc="349">
                <a:solidFill>
                  <a:srgbClr val="0071BC"/>
                </a:solidFill>
                <a:latin typeface="TT Drugs Bold"/>
                <a:ea typeface="TT Drugs Bold"/>
                <a:cs typeface="TT Drugs Bold"/>
                <a:sym typeface="TT Drugs Bold"/>
              </a:rPr>
              <a:t>LECCION 4</a:t>
            </a:r>
          </a:p>
        </p:txBody>
      </p:sp>
      <p:sp>
        <p:nvSpPr>
          <p:cNvPr name="TextBox 22" id="22"/>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a:grpSpLocks noChangeAspect="true"/>
          </p:cNvGrpSpPr>
          <p:nvPr/>
        </p:nvGrpSpPr>
        <p:grpSpPr>
          <a:xfrm rot="0">
            <a:off x="9684427" y="0"/>
            <a:ext cx="8603573" cy="10287000"/>
            <a:chOff x="0" y="0"/>
            <a:chExt cx="8603361" cy="10286746"/>
          </a:xfrm>
        </p:grpSpPr>
        <p:sp>
          <p:nvSpPr>
            <p:cNvPr name="Freeform 4" id="4"/>
            <p:cNvSpPr/>
            <p:nvPr/>
          </p:nvSpPr>
          <p:spPr>
            <a:xfrm flipH="false" flipV="false" rot="0">
              <a:off x="-2794" y="-128"/>
              <a:ext cx="8606155" cy="10286874"/>
            </a:xfrm>
            <a:custGeom>
              <a:avLst/>
              <a:gdLst/>
              <a:ahLst/>
              <a:cxnLst/>
              <a:rect r="r" b="b" t="t" l="l"/>
              <a:pathLst>
                <a:path h="10286874" w="8606155">
                  <a:moveTo>
                    <a:pt x="8606155" y="10251441"/>
                  </a:moveTo>
                  <a:cubicBezTo>
                    <a:pt x="8606155" y="10284588"/>
                    <a:pt x="8595487" y="10286874"/>
                    <a:pt x="8567674" y="10286874"/>
                  </a:cubicBezTo>
                  <a:cubicBezTo>
                    <a:pt x="5713094" y="10286239"/>
                    <a:pt x="2858643" y="10286239"/>
                    <a:pt x="4064" y="10286239"/>
                  </a:cubicBezTo>
                  <a:cubicBezTo>
                    <a:pt x="0" y="10272396"/>
                    <a:pt x="6350" y="10259823"/>
                    <a:pt x="9271" y="10246996"/>
                  </a:cubicBezTo>
                  <a:cubicBezTo>
                    <a:pt x="134747" y="9685402"/>
                    <a:pt x="260350" y="9123935"/>
                    <a:pt x="386207" y="8562467"/>
                  </a:cubicBezTo>
                  <a:cubicBezTo>
                    <a:pt x="565658" y="7761986"/>
                    <a:pt x="745490" y="6961633"/>
                    <a:pt x="924814" y="6161151"/>
                  </a:cubicBezTo>
                  <a:cubicBezTo>
                    <a:pt x="1146302" y="5172583"/>
                    <a:pt x="1367282" y="4184015"/>
                    <a:pt x="1588643" y="3195574"/>
                  </a:cubicBezTo>
                  <a:cubicBezTo>
                    <a:pt x="1813560" y="2191385"/>
                    <a:pt x="2038604" y="1187323"/>
                    <a:pt x="2264156" y="183261"/>
                  </a:cubicBezTo>
                  <a:cubicBezTo>
                    <a:pt x="2277872" y="122174"/>
                    <a:pt x="2286635" y="59690"/>
                    <a:pt x="2308860" y="635"/>
                  </a:cubicBezTo>
                  <a:cubicBezTo>
                    <a:pt x="4395216" y="635"/>
                    <a:pt x="6481572" y="635"/>
                    <a:pt x="8567928" y="0"/>
                  </a:cubicBezTo>
                  <a:cubicBezTo>
                    <a:pt x="8596249" y="0"/>
                    <a:pt x="8605901" y="3429"/>
                    <a:pt x="8605901" y="35814"/>
                  </a:cubicBezTo>
                  <a:cubicBezTo>
                    <a:pt x="8605139" y="3441066"/>
                    <a:pt x="8605139" y="6846317"/>
                    <a:pt x="8606155" y="10251441"/>
                  </a:cubicBezTo>
                  <a:close/>
                </a:path>
              </a:pathLst>
            </a:custGeom>
            <a:blipFill>
              <a:blip r:embed="rId3"/>
              <a:stretch>
                <a:fillRect l="-69567" t="0" r="-69567" b="0"/>
              </a:stretch>
            </a:blipFill>
          </p:spPr>
        </p:sp>
      </p:grpSp>
      <p:grpSp>
        <p:nvGrpSpPr>
          <p:cNvPr name="Group 5" id="5"/>
          <p:cNvGrpSpPr/>
          <p:nvPr/>
        </p:nvGrpSpPr>
        <p:grpSpPr>
          <a:xfrm rot="708162">
            <a:off x="-5090351" y="-2541067"/>
            <a:ext cx="6116555" cy="12004361"/>
            <a:chOff x="0" y="0"/>
            <a:chExt cx="1610945" cy="3161642"/>
          </a:xfrm>
        </p:grpSpPr>
        <p:sp>
          <p:nvSpPr>
            <p:cNvPr name="Freeform 6" id="6"/>
            <p:cNvSpPr/>
            <p:nvPr/>
          </p:nvSpPr>
          <p:spPr>
            <a:xfrm flipH="false" flipV="false" rot="0">
              <a:off x="0" y="0"/>
              <a:ext cx="1610945" cy="3161642"/>
            </a:xfrm>
            <a:custGeom>
              <a:avLst/>
              <a:gdLst/>
              <a:ahLst/>
              <a:cxnLst/>
              <a:rect r="r" b="b" t="t" l="l"/>
              <a:pathLst>
                <a:path h="3161642" w="1610945">
                  <a:moveTo>
                    <a:pt x="0" y="0"/>
                  </a:moveTo>
                  <a:lnTo>
                    <a:pt x="1610945" y="0"/>
                  </a:lnTo>
                  <a:lnTo>
                    <a:pt x="1610945" y="3161642"/>
                  </a:lnTo>
                  <a:lnTo>
                    <a:pt x="0" y="3161642"/>
                  </a:lnTo>
                  <a:close/>
                </a:path>
              </a:pathLst>
            </a:custGeom>
            <a:solidFill>
              <a:srgbClr val="BFE5EF"/>
            </a:solidFill>
          </p:spPr>
        </p:sp>
        <p:sp>
          <p:nvSpPr>
            <p:cNvPr name="TextBox 7" id="7"/>
            <p:cNvSpPr txBox="true"/>
            <p:nvPr/>
          </p:nvSpPr>
          <p:spPr>
            <a:xfrm>
              <a:off x="0" y="-19050"/>
              <a:ext cx="1610945" cy="3180692"/>
            </a:xfrm>
            <a:prstGeom prst="rect">
              <a:avLst/>
            </a:prstGeom>
          </p:spPr>
          <p:txBody>
            <a:bodyPr anchor="ctr" rtlCol="false" tIns="50800" lIns="50800" bIns="50800" rIns="50800"/>
            <a:lstStyle/>
            <a:p>
              <a:pPr algn="ctr">
                <a:lnSpc>
                  <a:spcPts val="2859"/>
                </a:lnSpc>
              </a:pPr>
            </a:p>
          </p:txBody>
        </p:sp>
      </p:grpSp>
      <p:sp>
        <p:nvSpPr>
          <p:cNvPr name="TextBox 8" id="8"/>
          <p:cNvSpPr txBox="true"/>
          <p:nvPr/>
        </p:nvSpPr>
        <p:spPr>
          <a:xfrm rot="0">
            <a:off x="2360696" y="923925"/>
            <a:ext cx="7323731" cy="954905"/>
          </a:xfrm>
          <a:prstGeom prst="rect">
            <a:avLst/>
          </a:prstGeom>
        </p:spPr>
        <p:txBody>
          <a:bodyPr anchor="t" rtlCol="false" tIns="0" lIns="0" bIns="0" rIns="0">
            <a:spAutoFit/>
          </a:bodyPr>
          <a:lstStyle/>
          <a:p>
            <a:pPr algn="l" marL="0" indent="0" lvl="0">
              <a:lnSpc>
                <a:spcPts val="7728"/>
              </a:lnSpc>
              <a:spcBef>
                <a:spcPct val="0"/>
              </a:spcBef>
            </a:pPr>
            <a:r>
              <a:rPr lang="en-US" sz="5600" spc="548">
                <a:solidFill>
                  <a:srgbClr val="231F20"/>
                </a:solidFill>
                <a:latin typeface="TT Drugs"/>
                <a:ea typeface="TT Drugs"/>
                <a:cs typeface="TT Drugs"/>
                <a:sym typeface="TT Drugs"/>
              </a:rPr>
              <a:t>CONCLUSION</a:t>
            </a:r>
          </a:p>
        </p:txBody>
      </p:sp>
      <p:sp>
        <p:nvSpPr>
          <p:cNvPr name="TextBox 9" id="9"/>
          <p:cNvSpPr txBox="true"/>
          <p:nvPr/>
        </p:nvSpPr>
        <p:spPr>
          <a:xfrm rot="0">
            <a:off x="1452988" y="2050477"/>
            <a:ext cx="8231438" cy="7911465"/>
          </a:xfrm>
          <a:prstGeom prst="rect">
            <a:avLst/>
          </a:prstGeom>
        </p:spPr>
        <p:txBody>
          <a:bodyPr anchor="t" rtlCol="false" tIns="0" lIns="0" bIns="0" rIns="0">
            <a:spAutoFit/>
          </a:bodyPr>
          <a:lstStyle/>
          <a:p>
            <a:pPr algn="l">
              <a:lnSpc>
                <a:spcPts val="4830"/>
              </a:lnSpc>
            </a:pPr>
            <a:r>
              <a:rPr lang="en-US" sz="3500" spc="343">
                <a:solidFill>
                  <a:srgbClr val="231F20"/>
                </a:solidFill>
                <a:latin typeface="TT Drugs"/>
                <a:ea typeface="TT Drugs"/>
                <a:cs typeface="TT Drugs"/>
                <a:sym typeface="TT Drugs"/>
              </a:rPr>
              <a:t>La conquista de Canaán no fue solo un conflicto geográfico, sino una batalla espiritual. Dios quería que su pueblo habitara una tierra limpia de corrupción, pero su obediencia fue parcial. Hoy, muchos cristianos también entran en la vida nueva que Dios les promete, pero arrastran consigo viejas costumbres, alianzas con el pecado o tolerancia a lo que debería ser vencido.</a:t>
            </a:r>
          </a:p>
        </p:txBody>
      </p:sp>
      <p:sp>
        <p:nvSpPr>
          <p:cNvPr name="TextBox 10" id="10"/>
          <p:cNvSpPr txBox="true"/>
          <p:nvPr/>
        </p:nvSpPr>
        <p:spPr>
          <a:xfrm rot="0">
            <a:off x="13539278" y="9505792"/>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true" flipV="true" rot="0">
            <a:off x="0" y="0"/>
            <a:ext cx="18288000" cy="10287000"/>
          </a:xfrm>
          <a:custGeom>
            <a:avLst/>
            <a:gdLst/>
            <a:ahLst/>
            <a:cxnLst/>
            <a:rect r="r" b="b" t="t" l="l"/>
            <a:pathLst>
              <a:path h="10287000" w="18288000">
                <a:moveTo>
                  <a:pt x="18288000" y="10287000"/>
                </a:moveTo>
                <a:lnTo>
                  <a:pt x="0" y="10287000"/>
                </a:lnTo>
                <a:lnTo>
                  <a:pt x="0" y="0"/>
                </a:lnTo>
                <a:lnTo>
                  <a:pt x="18288000" y="0"/>
                </a:lnTo>
                <a:lnTo>
                  <a:pt x="18288000" y="10287000"/>
                </a:lnTo>
                <a:close/>
              </a:path>
            </a:pathLst>
          </a:custGeom>
          <a:blipFill>
            <a:blip r:embed="rId2"/>
            <a:stretch>
              <a:fillRect l="0" t="-38888" r="0" b="-38888"/>
            </a:stretch>
          </a:blipFill>
        </p:spPr>
      </p:sp>
      <p:grpSp>
        <p:nvGrpSpPr>
          <p:cNvPr name="Group 3" id="3"/>
          <p:cNvGrpSpPr/>
          <p:nvPr/>
        </p:nvGrpSpPr>
        <p:grpSpPr>
          <a:xfrm rot="708162">
            <a:off x="-5090351" y="-2541067"/>
            <a:ext cx="6116555" cy="12004361"/>
            <a:chOff x="0" y="0"/>
            <a:chExt cx="1610945" cy="3161642"/>
          </a:xfrm>
        </p:grpSpPr>
        <p:sp>
          <p:nvSpPr>
            <p:cNvPr name="Freeform 4" id="4"/>
            <p:cNvSpPr/>
            <p:nvPr/>
          </p:nvSpPr>
          <p:spPr>
            <a:xfrm flipH="false" flipV="false" rot="0">
              <a:off x="0" y="0"/>
              <a:ext cx="1610945" cy="3161642"/>
            </a:xfrm>
            <a:custGeom>
              <a:avLst/>
              <a:gdLst/>
              <a:ahLst/>
              <a:cxnLst/>
              <a:rect r="r" b="b" t="t" l="l"/>
              <a:pathLst>
                <a:path h="3161642" w="1610945">
                  <a:moveTo>
                    <a:pt x="0" y="0"/>
                  </a:moveTo>
                  <a:lnTo>
                    <a:pt x="1610945" y="0"/>
                  </a:lnTo>
                  <a:lnTo>
                    <a:pt x="1610945" y="3161642"/>
                  </a:lnTo>
                  <a:lnTo>
                    <a:pt x="0" y="3161642"/>
                  </a:lnTo>
                  <a:close/>
                </a:path>
              </a:pathLst>
            </a:custGeom>
            <a:solidFill>
              <a:srgbClr val="BFE5EF"/>
            </a:solidFill>
          </p:spPr>
        </p:sp>
        <p:sp>
          <p:nvSpPr>
            <p:cNvPr name="TextBox 5" id="5"/>
            <p:cNvSpPr txBox="true"/>
            <p:nvPr/>
          </p:nvSpPr>
          <p:spPr>
            <a:xfrm>
              <a:off x="0" y="-19050"/>
              <a:ext cx="1610945" cy="3180692"/>
            </a:xfrm>
            <a:prstGeom prst="rect">
              <a:avLst/>
            </a:prstGeom>
          </p:spPr>
          <p:txBody>
            <a:bodyPr anchor="ctr" rtlCol="false" tIns="50800" lIns="50800" bIns="50800" rIns="50800"/>
            <a:lstStyle/>
            <a:p>
              <a:pPr algn="ctr">
                <a:lnSpc>
                  <a:spcPts val="2859"/>
                </a:lnSpc>
              </a:pPr>
            </a:p>
          </p:txBody>
        </p:sp>
      </p:grpSp>
      <p:sp>
        <p:nvSpPr>
          <p:cNvPr name="TextBox 6" id="6"/>
          <p:cNvSpPr txBox="true"/>
          <p:nvPr/>
        </p:nvSpPr>
        <p:spPr>
          <a:xfrm rot="0">
            <a:off x="2360696" y="923925"/>
            <a:ext cx="7323731" cy="954905"/>
          </a:xfrm>
          <a:prstGeom prst="rect">
            <a:avLst/>
          </a:prstGeom>
        </p:spPr>
        <p:txBody>
          <a:bodyPr anchor="t" rtlCol="false" tIns="0" lIns="0" bIns="0" rIns="0">
            <a:spAutoFit/>
          </a:bodyPr>
          <a:lstStyle/>
          <a:p>
            <a:pPr algn="l" marL="0" indent="0" lvl="0">
              <a:lnSpc>
                <a:spcPts val="7728"/>
              </a:lnSpc>
              <a:spcBef>
                <a:spcPct val="0"/>
              </a:spcBef>
            </a:pPr>
            <a:r>
              <a:rPr lang="en-US" sz="5600" spc="548">
                <a:solidFill>
                  <a:srgbClr val="231F20"/>
                </a:solidFill>
                <a:latin typeface="TT Drugs"/>
                <a:ea typeface="TT Drugs"/>
                <a:cs typeface="TT Drugs"/>
                <a:sym typeface="TT Drugs"/>
              </a:rPr>
              <a:t>CONCLUSION</a:t>
            </a:r>
          </a:p>
        </p:txBody>
      </p:sp>
      <p:sp>
        <p:nvSpPr>
          <p:cNvPr name="TextBox 7" id="7"/>
          <p:cNvSpPr txBox="true"/>
          <p:nvPr/>
        </p:nvSpPr>
        <p:spPr>
          <a:xfrm rot="0">
            <a:off x="2550228" y="2068830"/>
            <a:ext cx="13187545" cy="6082665"/>
          </a:xfrm>
          <a:prstGeom prst="rect">
            <a:avLst/>
          </a:prstGeom>
        </p:spPr>
        <p:txBody>
          <a:bodyPr anchor="t" rtlCol="false" tIns="0" lIns="0" bIns="0" rIns="0">
            <a:spAutoFit/>
          </a:bodyPr>
          <a:lstStyle/>
          <a:p>
            <a:pPr algn="l">
              <a:lnSpc>
                <a:spcPts val="4830"/>
              </a:lnSpc>
            </a:pPr>
            <a:r>
              <a:rPr lang="en-US" sz="3500" spc="343">
                <a:solidFill>
                  <a:srgbClr val="231F20"/>
                </a:solidFill>
                <a:latin typeface="TT Drugs"/>
                <a:ea typeface="TT Drugs"/>
                <a:cs typeface="TT Drugs"/>
                <a:sym typeface="TT Drugs"/>
              </a:rPr>
              <a:t>Cada uno de estos pueblos representa algo que Dios quiere desalojar de nuestro corazón. ¿Qué territorio aún no le has entregado completamente al Señor? La promesa de victoria sigue vigente, pero requiere fe, obediencia y una decisión firme de no hacer tregua con el enemigo. Como dice Proverbios 3: 5-6:</a:t>
            </a:r>
            <a:r>
              <a:rPr lang="en-US" b="true" sz="3500" spc="343">
                <a:solidFill>
                  <a:srgbClr val="231F20"/>
                </a:solidFill>
                <a:latin typeface="TT Drugs Bold"/>
                <a:ea typeface="TT Drugs Bold"/>
                <a:cs typeface="TT Drugs Bold"/>
                <a:sym typeface="TT Drugs Bold"/>
              </a:rPr>
              <a:t> «Confía en el Señor con todo tu corazón, y no te apoyes en tu propia prudencia. Reconócelo en todos tus caminos, y él enderezará tus sendas». </a:t>
            </a:r>
          </a:p>
        </p:txBody>
      </p:sp>
      <p:sp>
        <p:nvSpPr>
          <p:cNvPr name="TextBox 8" id="8"/>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202370" y="942173"/>
            <a:ext cx="10187166" cy="5163762"/>
            <a:chOff x="0" y="0"/>
            <a:chExt cx="13582888" cy="6885016"/>
          </a:xfrm>
        </p:grpSpPr>
        <p:grpSp>
          <p:nvGrpSpPr>
            <p:cNvPr name="Group 3" id="3"/>
            <p:cNvGrpSpPr/>
            <p:nvPr/>
          </p:nvGrpSpPr>
          <p:grpSpPr>
            <a:xfrm rot="0">
              <a:off x="0" y="0"/>
              <a:ext cx="13582888" cy="518100"/>
              <a:chOff x="0" y="0"/>
              <a:chExt cx="2683040" cy="102341"/>
            </a:xfrm>
          </p:grpSpPr>
          <p:sp>
            <p:nvSpPr>
              <p:cNvPr name="Freeform 4" id="4"/>
              <p:cNvSpPr/>
              <p:nvPr/>
            </p:nvSpPr>
            <p:spPr>
              <a:xfrm flipH="false" flipV="false" rot="0">
                <a:off x="0" y="0"/>
                <a:ext cx="2683040" cy="102341"/>
              </a:xfrm>
              <a:custGeom>
                <a:avLst/>
                <a:gdLst/>
                <a:ahLst/>
                <a:cxnLst/>
                <a:rect r="r" b="b" t="t" l="l"/>
                <a:pathLst>
                  <a:path h="102341" w="2683040">
                    <a:moveTo>
                      <a:pt x="0" y="0"/>
                    </a:moveTo>
                    <a:lnTo>
                      <a:pt x="2683040" y="0"/>
                    </a:lnTo>
                    <a:lnTo>
                      <a:pt x="2683040" y="102341"/>
                    </a:lnTo>
                    <a:lnTo>
                      <a:pt x="0" y="102341"/>
                    </a:lnTo>
                    <a:close/>
                  </a:path>
                </a:pathLst>
              </a:custGeom>
              <a:solidFill>
                <a:srgbClr val="BFE5EF"/>
              </a:solidFill>
              <a:ln cap="sq">
                <a:noFill/>
                <a:prstDash val="solid"/>
                <a:miter/>
              </a:ln>
            </p:spPr>
          </p:sp>
          <p:sp>
            <p:nvSpPr>
              <p:cNvPr name="TextBox 5" id="5"/>
              <p:cNvSpPr txBox="true"/>
              <p:nvPr/>
            </p:nvSpPr>
            <p:spPr>
              <a:xfrm>
                <a:off x="0" y="-19050"/>
                <a:ext cx="2683040" cy="121391"/>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6" id="6"/>
            <p:cNvGrpSpPr/>
            <p:nvPr/>
          </p:nvGrpSpPr>
          <p:grpSpPr>
            <a:xfrm rot="0">
              <a:off x="0" y="0"/>
              <a:ext cx="440714" cy="6885016"/>
              <a:chOff x="0" y="0"/>
              <a:chExt cx="87055" cy="1360003"/>
            </a:xfrm>
          </p:grpSpPr>
          <p:sp>
            <p:nvSpPr>
              <p:cNvPr name="Freeform 7" id="7"/>
              <p:cNvSpPr/>
              <p:nvPr/>
            </p:nvSpPr>
            <p:spPr>
              <a:xfrm flipH="false" flipV="false" rot="0">
                <a:off x="0" y="0"/>
                <a:ext cx="87055" cy="1360003"/>
              </a:xfrm>
              <a:custGeom>
                <a:avLst/>
                <a:gdLst/>
                <a:ahLst/>
                <a:cxnLst/>
                <a:rect r="r" b="b" t="t" l="l"/>
                <a:pathLst>
                  <a:path h="1360003" w="87055">
                    <a:moveTo>
                      <a:pt x="0" y="0"/>
                    </a:moveTo>
                    <a:lnTo>
                      <a:pt x="87055" y="0"/>
                    </a:lnTo>
                    <a:lnTo>
                      <a:pt x="87055" y="1360003"/>
                    </a:lnTo>
                    <a:lnTo>
                      <a:pt x="0" y="1360003"/>
                    </a:lnTo>
                    <a:close/>
                  </a:path>
                </a:pathLst>
              </a:custGeom>
              <a:solidFill>
                <a:srgbClr val="BFE5EF"/>
              </a:solidFill>
              <a:ln cap="sq">
                <a:noFill/>
                <a:prstDash val="solid"/>
                <a:miter/>
              </a:ln>
            </p:spPr>
          </p:sp>
          <p:sp>
            <p:nvSpPr>
              <p:cNvPr name="TextBox 8" id="8"/>
              <p:cNvSpPr txBox="true"/>
              <p:nvPr/>
            </p:nvSpPr>
            <p:spPr>
              <a:xfrm>
                <a:off x="0" y="-19050"/>
                <a:ext cx="87055" cy="1379053"/>
              </a:xfrm>
              <a:prstGeom prst="rect">
                <a:avLst/>
              </a:prstGeom>
            </p:spPr>
            <p:txBody>
              <a:bodyPr anchor="ctr" rtlCol="false" tIns="50800" lIns="50800" bIns="50800" rIns="50800"/>
              <a:lstStyle/>
              <a:p>
                <a:pPr algn="ctr" marL="0" indent="0" lvl="0">
                  <a:lnSpc>
                    <a:spcPts val="2859"/>
                  </a:lnSpc>
                  <a:spcBef>
                    <a:spcPct val="0"/>
                  </a:spcBef>
                </a:pPr>
              </a:p>
            </p:txBody>
          </p:sp>
        </p:grpSp>
      </p:grpSp>
      <p:grpSp>
        <p:nvGrpSpPr>
          <p:cNvPr name="Group 9" id="9"/>
          <p:cNvGrpSpPr/>
          <p:nvPr/>
        </p:nvGrpSpPr>
        <p:grpSpPr>
          <a:xfrm rot="-10800000">
            <a:off x="7072134" y="4265953"/>
            <a:ext cx="10187166" cy="5163762"/>
            <a:chOff x="0" y="0"/>
            <a:chExt cx="13582888" cy="6885016"/>
          </a:xfrm>
        </p:grpSpPr>
        <p:grpSp>
          <p:nvGrpSpPr>
            <p:cNvPr name="Group 10" id="10"/>
            <p:cNvGrpSpPr/>
            <p:nvPr/>
          </p:nvGrpSpPr>
          <p:grpSpPr>
            <a:xfrm rot="0">
              <a:off x="0" y="0"/>
              <a:ext cx="13582888" cy="518100"/>
              <a:chOff x="0" y="0"/>
              <a:chExt cx="2683040" cy="102341"/>
            </a:xfrm>
          </p:grpSpPr>
          <p:sp>
            <p:nvSpPr>
              <p:cNvPr name="Freeform 11" id="11"/>
              <p:cNvSpPr/>
              <p:nvPr/>
            </p:nvSpPr>
            <p:spPr>
              <a:xfrm flipH="false" flipV="false" rot="0">
                <a:off x="0" y="0"/>
                <a:ext cx="2683040" cy="102341"/>
              </a:xfrm>
              <a:custGeom>
                <a:avLst/>
                <a:gdLst/>
                <a:ahLst/>
                <a:cxnLst/>
                <a:rect r="r" b="b" t="t" l="l"/>
                <a:pathLst>
                  <a:path h="102341" w="2683040">
                    <a:moveTo>
                      <a:pt x="0" y="0"/>
                    </a:moveTo>
                    <a:lnTo>
                      <a:pt x="2683040" y="0"/>
                    </a:lnTo>
                    <a:lnTo>
                      <a:pt x="2683040" y="102341"/>
                    </a:lnTo>
                    <a:lnTo>
                      <a:pt x="0" y="102341"/>
                    </a:lnTo>
                    <a:close/>
                  </a:path>
                </a:pathLst>
              </a:custGeom>
              <a:solidFill>
                <a:srgbClr val="BFE5EF"/>
              </a:solidFill>
              <a:ln cap="sq">
                <a:noFill/>
                <a:prstDash val="solid"/>
                <a:miter/>
              </a:ln>
            </p:spPr>
          </p:sp>
          <p:sp>
            <p:nvSpPr>
              <p:cNvPr name="TextBox 12" id="12"/>
              <p:cNvSpPr txBox="true"/>
              <p:nvPr/>
            </p:nvSpPr>
            <p:spPr>
              <a:xfrm>
                <a:off x="0" y="-19050"/>
                <a:ext cx="2683040" cy="121391"/>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13" id="13"/>
            <p:cNvGrpSpPr/>
            <p:nvPr/>
          </p:nvGrpSpPr>
          <p:grpSpPr>
            <a:xfrm rot="0">
              <a:off x="0" y="0"/>
              <a:ext cx="440714" cy="6885016"/>
              <a:chOff x="0" y="0"/>
              <a:chExt cx="87055" cy="1360003"/>
            </a:xfrm>
          </p:grpSpPr>
          <p:sp>
            <p:nvSpPr>
              <p:cNvPr name="Freeform 14" id="14"/>
              <p:cNvSpPr/>
              <p:nvPr/>
            </p:nvSpPr>
            <p:spPr>
              <a:xfrm flipH="false" flipV="false" rot="0">
                <a:off x="0" y="0"/>
                <a:ext cx="87055" cy="1360003"/>
              </a:xfrm>
              <a:custGeom>
                <a:avLst/>
                <a:gdLst/>
                <a:ahLst/>
                <a:cxnLst/>
                <a:rect r="r" b="b" t="t" l="l"/>
                <a:pathLst>
                  <a:path h="1360003" w="87055">
                    <a:moveTo>
                      <a:pt x="0" y="0"/>
                    </a:moveTo>
                    <a:lnTo>
                      <a:pt x="87055" y="0"/>
                    </a:lnTo>
                    <a:lnTo>
                      <a:pt x="87055" y="1360003"/>
                    </a:lnTo>
                    <a:lnTo>
                      <a:pt x="0" y="1360003"/>
                    </a:lnTo>
                    <a:close/>
                  </a:path>
                </a:pathLst>
              </a:custGeom>
              <a:solidFill>
                <a:srgbClr val="BFE5EF"/>
              </a:solidFill>
              <a:ln cap="sq">
                <a:noFill/>
                <a:prstDash val="solid"/>
                <a:miter/>
              </a:ln>
            </p:spPr>
          </p:sp>
          <p:sp>
            <p:nvSpPr>
              <p:cNvPr name="TextBox 15" id="15"/>
              <p:cNvSpPr txBox="true"/>
              <p:nvPr/>
            </p:nvSpPr>
            <p:spPr>
              <a:xfrm>
                <a:off x="0" y="-19050"/>
                <a:ext cx="87055" cy="1379053"/>
              </a:xfrm>
              <a:prstGeom prst="rect">
                <a:avLst/>
              </a:prstGeom>
            </p:spPr>
            <p:txBody>
              <a:bodyPr anchor="ctr" rtlCol="false" tIns="50800" lIns="50800" bIns="50800" rIns="50800"/>
              <a:lstStyle/>
              <a:p>
                <a:pPr algn="ctr" marL="0" indent="0" lvl="0">
                  <a:lnSpc>
                    <a:spcPts val="2859"/>
                  </a:lnSpc>
                  <a:spcBef>
                    <a:spcPct val="0"/>
                  </a:spcBef>
                </a:pPr>
              </a:p>
            </p:txBody>
          </p:sp>
        </p:grpSp>
      </p:grpSp>
      <p:grpSp>
        <p:nvGrpSpPr>
          <p:cNvPr name="Group 16" id="16"/>
          <p:cNvGrpSpPr/>
          <p:nvPr/>
        </p:nvGrpSpPr>
        <p:grpSpPr>
          <a:xfrm rot="0">
            <a:off x="2444427" y="1720279"/>
            <a:ext cx="13768218" cy="6562611"/>
            <a:chOff x="0" y="0"/>
            <a:chExt cx="4592352" cy="2188941"/>
          </a:xfrm>
        </p:grpSpPr>
        <p:sp>
          <p:nvSpPr>
            <p:cNvPr name="Freeform 17" id="17"/>
            <p:cNvSpPr/>
            <p:nvPr/>
          </p:nvSpPr>
          <p:spPr>
            <a:xfrm flipH="false" flipV="false" rot="0">
              <a:off x="0" y="0"/>
              <a:ext cx="4592352" cy="2188941"/>
            </a:xfrm>
            <a:custGeom>
              <a:avLst/>
              <a:gdLst/>
              <a:ahLst/>
              <a:cxnLst/>
              <a:rect r="r" b="b" t="t" l="l"/>
              <a:pathLst>
                <a:path h="2188941" w="4592352">
                  <a:moveTo>
                    <a:pt x="0" y="0"/>
                  </a:moveTo>
                  <a:lnTo>
                    <a:pt x="4592352" y="0"/>
                  </a:lnTo>
                  <a:lnTo>
                    <a:pt x="4592352" y="2188941"/>
                  </a:lnTo>
                  <a:lnTo>
                    <a:pt x="0" y="2188941"/>
                  </a:lnTo>
                  <a:close/>
                </a:path>
              </a:pathLst>
            </a:custGeom>
            <a:solidFill>
              <a:srgbClr val="000000">
                <a:alpha val="0"/>
              </a:srgbClr>
            </a:solidFill>
            <a:ln w="38100" cap="sq">
              <a:solidFill>
                <a:srgbClr val="000000"/>
              </a:solidFill>
              <a:prstDash val="solid"/>
              <a:miter/>
            </a:ln>
          </p:spPr>
        </p:sp>
        <p:sp>
          <p:nvSpPr>
            <p:cNvPr name="TextBox 18" id="18"/>
            <p:cNvSpPr txBox="true"/>
            <p:nvPr/>
          </p:nvSpPr>
          <p:spPr>
            <a:xfrm>
              <a:off x="0" y="-19050"/>
              <a:ext cx="4592352" cy="2207991"/>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Freeform 19" id="19"/>
          <p:cNvSpPr/>
          <p:nvPr/>
        </p:nvSpPr>
        <p:spPr>
          <a:xfrm flipH="false" flipV="false" rot="0">
            <a:off x="14915640" y="-659492"/>
            <a:ext cx="4687320" cy="4687320"/>
          </a:xfrm>
          <a:custGeom>
            <a:avLst/>
            <a:gdLst/>
            <a:ahLst/>
            <a:cxnLst/>
            <a:rect r="r" b="b" t="t" l="l"/>
            <a:pathLst>
              <a:path h="4687320" w="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20" id="20"/>
          <p:cNvGrpSpPr/>
          <p:nvPr/>
        </p:nvGrpSpPr>
        <p:grpSpPr>
          <a:xfrm rot="0">
            <a:off x="-2343983" y="7089454"/>
            <a:ext cx="7092705" cy="7092705"/>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E5EF"/>
            </a:solidFill>
          </p:spPr>
        </p:sp>
        <p:sp>
          <p:nvSpPr>
            <p:cNvPr name="TextBox 22" id="22"/>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grpSp>
        <p:nvGrpSpPr>
          <p:cNvPr name="Group 23" id="23"/>
          <p:cNvGrpSpPr/>
          <p:nvPr/>
        </p:nvGrpSpPr>
        <p:grpSpPr>
          <a:xfrm rot="0">
            <a:off x="12028966" y="-3546166"/>
            <a:ext cx="5773349" cy="5773349"/>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BFE5EF"/>
            </a:solidFill>
          </p:spPr>
        </p:sp>
        <p:sp>
          <p:nvSpPr>
            <p:cNvPr name="TextBox 25" id="25"/>
            <p:cNvSpPr txBox="true"/>
            <p:nvPr/>
          </p:nvSpPr>
          <p:spPr>
            <a:xfrm>
              <a:off x="76200" y="57150"/>
              <a:ext cx="660400" cy="679450"/>
            </a:xfrm>
            <a:prstGeom prst="rect">
              <a:avLst/>
            </a:prstGeom>
          </p:spPr>
          <p:txBody>
            <a:bodyPr anchor="ctr" rtlCol="false" tIns="50800" lIns="50800" bIns="50800" rIns="50800"/>
            <a:lstStyle/>
            <a:p>
              <a:pPr algn="ctr">
                <a:lnSpc>
                  <a:spcPts val="2859"/>
                </a:lnSpc>
              </a:pPr>
            </a:p>
          </p:txBody>
        </p:sp>
      </p:grpSp>
      <p:sp>
        <p:nvSpPr>
          <p:cNvPr name="Freeform 26" id="26"/>
          <p:cNvSpPr/>
          <p:nvPr/>
        </p:nvSpPr>
        <p:spPr>
          <a:xfrm flipH="false" flipV="false" rot="0">
            <a:off x="2125558" y="7702920"/>
            <a:ext cx="4687320" cy="4687320"/>
          </a:xfrm>
          <a:custGeom>
            <a:avLst/>
            <a:gdLst/>
            <a:ahLst/>
            <a:cxnLst/>
            <a:rect r="r" b="b" t="t" l="l"/>
            <a:pathLst>
              <a:path h="4687320" w="4687320">
                <a:moveTo>
                  <a:pt x="0" y="0"/>
                </a:moveTo>
                <a:lnTo>
                  <a:pt x="4687320" y="0"/>
                </a:lnTo>
                <a:lnTo>
                  <a:pt x="4687320" y="4687320"/>
                </a:lnTo>
                <a:lnTo>
                  <a:pt x="0" y="468732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27" id="27"/>
          <p:cNvSpPr/>
          <p:nvPr/>
        </p:nvSpPr>
        <p:spPr>
          <a:xfrm flipH="false" flipV="false" rot="0">
            <a:off x="14757502" y="-86972"/>
            <a:ext cx="2910286" cy="4114800"/>
          </a:xfrm>
          <a:custGeom>
            <a:avLst/>
            <a:gdLst/>
            <a:ahLst/>
            <a:cxnLst/>
            <a:rect r="r" b="b" t="t" l="l"/>
            <a:pathLst>
              <a:path h="4114800" w="2910286">
                <a:moveTo>
                  <a:pt x="0" y="0"/>
                </a:moveTo>
                <a:lnTo>
                  <a:pt x="2910286" y="0"/>
                </a:lnTo>
                <a:lnTo>
                  <a:pt x="2910286"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28" id="28"/>
          <p:cNvSpPr/>
          <p:nvPr/>
        </p:nvSpPr>
        <p:spPr>
          <a:xfrm flipH="false" flipV="false" rot="0">
            <a:off x="1930956" y="5314915"/>
            <a:ext cx="1836230" cy="4114800"/>
          </a:xfrm>
          <a:custGeom>
            <a:avLst/>
            <a:gdLst/>
            <a:ahLst/>
            <a:cxnLst/>
            <a:rect r="r" b="b" t="t" l="l"/>
            <a:pathLst>
              <a:path h="4114800" w="1836230">
                <a:moveTo>
                  <a:pt x="0" y="0"/>
                </a:moveTo>
                <a:lnTo>
                  <a:pt x="1836230" y="0"/>
                </a:lnTo>
                <a:lnTo>
                  <a:pt x="1836230"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9" id="29"/>
          <p:cNvSpPr txBox="true"/>
          <p:nvPr/>
        </p:nvSpPr>
        <p:spPr>
          <a:xfrm rot="0">
            <a:off x="2849071" y="2313328"/>
            <a:ext cx="12262917" cy="3419475"/>
          </a:xfrm>
          <a:prstGeom prst="rect">
            <a:avLst/>
          </a:prstGeom>
        </p:spPr>
        <p:txBody>
          <a:bodyPr anchor="t" rtlCol="false" tIns="0" lIns="0" bIns="0" rIns="0">
            <a:spAutoFit/>
          </a:bodyPr>
          <a:lstStyle/>
          <a:p>
            <a:pPr algn="ctr">
              <a:lnSpc>
                <a:spcPts val="13469"/>
              </a:lnSpc>
            </a:pPr>
            <a:r>
              <a:rPr lang="en-US" sz="11224">
                <a:solidFill>
                  <a:srgbClr val="010101"/>
                </a:solidFill>
                <a:latin typeface="TT Drugs"/>
                <a:ea typeface="TT Drugs"/>
                <a:cs typeface="TT Drugs"/>
                <a:sym typeface="TT Drugs"/>
              </a:rPr>
              <a:t>HIMNO Y ORACION FINAL</a:t>
            </a:r>
          </a:p>
        </p:txBody>
      </p:sp>
      <p:sp>
        <p:nvSpPr>
          <p:cNvPr name="TextBox 30" id="30"/>
          <p:cNvSpPr txBox="true"/>
          <p:nvPr/>
        </p:nvSpPr>
        <p:spPr>
          <a:xfrm rot="0">
            <a:off x="4813620" y="6310089"/>
            <a:ext cx="9029832" cy="779366"/>
          </a:xfrm>
          <a:prstGeom prst="rect">
            <a:avLst/>
          </a:prstGeom>
        </p:spPr>
        <p:txBody>
          <a:bodyPr anchor="t" rtlCol="false" tIns="0" lIns="0" bIns="0" rIns="0">
            <a:spAutoFit/>
          </a:bodyPr>
          <a:lstStyle/>
          <a:p>
            <a:pPr algn="ctr">
              <a:lnSpc>
                <a:spcPts val="6392"/>
              </a:lnSpc>
            </a:pPr>
            <a:r>
              <a:rPr lang="en-US" sz="4566" spc="228">
                <a:solidFill>
                  <a:srgbClr val="1A1A1A"/>
                </a:solidFill>
                <a:latin typeface="TT Drugs"/>
                <a:ea typeface="TT Drugs"/>
                <a:cs typeface="TT Drugs"/>
                <a:sym typeface="TT Drugs"/>
              </a:rPr>
              <a:t># 516  “Firmes y adelante”</a:t>
            </a:r>
          </a:p>
        </p:txBody>
      </p:sp>
      <p:sp>
        <p:nvSpPr>
          <p:cNvPr name="TextBox 31" id="31"/>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613702" cy="10287000"/>
            <a:chOff x="0" y="0"/>
            <a:chExt cx="2005255" cy="2709333"/>
          </a:xfrm>
        </p:grpSpPr>
        <p:sp>
          <p:nvSpPr>
            <p:cNvPr name="Freeform 3" id="3"/>
            <p:cNvSpPr/>
            <p:nvPr/>
          </p:nvSpPr>
          <p:spPr>
            <a:xfrm flipH="false" flipV="false" rot="0">
              <a:off x="0" y="0"/>
              <a:ext cx="2005255" cy="2709333"/>
            </a:xfrm>
            <a:custGeom>
              <a:avLst/>
              <a:gdLst/>
              <a:ahLst/>
              <a:cxnLst/>
              <a:rect r="r" b="b" t="t" l="l"/>
              <a:pathLst>
                <a:path h="2709333" w="2005255">
                  <a:moveTo>
                    <a:pt x="0" y="0"/>
                  </a:moveTo>
                  <a:lnTo>
                    <a:pt x="2005255" y="0"/>
                  </a:lnTo>
                  <a:lnTo>
                    <a:pt x="2005255" y="2709333"/>
                  </a:lnTo>
                  <a:lnTo>
                    <a:pt x="0" y="2709333"/>
                  </a:lnTo>
                  <a:close/>
                </a:path>
              </a:pathLst>
            </a:custGeom>
            <a:solidFill>
              <a:srgbClr val="BFE5EF">
                <a:alpha val="60784"/>
              </a:srgbClr>
            </a:solidFill>
          </p:spPr>
        </p:sp>
        <p:sp>
          <p:nvSpPr>
            <p:cNvPr name="TextBox 4" id="4"/>
            <p:cNvSpPr txBox="true"/>
            <p:nvPr/>
          </p:nvSpPr>
          <p:spPr>
            <a:xfrm>
              <a:off x="0" y="-19050"/>
              <a:ext cx="2005255" cy="2728383"/>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0" y="-79762"/>
            <a:ext cx="7613702" cy="10366762"/>
          </a:xfrm>
          <a:custGeom>
            <a:avLst/>
            <a:gdLst/>
            <a:ahLst/>
            <a:cxnLst/>
            <a:rect r="r" b="b" t="t" l="l"/>
            <a:pathLst>
              <a:path h="10366762" w="7613702">
                <a:moveTo>
                  <a:pt x="0" y="0"/>
                </a:moveTo>
                <a:lnTo>
                  <a:pt x="7613702" y="0"/>
                </a:lnTo>
                <a:lnTo>
                  <a:pt x="7613702" y="10366762"/>
                </a:lnTo>
                <a:lnTo>
                  <a:pt x="0" y="10366762"/>
                </a:lnTo>
                <a:lnTo>
                  <a:pt x="0" y="0"/>
                </a:lnTo>
                <a:close/>
              </a:path>
            </a:pathLst>
          </a:custGeom>
          <a:blipFill>
            <a:blip r:embed="rId2">
              <a:alphaModFix amt="70000"/>
            </a:blip>
            <a:stretch>
              <a:fillRect l="-18079" t="0" r="-18079" b="0"/>
            </a:stretch>
          </a:blipFill>
        </p:spPr>
      </p:sp>
      <p:grpSp>
        <p:nvGrpSpPr>
          <p:cNvPr name="Group 6" id="6"/>
          <p:cNvGrpSpPr/>
          <p:nvPr/>
        </p:nvGrpSpPr>
        <p:grpSpPr>
          <a:xfrm rot="0">
            <a:off x="6350371" y="2681260"/>
            <a:ext cx="10550276" cy="6912488"/>
            <a:chOff x="0" y="0"/>
            <a:chExt cx="2778674" cy="1820573"/>
          </a:xfrm>
        </p:grpSpPr>
        <p:sp>
          <p:nvSpPr>
            <p:cNvPr name="Freeform 7" id="7"/>
            <p:cNvSpPr/>
            <p:nvPr/>
          </p:nvSpPr>
          <p:spPr>
            <a:xfrm flipH="false" flipV="false" rot="0">
              <a:off x="0" y="0"/>
              <a:ext cx="2778674" cy="1820573"/>
            </a:xfrm>
            <a:custGeom>
              <a:avLst/>
              <a:gdLst/>
              <a:ahLst/>
              <a:cxnLst/>
              <a:rect r="r" b="b" t="t" l="l"/>
              <a:pathLst>
                <a:path h="1820573" w="2778674">
                  <a:moveTo>
                    <a:pt x="0" y="0"/>
                  </a:moveTo>
                  <a:lnTo>
                    <a:pt x="2778674" y="0"/>
                  </a:lnTo>
                  <a:lnTo>
                    <a:pt x="2778674" y="1820573"/>
                  </a:lnTo>
                  <a:lnTo>
                    <a:pt x="0" y="1820573"/>
                  </a:lnTo>
                  <a:close/>
                </a:path>
              </a:pathLst>
            </a:custGeom>
            <a:solidFill>
              <a:srgbClr val="BFE5EF"/>
            </a:solidFill>
          </p:spPr>
        </p:sp>
        <p:sp>
          <p:nvSpPr>
            <p:cNvPr name="TextBox 8" id="8"/>
            <p:cNvSpPr txBox="true"/>
            <p:nvPr/>
          </p:nvSpPr>
          <p:spPr>
            <a:xfrm>
              <a:off x="0" y="-19050"/>
              <a:ext cx="2778674" cy="1839623"/>
            </a:xfrm>
            <a:prstGeom prst="rect">
              <a:avLst/>
            </a:prstGeom>
          </p:spPr>
          <p:txBody>
            <a:bodyPr anchor="ctr" rtlCol="false" tIns="50800" lIns="50800" bIns="50800" rIns="50800"/>
            <a:lstStyle/>
            <a:p>
              <a:pPr algn="ctr">
                <a:lnSpc>
                  <a:spcPts val="2859"/>
                </a:lnSpc>
              </a:pPr>
            </a:p>
          </p:txBody>
        </p:sp>
      </p:grpSp>
      <p:sp>
        <p:nvSpPr>
          <p:cNvPr name="TextBox 9" id="9"/>
          <p:cNvSpPr txBox="true"/>
          <p:nvPr/>
        </p:nvSpPr>
        <p:spPr>
          <a:xfrm rot="0">
            <a:off x="7939400" y="1212467"/>
            <a:ext cx="7372218" cy="1016250"/>
          </a:xfrm>
          <a:prstGeom prst="rect">
            <a:avLst/>
          </a:prstGeom>
        </p:spPr>
        <p:txBody>
          <a:bodyPr anchor="t" rtlCol="false" tIns="0" lIns="0" bIns="0" rIns="0">
            <a:spAutoFit/>
          </a:bodyPr>
          <a:lstStyle/>
          <a:p>
            <a:pPr algn="ctr">
              <a:lnSpc>
                <a:spcPts val="8226"/>
              </a:lnSpc>
            </a:pPr>
            <a:r>
              <a:rPr lang="en-US" sz="5961" spc="584">
                <a:solidFill>
                  <a:srgbClr val="231F20"/>
                </a:solidFill>
                <a:latin typeface="TT Drugs"/>
                <a:ea typeface="TT Drugs"/>
                <a:cs typeface="TT Drugs"/>
                <a:sym typeface="TT Drugs"/>
              </a:rPr>
              <a:t>INTRODUCCION</a:t>
            </a:r>
          </a:p>
        </p:txBody>
      </p:sp>
      <p:sp>
        <p:nvSpPr>
          <p:cNvPr name="TextBox 10" id="10"/>
          <p:cNvSpPr txBox="true"/>
          <p:nvPr/>
        </p:nvSpPr>
        <p:spPr>
          <a:xfrm rot="0">
            <a:off x="6893922" y="2879954"/>
            <a:ext cx="9463174" cy="6515100"/>
          </a:xfrm>
          <a:prstGeom prst="rect">
            <a:avLst/>
          </a:prstGeom>
        </p:spPr>
        <p:txBody>
          <a:bodyPr anchor="t" rtlCol="false" tIns="0" lIns="0" bIns="0" rIns="0">
            <a:spAutoFit/>
          </a:bodyPr>
          <a:lstStyle/>
          <a:p>
            <a:pPr algn="ctr">
              <a:lnSpc>
                <a:spcPts val="4286"/>
              </a:lnSpc>
            </a:pPr>
            <a:r>
              <a:rPr lang="en-US" sz="3571">
                <a:solidFill>
                  <a:srgbClr val="0071BC"/>
                </a:solidFill>
                <a:latin typeface="TT Drugs"/>
                <a:ea typeface="TT Drugs"/>
                <a:cs typeface="TT Drugs"/>
                <a:sym typeface="TT Drugs"/>
              </a:rPr>
              <a:t>Cuando Josué guio al pueblo de Israel hacia la tierra prometida, no entraron en un paraíso deshabitado. Les esperaban pueblos poderosos, profundamente arraigados en prácticas paganas, idolatría y corrupción moral. Estos pueblos no solo representaban un obstáculo militar, sino también espiritual. Cada uno de ellos simboliza aspectos de la vida que se oponen al plan de Dios: engaño, arrogancia, complacencia, seducción y resistencia al cambio.</a:t>
            </a:r>
          </a:p>
        </p:txBody>
      </p:sp>
      <p:sp>
        <p:nvSpPr>
          <p:cNvPr name="TextBox 11" id="11"/>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FFFFFF">
                    <a:alpha val="54902"/>
                  </a:srgbClr>
                </a:solidFill>
                <a:latin typeface="TT Drugs"/>
                <a:ea typeface="TT Drugs"/>
                <a:cs typeface="TT Drugs"/>
                <a:sym typeface="TT Drugs"/>
              </a:rPr>
              <a:t>recursos-biblicos.com</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7613702" cy="10287000"/>
            <a:chOff x="0" y="0"/>
            <a:chExt cx="2005255" cy="2709333"/>
          </a:xfrm>
        </p:grpSpPr>
        <p:sp>
          <p:nvSpPr>
            <p:cNvPr name="Freeform 3" id="3"/>
            <p:cNvSpPr/>
            <p:nvPr/>
          </p:nvSpPr>
          <p:spPr>
            <a:xfrm flipH="false" flipV="false" rot="0">
              <a:off x="0" y="0"/>
              <a:ext cx="2005255" cy="2709333"/>
            </a:xfrm>
            <a:custGeom>
              <a:avLst/>
              <a:gdLst/>
              <a:ahLst/>
              <a:cxnLst/>
              <a:rect r="r" b="b" t="t" l="l"/>
              <a:pathLst>
                <a:path h="2709333" w="2005255">
                  <a:moveTo>
                    <a:pt x="0" y="0"/>
                  </a:moveTo>
                  <a:lnTo>
                    <a:pt x="2005255" y="0"/>
                  </a:lnTo>
                  <a:lnTo>
                    <a:pt x="2005255" y="2709333"/>
                  </a:lnTo>
                  <a:lnTo>
                    <a:pt x="0" y="2709333"/>
                  </a:lnTo>
                  <a:close/>
                </a:path>
              </a:pathLst>
            </a:custGeom>
            <a:solidFill>
              <a:srgbClr val="BFE5EF">
                <a:alpha val="60784"/>
              </a:srgbClr>
            </a:solidFill>
          </p:spPr>
        </p:sp>
        <p:sp>
          <p:nvSpPr>
            <p:cNvPr name="TextBox 4" id="4"/>
            <p:cNvSpPr txBox="true"/>
            <p:nvPr/>
          </p:nvSpPr>
          <p:spPr>
            <a:xfrm>
              <a:off x="0" y="-19050"/>
              <a:ext cx="2005255" cy="2728383"/>
            </a:xfrm>
            <a:prstGeom prst="rect">
              <a:avLst/>
            </a:prstGeom>
          </p:spPr>
          <p:txBody>
            <a:bodyPr anchor="ctr" rtlCol="false" tIns="50800" lIns="50800" bIns="50800" rIns="50800"/>
            <a:lstStyle/>
            <a:p>
              <a:pPr algn="ctr">
                <a:lnSpc>
                  <a:spcPts val="2859"/>
                </a:lnSpc>
              </a:pPr>
            </a:p>
          </p:txBody>
        </p:sp>
      </p:grpSp>
      <p:sp>
        <p:nvSpPr>
          <p:cNvPr name="Freeform 5" id="5"/>
          <p:cNvSpPr/>
          <p:nvPr/>
        </p:nvSpPr>
        <p:spPr>
          <a:xfrm flipH="false" flipV="false" rot="0">
            <a:off x="0" y="-79762"/>
            <a:ext cx="7613702" cy="10366762"/>
          </a:xfrm>
          <a:custGeom>
            <a:avLst/>
            <a:gdLst/>
            <a:ahLst/>
            <a:cxnLst/>
            <a:rect r="r" b="b" t="t" l="l"/>
            <a:pathLst>
              <a:path h="10366762" w="7613702">
                <a:moveTo>
                  <a:pt x="0" y="0"/>
                </a:moveTo>
                <a:lnTo>
                  <a:pt x="7613702" y="0"/>
                </a:lnTo>
                <a:lnTo>
                  <a:pt x="7613702" y="10366762"/>
                </a:lnTo>
                <a:lnTo>
                  <a:pt x="0" y="10366762"/>
                </a:lnTo>
                <a:lnTo>
                  <a:pt x="0" y="0"/>
                </a:lnTo>
                <a:close/>
              </a:path>
            </a:pathLst>
          </a:custGeom>
          <a:blipFill>
            <a:blip r:embed="rId2">
              <a:alphaModFix amt="80000"/>
            </a:blip>
            <a:stretch>
              <a:fillRect l="-18446" t="0" r="-17712" b="0"/>
            </a:stretch>
          </a:blipFill>
        </p:spPr>
      </p:sp>
      <p:grpSp>
        <p:nvGrpSpPr>
          <p:cNvPr name="Group 6" id="6"/>
          <p:cNvGrpSpPr/>
          <p:nvPr/>
        </p:nvGrpSpPr>
        <p:grpSpPr>
          <a:xfrm rot="0">
            <a:off x="6350371" y="808345"/>
            <a:ext cx="11277079" cy="8785403"/>
            <a:chOff x="0" y="0"/>
            <a:chExt cx="2970095" cy="2313851"/>
          </a:xfrm>
        </p:grpSpPr>
        <p:sp>
          <p:nvSpPr>
            <p:cNvPr name="Freeform 7" id="7"/>
            <p:cNvSpPr/>
            <p:nvPr/>
          </p:nvSpPr>
          <p:spPr>
            <a:xfrm flipH="false" flipV="false" rot="0">
              <a:off x="0" y="0"/>
              <a:ext cx="2970095" cy="2313851"/>
            </a:xfrm>
            <a:custGeom>
              <a:avLst/>
              <a:gdLst/>
              <a:ahLst/>
              <a:cxnLst/>
              <a:rect r="r" b="b" t="t" l="l"/>
              <a:pathLst>
                <a:path h="2313851" w="2970095">
                  <a:moveTo>
                    <a:pt x="0" y="0"/>
                  </a:moveTo>
                  <a:lnTo>
                    <a:pt x="2970095" y="0"/>
                  </a:lnTo>
                  <a:lnTo>
                    <a:pt x="2970095" y="2313851"/>
                  </a:lnTo>
                  <a:lnTo>
                    <a:pt x="0" y="2313851"/>
                  </a:lnTo>
                  <a:close/>
                </a:path>
              </a:pathLst>
            </a:custGeom>
            <a:solidFill>
              <a:srgbClr val="BFE5EF"/>
            </a:solidFill>
          </p:spPr>
        </p:sp>
        <p:sp>
          <p:nvSpPr>
            <p:cNvPr name="TextBox 8" id="8"/>
            <p:cNvSpPr txBox="true"/>
            <p:nvPr/>
          </p:nvSpPr>
          <p:spPr>
            <a:xfrm>
              <a:off x="0" y="-19050"/>
              <a:ext cx="2970095" cy="2332901"/>
            </a:xfrm>
            <a:prstGeom prst="rect">
              <a:avLst/>
            </a:prstGeom>
          </p:spPr>
          <p:txBody>
            <a:bodyPr anchor="ctr" rtlCol="false" tIns="50800" lIns="50800" bIns="50800" rIns="50800"/>
            <a:lstStyle/>
            <a:p>
              <a:pPr algn="ctr">
                <a:lnSpc>
                  <a:spcPts val="2859"/>
                </a:lnSpc>
              </a:pPr>
            </a:p>
          </p:txBody>
        </p:sp>
      </p:grpSp>
      <p:sp>
        <p:nvSpPr>
          <p:cNvPr name="TextBox 9" id="9"/>
          <p:cNvSpPr txBox="true"/>
          <p:nvPr/>
        </p:nvSpPr>
        <p:spPr>
          <a:xfrm rot="0">
            <a:off x="6921876" y="1129109"/>
            <a:ext cx="10337424" cy="7600950"/>
          </a:xfrm>
          <a:prstGeom prst="rect">
            <a:avLst/>
          </a:prstGeom>
        </p:spPr>
        <p:txBody>
          <a:bodyPr anchor="t" rtlCol="false" tIns="0" lIns="0" bIns="0" rIns="0">
            <a:spAutoFit/>
          </a:bodyPr>
          <a:lstStyle/>
          <a:p>
            <a:pPr algn="ctr">
              <a:lnSpc>
                <a:spcPts val="4286"/>
              </a:lnSpc>
            </a:pPr>
            <a:r>
              <a:rPr lang="en-US" sz="3571">
                <a:solidFill>
                  <a:srgbClr val="0071BC"/>
                </a:solidFill>
                <a:latin typeface="TT Drugs"/>
                <a:ea typeface="TT Drugs"/>
                <a:cs typeface="TT Drugs"/>
                <a:sym typeface="TT Drugs"/>
              </a:rPr>
              <a:t>La Biblia no registra estos nombres solo como datos históricos. Están allí como advertencia y lección. Así como Israel fue llamado a desalojar estas naciones para vivir plenamente en la promesa de Dios, también nosotros somos llamados a erradicar de nuestras vidas actitudes y hábitos que contaminan nuestra vida espiritual. Ignorarlos, hacer alianzas con ellos o no expulsarlos completamente tuvo consecuencias devastadoras para Israel, y puede tenerlas también para nosotros. El programa de esta mañana presentará lecciones espirituales que podemos aprender del conflicto con esos enemigos. </a:t>
            </a:r>
          </a:p>
        </p:txBody>
      </p:sp>
      <p:sp>
        <p:nvSpPr>
          <p:cNvPr name="TextBox 10" id="10"/>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FFFFFF">
                    <a:alpha val="54902"/>
                  </a:srgbClr>
                </a:solidFill>
                <a:latin typeface="TT Drugs"/>
                <a:ea typeface="TT Drugs"/>
                <a:cs typeface="TT Drugs"/>
                <a:sym typeface="TT Drugs"/>
              </a:rPr>
              <a:t>recursos-biblicos.com</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3662994" y="337474"/>
            <a:ext cx="4296549" cy="9570246"/>
            <a:chOff x="0" y="0"/>
            <a:chExt cx="1131601" cy="2520559"/>
          </a:xfrm>
        </p:grpSpPr>
        <p:sp>
          <p:nvSpPr>
            <p:cNvPr name="Freeform 3" id="3"/>
            <p:cNvSpPr/>
            <p:nvPr/>
          </p:nvSpPr>
          <p:spPr>
            <a:xfrm flipH="false" flipV="false" rot="0">
              <a:off x="0" y="0"/>
              <a:ext cx="1131601" cy="2520559"/>
            </a:xfrm>
            <a:custGeom>
              <a:avLst/>
              <a:gdLst/>
              <a:ahLst/>
              <a:cxnLst/>
              <a:rect r="r" b="b" t="t" l="l"/>
              <a:pathLst>
                <a:path h="2520559" w="1131601">
                  <a:moveTo>
                    <a:pt x="0" y="0"/>
                  </a:moveTo>
                  <a:lnTo>
                    <a:pt x="1131601" y="0"/>
                  </a:lnTo>
                  <a:lnTo>
                    <a:pt x="1131601" y="2520559"/>
                  </a:lnTo>
                  <a:lnTo>
                    <a:pt x="0" y="2520559"/>
                  </a:lnTo>
                  <a:close/>
                </a:path>
              </a:pathLst>
            </a:custGeom>
            <a:solidFill>
              <a:srgbClr val="BFE5EF"/>
            </a:solidFill>
            <a:ln cap="sq">
              <a:noFill/>
              <a:prstDash val="solid"/>
              <a:miter/>
            </a:ln>
          </p:spPr>
        </p:sp>
        <p:sp>
          <p:nvSpPr>
            <p:cNvPr name="TextBox 4" id="4"/>
            <p:cNvSpPr txBox="true"/>
            <p:nvPr/>
          </p:nvSpPr>
          <p:spPr>
            <a:xfrm>
              <a:off x="0" y="-19050"/>
              <a:ext cx="1131601" cy="2539609"/>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Freeform 5" id="5"/>
          <p:cNvSpPr/>
          <p:nvPr/>
        </p:nvSpPr>
        <p:spPr>
          <a:xfrm flipH="false" flipV="false" rot="0">
            <a:off x="11752235" y="1049603"/>
            <a:ext cx="5507065" cy="8208697"/>
          </a:xfrm>
          <a:custGeom>
            <a:avLst/>
            <a:gdLst/>
            <a:ahLst/>
            <a:cxnLst/>
            <a:rect r="r" b="b" t="t" l="l"/>
            <a:pathLst>
              <a:path h="8208697" w="5507065">
                <a:moveTo>
                  <a:pt x="0" y="0"/>
                </a:moveTo>
                <a:lnTo>
                  <a:pt x="5507065" y="0"/>
                </a:lnTo>
                <a:lnTo>
                  <a:pt x="5507065" y="8208697"/>
                </a:lnTo>
                <a:lnTo>
                  <a:pt x="0" y="8208697"/>
                </a:lnTo>
                <a:lnTo>
                  <a:pt x="0" y="0"/>
                </a:lnTo>
                <a:close/>
              </a:path>
            </a:pathLst>
          </a:custGeom>
          <a:blipFill>
            <a:blip r:embed="rId2"/>
            <a:stretch>
              <a:fillRect l="-24528" t="0" r="-24528" b="0"/>
            </a:stretch>
          </a:blipFill>
        </p:spPr>
      </p:sp>
      <p:sp>
        <p:nvSpPr>
          <p:cNvPr name="TextBox 6" id="6"/>
          <p:cNvSpPr txBox="true"/>
          <p:nvPr/>
        </p:nvSpPr>
        <p:spPr>
          <a:xfrm rot="0">
            <a:off x="5169353" y="1179861"/>
            <a:ext cx="5032027" cy="1016250"/>
          </a:xfrm>
          <a:prstGeom prst="rect">
            <a:avLst/>
          </a:prstGeom>
        </p:spPr>
        <p:txBody>
          <a:bodyPr anchor="t" rtlCol="false" tIns="0" lIns="0" bIns="0" rIns="0">
            <a:spAutoFit/>
          </a:bodyPr>
          <a:lstStyle/>
          <a:p>
            <a:pPr algn="ctr" marL="0" indent="0" lvl="0">
              <a:lnSpc>
                <a:spcPts val="8226"/>
              </a:lnSpc>
              <a:spcBef>
                <a:spcPct val="0"/>
              </a:spcBef>
            </a:pPr>
            <a:r>
              <a:rPr lang="en-US" sz="5961" spc="584">
                <a:solidFill>
                  <a:srgbClr val="0071BC"/>
                </a:solidFill>
                <a:latin typeface="TT Drugs"/>
                <a:ea typeface="TT Drugs"/>
                <a:cs typeface="TT Drugs"/>
                <a:sym typeface="TT Drugs"/>
              </a:rPr>
              <a:t>CANANEOS</a:t>
            </a:r>
          </a:p>
        </p:txBody>
      </p:sp>
      <p:sp>
        <p:nvSpPr>
          <p:cNvPr name="TextBox 7" id="7"/>
          <p:cNvSpPr txBox="true"/>
          <p:nvPr/>
        </p:nvSpPr>
        <p:spPr>
          <a:xfrm rot="0">
            <a:off x="470562" y="2129436"/>
            <a:ext cx="10554870" cy="7414943"/>
          </a:xfrm>
          <a:prstGeom prst="rect">
            <a:avLst/>
          </a:prstGeom>
        </p:spPr>
        <p:txBody>
          <a:bodyPr anchor="t" rtlCol="false" tIns="0" lIns="0" bIns="0" rIns="0">
            <a:spAutoFit/>
          </a:bodyPr>
          <a:lstStyle/>
          <a:p>
            <a:pPr algn="r" marL="0" indent="0" lvl="0">
              <a:lnSpc>
                <a:spcPts val="4903"/>
              </a:lnSpc>
              <a:spcBef>
                <a:spcPct val="0"/>
              </a:spcBef>
            </a:pPr>
            <a:r>
              <a:rPr lang="en-US" sz="3553" spc="348">
                <a:solidFill>
                  <a:srgbClr val="231F20"/>
                </a:solidFill>
                <a:latin typeface="TT Drugs"/>
                <a:ea typeface="TT Drugs"/>
                <a:cs typeface="TT Drugs"/>
                <a:sym typeface="TT Drugs"/>
              </a:rPr>
              <a:t>Los cananeos habitaban principalmente en la llanura costera y en el valle del Jordán. Eran conocidos por su idolatría extrema, centrada en Baal y Astarot, y prácticas como la prostitución ritual. La conquista de Jericó, una ciudad cananea, nos recuerda que los muros del pecado pueden parecer impenetrables, pero caen ante la obediencia a Dios (Josué 6). El silencio, la perseverancia y la fe en lo que Dios ha dicho son más poderosos que cualquier estrategia humana.</a:t>
            </a:r>
          </a:p>
        </p:txBody>
      </p:sp>
      <p:sp>
        <p:nvSpPr>
          <p:cNvPr name="TextBox 8" id="8"/>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888" r="0" b="-8888"/>
            </a:stretch>
          </a:blipFill>
        </p:spPr>
      </p:sp>
      <p:grpSp>
        <p:nvGrpSpPr>
          <p:cNvPr name="Group 3" id="3"/>
          <p:cNvGrpSpPr/>
          <p:nvPr/>
        </p:nvGrpSpPr>
        <p:grpSpPr>
          <a:xfrm rot="0">
            <a:off x="5137090" y="1288275"/>
            <a:ext cx="8013819" cy="1276485"/>
            <a:chOff x="0" y="0"/>
            <a:chExt cx="2672988" cy="425768"/>
          </a:xfrm>
        </p:grpSpPr>
        <p:sp>
          <p:nvSpPr>
            <p:cNvPr name="Freeform 4" id="4"/>
            <p:cNvSpPr/>
            <p:nvPr/>
          </p:nvSpPr>
          <p:spPr>
            <a:xfrm flipH="false" flipV="false" rot="0">
              <a:off x="0" y="0"/>
              <a:ext cx="2672988" cy="425768"/>
            </a:xfrm>
            <a:custGeom>
              <a:avLst/>
              <a:gdLst/>
              <a:ahLst/>
              <a:cxnLst/>
              <a:rect r="r" b="b" t="t" l="l"/>
              <a:pathLst>
                <a:path h="425768" w="2672988">
                  <a:moveTo>
                    <a:pt x="0" y="0"/>
                  </a:moveTo>
                  <a:lnTo>
                    <a:pt x="2672988" y="0"/>
                  </a:lnTo>
                  <a:lnTo>
                    <a:pt x="2672988" y="425768"/>
                  </a:lnTo>
                  <a:lnTo>
                    <a:pt x="0" y="425768"/>
                  </a:lnTo>
                  <a:close/>
                </a:path>
              </a:pathLst>
            </a:custGeom>
            <a:solidFill>
              <a:srgbClr val="FFFFFF">
                <a:alpha val="96863"/>
              </a:srgbClr>
            </a:solidFill>
            <a:ln cap="sq">
              <a:noFill/>
              <a:prstDash val="solid"/>
              <a:miter/>
            </a:ln>
          </p:spPr>
        </p:sp>
        <p:sp>
          <p:nvSpPr>
            <p:cNvPr name="TextBox 5" id="5"/>
            <p:cNvSpPr txBox="true"/>
            <p:nvPr/>
          </p:nvSpPr>
          <p:spPr>
            <a:xfrm>
              <a:off x="0" y="-104775"/>
              <a:ext cx="2672988" cy="530543"/>
            </a:xfrm>
            <a:prstGeom prst="rect">
              <a:avLst/>
            </a:prstGeom>
          </p:spPr>
          <p:txBody>
            <a:bodyPr anchor="ctr" rtlCol="false" tIns="50800" lIns="50800" bIns="50800" rIns="50800"/>
            <a:lstStyle/>
            <a:p>
              <a:pPr algn="ctr" marL="0" indent="0" lvl="0">
                <a:lnSpc>
                  <a:spcPts val="8022"/>
                </a:lnSpc>
                <a:spcBef>
                  <a:spcPct val="0"/>
                </a:spcBef>
              </a:pPr>
              <a:r>
                <a:rPr lang="en-US" sz="5813" spc="569">
                  <a:solidFill>
                    <a:srgbClr val="231F20">
                      <a:alpha val="96863"/>
                    </a:srgbClr>
                  </a:solidFill>
                  <a:latin typeface="TT Drugs"/>
                  <a:ea typeface="TT Drugs"/>
                  <a:cs typeface="TT Drugs"/>
                  <a:sym typeface="TT Drugs"/>
                </a:rPr>
                <a:t>HIMNO INICIAL</a:t>
              </a:r>
            </a:p>
          </p:txBody>
        </p:sp>
      </p:grpSp>
      <p:sp>
        <p:nvSpPr>
          <p:cNvPr name="Freeform 6" id="6"/>
          <p:cNvSpPr/>
          <p:nvPr/>
        </p:nvSpPr>
        <p:spPr>
          <a:xfrm flipH="false" flipV="false" rot="0">
            <a:off x="1028700" y="8724872"/>
            <a:ext cx="5257722" cy="1038400"/>
          </a:xfrm>
          <a:custGeom>
            <a:avLst/>
            <a:gdLst/>
            <a:ahLst/>
            <a:cxnLst/>
            <a:rect r="r" b="b" t="t" l="l"/>
            <a:pathLst>
              <a:path h="1038400" w="5257722">
                <a:moveTo>
                  <a:pt x="0" y="0"/>
                </a:moveTo>
                <a:lnTo>
                  <a:pt x="5257722" y="0"/>
                </a:lnTo>
                <a:lnTo>
                  <a:pt x="5257722" y="1038401"/>
                </a:lnTo>
                <a:lnTo>
                  <a:pt x="0" y="1038401"/>
                </a:lnTo>
                <a:lnTo>
                  <a:pt x="0" y="0"/>
                </a:lnTo>
                <a:close/>
              </a:path>
            </a:pathLst>
          </a:custGeom>
          <a:blipFill>
            <a:blip r:embed="rId3">
              <a:alphaModFix amt="82000"/>
            </a:blip>
            <a:stretch>
              <a:fillRect l="0" t="0" r="0" b="0"/>
            </a:stretch>
          </a:blipFill>
        </p:spPr>
      </p:sp>
      <p:sp>
        <p:nvSpPr>
          <p:cNvPr name="Freeform 7" id="7"/>
          <p:cNvSpPr/>
          <p:nvPr/>
        </p:nvSpPr>
        <p:spPr>
          <a:xfrm flipH="false" flipV="false" rot="0">
            <a:off x="6513656" y="8724872"/>
            <a:ext cx="5257722" cy="1038400"/>
          </a:xfrm>
          <a:custGeom>
            <a:avLst/>
            <a:gdLst/>
            <a:ahLst/>
            <a:cxnLst/>
            <a:rect r="r" b="b" t="t" l="l"/>
            <a:pathLst>
              <a:path h="1038400" w="5257722">
                <a:moveTo>
                  <a:pt x="0" y="0"/>
                </a:moveTo>
                <a:lnTo>
                  <a:pt x="5257722" y="0"/>
                </a:lnTo>
                <a:lnTo>
                  <a:pt x="5257722" y="1038401"/>
                </a:lnTo>
                <a:lnTo>
                  <a:pt x="0" y="1038401"/>
                </a:lnTo>
                <a:lnTo>
                  <a:pt x="0" y="0"/>
                </a:lnTo>
                <a:close/>
              </a:path>
            </a:pathLst>
          </a:custGeom>
          <a:blipFill>
            <a:blip r:embed="rId3">
              <a:alphaModFix amt="82000"/>
            </a:blip>
            <a:stretch>
              <a:fillRect l="0" t="0" r="0" b="0"/>
            </a:stretch>
          </a:blipFill>
        </p:spPr>
      </p:sp>
      <p:sp>
        <p:nvSpPr>
          <p:cNvPr name="Freeform 8" id="8"/>
          <p:cNvSpPr/>
          <p:nvPr/>
        </p:nvSpPr>
        <p:spPr>
          <a:xfrm flipH="false" flipV="false" rot="0">
            <a:off x="11999978" y="8739100"/>
            <a:ext cx="5257722" cy="1038400"/>
          </a:xfrm>
          <a:custGeom>
            <a:avLst/>
            <a:gdLst/>
            <a:ahLst/>
            <a:cxnLst/>
            <a:rect r="r" b="b" t="t" l="l"/>
            <a:pathLst>
              <a:path h="1038400" w="5257722">
                <a:moveTo>
                  <a:pt x="0" y="0"/>
                </a:moveTo>
                <a:lnTo>
                  <a:pt x="5257723" y="0"/>
                </a:lnTo>
                <a:lnTo>
                  <a:pt x="5257723" y="1038400"/>
                </a:lnTo>
                <a:lnTo>
                  <a:pt x="0" y="1038400"/>
                </a:lnTo>
                <a:lnTo>
                  <a:pt x="0" y="0"/>
                </a:lnTo>
                <a:close/>
              </a:path>
            </a:pathLst>
          </a:custGeom>
          <a:blipFill>
            <a:blip r:embed="rId3">
              <a:alphaModFix amt="82000"/>
            </a:blip>
            <a:stretch>
              <a:fillRect l="0" t="0" r="0" b="0"/>
            </a:stretch>
          </a:blipFill>
        </p:spPr>
      </p:sp>
      <p:grpSp>
        <p:nvGrpSpPr>
          <p:cNvPr name="Group 9" id="9"/>
          <p:cNvGrpSpPr/>
          <p:nvPr/>
        </p:nvGrpSpPr>
        <p:grpSpPr>
          <a:xfrm rot="0">
            <a:off x="5592542" y="3528277"/>
            <a:ext cx="7744258" cy="5730023"/>
            <a:chOff x="0" y="0"/>
            <a:chExt cx="1968808" cy="1456733"/>
          </a:xfrm>
        </p:grpSpPr>
        <p:sp>
          <p:nvSpPr>
            <p:cNvPr name="Freeform 10" id="10"/>
            <p:cNvSpPr/>
            <p:nvPr/>
          </p:nvSpPr>
          <p:spPr>
            <a:xfrm flipH="false" flipV="false" rot="0">
              <a:off x="0" y="0"/>
              <a:ext cx="1968808" cy="1456733"/>
            </a:xfrm>
            <a:custGeom>
              <a:avLst/>
              <a:gdLst/>
              <a:ahLst/>
              <a:cxnLst/>
              <a:rect r="r" b="b" t="t" l="l"/>
              <a:pathLst>
                <a:path h="1456733" w="1968808">
                  <a:moveTo>
                    <a:pt x="3999" y="0"/>
                  </a:moveTo>
                  <a:lnTo>
                    <a:pt x="1964809" y="0"/>
                  </a:lnTo>
                  <a:cubicBezTo>
                    <a:pt x="1967017" y="0"/>
                    <a:pt x="1968808" y="1790"/>
                    <a:pt x="1968808" y="3999"/>
                  </a:cubicBezTo>
                  <a:lnTo>
                    <a:pt x="1968808" y="1452734"/>
                  </a:lnTo>
                  <a:cubicBezTo>
                    <a:pt x="1968808" y="1454942"/>
                    <a:pt x="1967017" y="1456733"/>
                    <a:pt x="1964809" y="1456733"/>
                  </a:cubicBezTo>
                  <a:lnTo>
                    <a:pt x="3999" y="1456733"/>
                  </a:lnTo>
                  <a:cubicBezTo>
                    <a:pt x="1790" y="1456733"/>
                    <a:pt x="0" y="1454942"/>
                    <a:pt x="0" y="1452734"/>
                  </a:cubicBezTo>
                  <a:lnTo>
                    <a:pt x="0" y="3999"/>
                  </a:lnTo>
                  <a:cubicBezTo>
                    <a:pt x="0" y="1790"/>
                    <a:pt x="1790" y="0"/>
                    <a:pt x="3999" y="0"/>
                  </a:cubicBezTo>
                  <a:close/>
                </a:path>
              </a:pathLst>
            </a:custGeom>
            <a:solidFill>
              <a:srgbClr val="FFFFFF"/>
            </a:solidFill>
            <a:ln cap="sq">
              <a:noFill/>
              <a:prstDash val="solid"/>
              <a:miter/>
            </a:ln>
          </p:spPr>
        </p:sp>
        <p:sp>
          <p:nvSpPr>
            <p:cNvPr name="TextBox 11" id="11"/>
            <p:cNvSpPr txBox="true"/>
            <p:nvPr/>
          </p:nvSpPr>
          <p:spPr>
            <a:xfrm>
              <a:off x="0" y="-19050"/>
              <a:ext cx="1968808" cy="1475783"/>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TextBox 12" id="12"/>
          <p:cNvSpPr txBox="true"/>
          <p:nvPr/>
        </p:nvSpPr>
        <p:spPr>
          <a:xfrm rot="0">
            <a:off x="6513656" y="5239291"/>
            <a:ext cx="5306437" cy="2627304"/>
          </a:xfrm>
          <a:prstGeom prst="rect">
            <a:avLst/>
          </a:prstGeom>
        </p:spPr>
        <p:txBody>
          <a:bodyPr anchor="t" rtlCol="false" tIns="0" lIns="0" bIns="0" rIns="0">
            <a:spAutoFit/>
          </a:bodyPr>
          <a:lstStyle/>
          <a:p>
            <a:pPr algn="ctr" marL="0" indent="0" lvl="0">
              <a:lnSpc>
                <a:spcPts val="6996"/>
              </a:lnSpc>
              <a:spcBef>
                <a:spcPct val="0"/>
              </a:spcBef>
            </a:pPr>
            <a:r>
              <a:rPr lang="en-US" b="true" sz="5069" spc="496">
                <a:solidFill>
                  <a:srgbClr val="0071BC"/>
                </a:solidFill>
                <a:latin typeface="TT Drugs Bold"/>
                <a:ea typeface="TT Drugs Bold"/>
                <a:cs typeface="TT Drugs Bold"/>
                <a:sym typeface="TT Drugs Bold"/>
              </a:rPr>
              <a:t> </a:t>
            </a:r>
            <a:r>
              <a:rPr lang="en-US" b="true" sz="5069" spc="496">
                <a:solidFill>
                  <a:srgbClr val="0071BC"/>
                </a:solidFill>
                <a:latin typeface="TT Drugs Bold"/>
                <a:ea typeface="TT Drugs Bold"/>
                <a:cs typeface="TT Drugs Bold"/>
                <a:sym typeface="TT Drugs Bold"/>
              </a:rPr>
              <a:t>¡De </a:t>
            </a:r>
            <a:r>
              <a:rPr lang="en-US" b="true" sz="5069" spc="496">
                <a:solidFill>
                  <a:srgbClr val="0071BC"/>
                </a:solidFill>
                <a:latin typeface="TT Drugs Bold"/>
                <a:ea typeface="TT Drugs Bold"/>
                <a:cs typeface="TT Drugs Bold"/>
                <a:sym typeface="TT Drugs Bold"/>
              </a:rPr>
              <a:t>PIE, DE PIE, CRISTIANOS!</a:t>
            </a:r>
          </a:p>
        </p:txBody>
      </p:sp>
      <p:sp>
        <p:nvSpPr>
          <p:cNvPr name="TextBox 13" id="13"/>
          <p:cNvSpPr txBox="true"/>
          <p:nvPr/>
        </p:nvSpPr>
        <p:spPr>
          <a:xfrm rot="0">
            <a:off x="8329686" y="3627848"/>
            <a:ext cx="2269969" cy="838890"/>
          </a:xfrm>
          <a:prstGeom prst="rect">
            <a:avLst/>
          </a:prstGeom>
        </p:spPr>
        <p:txBody>
          <a:bodyPr anchor="t" rtlCol="false" tIns="0" lIns="0" bIns="0" rIns="0">
            <a:spAutoFit/>
          </a:bodyPr>
          <a:lstStyle/>
          <a:p>
            <a:pPr algn="ctr" marL="0" indent="0" lvl="0">
              <a:lnSpc>
                <a:spcPts val="6858"/>
              </a:lnSpc>
              <a:spcBef>
                <a:spcPct val="0"/>
              </a:spcBef>
            </a:pPr>
            <a:r>
              <a:rPr lang="en-US" b="true" sz="4969" spc="487">
                <a:solidFill>
                  <a:srgbClr val="0071BC"/>
                </a:solidFill>
                <a:latin typeface="TT Drugs Bold"/>
                <a:ea typeface="TT Drugs Bold"/>
                <a:cs typeface="TT Drugs Bold"/>
                <a:sym typeface="TT Drugs Bold"/>
              </a:rPr>
              <a:t>506</a:t>
            </a:r>
          </a:p>
        </p:txBody>
      </p:sp>
      <p:sp>
        <p:nvSpPr>
          <p:cNvPr name="TextBox 14" id="14"/>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028700" y="390350"/>
            <a:ext cx="8900620" cy="1836964"/>
            <a:chOff x="0" y="0"/>
            <a:chExt cx="2643296" cy="545539"/>
          </a:xfrm>
        </p:grpSpPr>
        <p:sp>
          <p:nvSpPr>
            <p:cNvPr name="Freeform 3" id="3"/>
            <p:cNvSpPr/>
            <p:nvPr/>
          </p:nvSpPr>
          <p:spPr>
            <a:xfrm flipH="false" flipV="false" rot="0">
              <a:off x="0" y="0"/>
              <a:ext cx="2643296" cy="545539"/>
            </a:xfrm>
            <a:custGeom>
              <a:avLst/>
              <a:gdLst/>
              <a:ahLst/>
              <a:cxnLst/>
              <a:rect r="r" b="b" t="t" l="l"/>
              <a:pathLst>
                <a:path h="545539" w="2643296">
                  <a:moveTo>
                    <a:pt x="203200" y="0"/>
                  </a:moveTo>
                  <a:lnTo>
                    <a:pt x="2643296" y="0"/>
                  </a:lnTo>
                  <a:lnTo>
                    <a:pt x="2440096" y="545539"/>
                  </a:lnTo>
                  <a:lnTo>
                    <a:pt x="0" y="545539"/>
                  </a:lnTo>
                  <a:lnTo>
                    <a:pt x="203200" y="0"/>
                  </a:lnTo>
                  <a:close/>
                </a:path>
              </a:pathLst>
            </a:custGeom>
            <a:solidFill>
              <a:srgbClr val="9BD9E4"/>
            </a:solidFill>
          </p:spPr>
        </p:sp>
        <p:sp>
          <p:nvSpPr>
            <p:cNvPr name="TextBox 4" id="4"/>
            <p:cNvSpPr txBox="true"/>
            <p:nvPr/>
          </p:nvSpPr>
          <p:spPr>
            <a:xfrm>
              <a:off x="101600" y="-19050"/>
              <a:ext cx="2440096" cy="564589"/>
            </a:xfrm>
            <a:prstGeom prst="rect">
              <a:avLst/>
            </a:prstGeom>
          </p:spPr>
          <p:txBody>
            <a:bodyPr anchor="ctr" rtlCol="false" tIns="50800" lIns="50800" bIns="50800" rIns="50800"/>
            <a:lstStyle/>
            <a:p>
              <a:pPr algn="ctr">
                <a:lnSpc>
                  <a:spcPts val="2859"/>
                </a:lnSpc>
              </a:pPr>
            </a:p>
          </p:txBody>
        </p:sp>
      </p:grpSp>
      <p:sp>
        <p:nvSpPr>
          <p:cNvPr name="TextBox 5" id="5"/>
          <p:cNvSpPr txBox="true"/>
          <p:nvPr/>
        </p:nvSpPr>
        <p:spPr>
          <a:xfrm rot="0">
            <a:off x="1857046" y="718986"/>
            <a:ext cx="6806745" cy="1066634"/>
          </a:xfrm>
          <a:prstGeom prst="rect">
            <a:avLst/>
          </a:prstGeom>
        </p:spPr>
        <p:txBody>
          <a:bodyPr anchor="t" rtlCol="false" tIns="0" lIns="0" bIns="0" rIns="0">
            <a:spAutoFit/>
          </a:bodyPr>
          <a:lstStyle/>
          <a:p>
            <a:pPr algn="ctr" marL="0" indent="0" lvl="0">
              <a:lnSpc>
                <a:spcPts val="8635"/>
              </a:lnSpc>
              <a:spcBef>
                <a:spcPct val="0"/>
              </a:spcBef>
            </a:pPr>
            <a:r>
              <a:rPr lang="en-US" b="true" sz="6257" i="true">
                <a:solidFill>
                  <a:srgbClr val="FFFFFF"/>
                </a:solidFill>
                <a:latin typeface="TT Drugs Bold Italics"/>
                <a:ea typeface="TT Drugs Bold Italics"/>
                <a:cs typeface="TT Drugs Bold Italics"/>
                <a:sym typeface="TT Drugs Bold Italics"/>
              </a:rPr>
              <a:t>AMORREOS</a:t>
            </a:r>
          </a:p>
        </p:txBody>
      </p:sp>
      <p:grpSp>
        <p:nvGrpSpPr>
          <p:cNvPr name="Group 6" id="6"/>
          <p:cNvGrpSpPr/>
          <p:nvPr/>
        </p:nvGrpSpPr>
        <p:grpSpPr>
          <a:xfrm rot="0">
            <a:off x="-8906504" y="-1468331"/>
            <a:ext cx="11097603" cy="8323202"/>
            <a:chOff x="0" y="0"/>
            <a:chExt cx="812800" cy="609600"/>
          </a:xfrm>
        </p:grpSpPr>
        <p:sp>
          <p:nvSpPr>
            <p:cNvPr name="Freeform 7" id="7"/>
            <p:cNvSpPr/>
            <p:nvPr/>
          </p:nvSpPr>
          <p:spPr>
            <a:xfrm flipH="false" flipV="false" rot="0">
              <a:off x="0" y="0"/>
              <a:ext cx="812800" cy="609600"/>
            </a:xfrm>
            <a:custGeom>
              <a:avLst/>
              <a:gdLst/>
              <a:ahLst/>
              <a:cxnLst/>
              <a:rect r="r" b="b" t="t" l="l"/>
              <a:pathLst>
                <a:path h="609600" w="812800">
                  <a:moveTo>
                    <a:pt x="203200" y="0"/>
                  </a:moveTo>
                  <a:lnTo>
                    <a:pt x="812800" y="0"/>
                  </a:lnTo>
                  <a:lnTo>
                    <a:pt x="609600" y="609600"/>
                  </a:lnTo>
                  <a:lnTo>
                    <a:pt x="0" y="609600"/>
                  </a:lnTo>
                  <a:lnTo>
                    <a:pt x="203200" y="0"/>
                  </a:lnTo>
                  <a:close/>
                </a:path>
              </a:pathLst>
            </a:custGeom>
            <a:solidFill>
              <a:srgbClr val="4BACC6"/>
            </a:solidFill>
          </p:spPr>
        </p:sp>
        <p:sp>
          <p:nvSpPr>
            <p:cNvPr name="TextBox 8" id="8"/>
            <p:cNvSpPr txBox="true"/>
            <p:nvPr/>
          </p:nvSpPr>
          <p:spPr>
            <a:xfrm>
              <a:off x="101600" y="-19050"/>
              <a:ext cx="609600" cy="628650"/>
            </a:xfrm>
            <a:prstGeom prst="rect">
              <a:avLst/>
            </a:prstGeom>
          </p:spPr>
          <p:txBody>
            <a:bodyPr anchor="ctr" rtlCol="false" tIns="50800" lIns="50800" bIns="50800" rIns="50800"/>
            <a:lstStyle/>
            <a:p>
              <a:pPr algn="ctr">
                <a:lnSpc>
                  <a:spcPts val="2859"/>
                </a:lnSpc>
              </a:pPr>
            </a:p>
          </p:txBody>
        </p:sp>
      </p:grpSp>
      <p:grpSp>
        <p:nvGrpSpPr>
          <p:cNvPr name="Group 9" id="9"/>
          <p:cNvGrpSpPr/>
          <p:nvPr/>
        </p:nvGrpSpPr>
        <p:grpSpPr>
          <a:xfrm rot="0">
            <a:off x="-751501" y="3643259"/>
            <a:ext cx="1503002" cy="1836964"/>
            <a:chOff x="0" y="0"/>
            <a:chExt cx="446360" cy="545539"/>
          </a:xfrm>
        </p:grpSpPr>
        <p:sp>
          <p:nvSpPr>
            <p:cNvPr name="Freeform 10" id="10"/>
            <p:cNvSpPr/>
            <p:nvPr/>
          </p:nvSpPr>
          <p:spPr>
            <a:xfrm flipH="false" flipV="false" rot="0">
              <a:off x="0" y="0"/>
              <a:ext cx="446360" cy="545539"/>
            </a:xfrm>
            <a:custGeom>
              <a:avLst/>
              <a:gdLst/>
              <a:ahLst/>
              <a:cxnLst/>
              <a:rect r="r" b="b" t="t" l="l"/>
              <a:pathLst>
                <a:path h="545539" w="446360">
                  <a:moveTo>
                    <a:pt x="203200" y="0"/>
                  </a:moveTo>
                  <a:lnTo>
                    <a:pt x="446360" y="0"/>
                  </a:lnTo>
                  <a:lnTo>
                    <a:pt x="243160" y="545539"/>
                  </a:lnTo>
                  <a:lnTo>
                    <a:pt x="0" y="545539"/>
                  </a:lnTo>
                  <a:lnTo>
                    <a:pt x="203200" y="0"/>
                  </a:lnTo>
                  <a:close/>
                </a:path>
              </a:pathLst>
            </a:custGeom>
            <a:solidFill>
              <a:srgbClr val="9BD9E4"/>
            </a:solidFill>
          </p:spPr>
        </p:sp>
        <p:sp>
          <p:nvSpPr>
            <p:cNvPr name="TextBox 11" id="11"/>
            <p:cNvSpPr txBox="true"/>
            <p:nvPr/>
          </p:nvSpPr>
          <p:spPr>
            <a:xfrm>
              <a:off x="101600" y="-19050"/>
              <a:ext cx="243160" cy="564589"/>
            </a:xfrm>
            <a:prstGeom prst="rect">
              <a:avLst/>
            </a:prstGeom>
          </p:spPr>
          <p:txBody>
            <a:bodyPr anchor="ctr" rtlCol="false" tIns="50800" lIns="50800" bIns="50800" rIns="50800"/>
            <a:lstStyle/>
            <a:p>
              <a:pPr algn="ctr">
                <a:lnSpc>
                  <a:spcPts val="2859"/>
                </a:lnSpc>
              </a:pPr>
            </a:p>
          </p:txBody>
        </p:sp>
      </p:grpSp>
      <p:sp>
        <p:nvSpPr>
          <p:cNvPr name="Freeform 12" id="12"/>
          <p:cNvSpPr/>
          <p:nvPr/>
        </p:nvSpPr>
        <p:spPr>
          <a:xfrm flipH="false" flipV="false" rot="0">
            <a:off x="1901988" y="2482372"/>
            <a:ext cx="7242012" cy="7242012"/>
          </a:xfrm>
          <a:custGeom>
            <a:avLst/>
            <a:gdLst/>
            <a:ahLst/>
            <a:cxnLst/>
            <a:rect r="r" b="b" t="t" l="l"/>
            <a:pathLst>
              <a:path h="7242012" w="7242012">
                <a:moveTo>
                  <a:pt x="0" y="0"/>
                </a:moveTo>
                <a:lnTo>
                  <a:pt x="7242012" y="0"/>
                </a:lnTo>
                <a:lnTo>
                  <a:pt x="7242012" y="7242012"/>
                </a:lnTo>
                <a:lnTo>
                  <a:pt x="0" y="7242012"/>
                </a:lnTo>
                <a:lnTo>
                  <a:pt x="0" y="0"/>
                </a:lnTo>
                <a:close/>
              </a:path>
            </a:pathLst>
          </a:custGeom>
          <a:blipFill>
            <a:blip r:embed="rId2"/>
            <a:stretch>
              <a:fillRect l="0" t="0" r="0" b="0"/>
            </a:stretch>
          </a:blipFill>
        </p:spPr>
      </p:sp>
      <p:sp>
        <p:nvSpPr>
          <p:cNvPr name="TextBox 13" id="13"/>
          <p:cNvSpPr txBox="true"/>
          <p:nvPr/>
        </p:nvSpPr>
        <p:spPr>
          <a:xfrm rot="0">
            <a:off x="10205545" y="1690835"/>
            <a:ext cx="7253821" cy="8033550"/>
          </a:xfrm>
          <a:prstGeom prst="rect">
            <a:avLst/>
          </a:prstGeom>
        </p:spPr>
        <p:txBody>
          <a:bodyPr anchor="t" rtlCol="false" tIns="0" lIns="0" bIns="0" rIns="0">
            <a:spAutoFit/>
          </a:bodyPr>
          <a:lstStyle/>
          <a:p>
            <a:pPr algn="l" marL="0" indent="0" lvl="0">
              <a:lnSpc>
                <a:spcPts val="4935"/>
              </a:lnSpc>
              <a:spcBef>
                <a:spcPct val="0"/>
              </a:spcBef>
            </a:pPr>
            <a:r>
              <a:rPr lang="en-US" b="true" sz="3576">
                <a:solidFill>
                  <a:srgbClr val="4BACC6"/>
                </a:solidFill>
                <a:latin typeface="TT Drugs Bold"/>
                <a:ea typeface="TT Drugs Bold"/>
                <a:cs typeface="TT Drugs Bold"/>
                <a:sym typeface="TT Drugs Bold"/>
              </a:rPr>
              <a:t>Los amorreos ocupaban zonas montañosas y eran guerreros agresivos. Eran conocidos por su arrogancia (Amós 2: 9). Josué venció a cinco reyes amorreos cuando el sol se detuvo (Jos. 10: 12-14) y esto nos muestra que Dios pelea nuestras batallas cuando confiamos en él. Las batallas espirituales más difíciles no se ganan con fuerza, sino con oración, obediencia y la intervención divina. </a:t>
            </a:r>
          </a:p>
        </p:txBody>
      </p:sp>
      <p:sp>
        <p:nvSpPr>
          <p:cNvPr name="TextBox 14" id="14"/>
          <p:cNvSpPr txBox="true"/>
          <p:nvPr/>
        </p:nvSpPr>
        <p:spPr>
          <a:xfrm rot="0">
            <a:off x="13539278" y="133700"/>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333" r="0" b="-9333"/>
            </a:stretch>
          </a:blipFill>
        </p:spPr>
      </p:sp>
      <p:grpSp>
        <p:nvGrpSpPr>
          <p:cNvPr name="Group 3" id="3"/>
          <p:cNvGrpSpPr/>
          <p:nvPr/>
        </p:nvGrpSpPr>
        <p:grpSpPr>
          <a:xfrm rot="0">
            <a:off x="5158032" y="2365416"/>
            <a:ext cx="7971935" cy="6892884"/>
            <a:chOff x="0" y="0"/>
            <a:chExt cx="1014292" cy="877001"/>
          </a:xfrm>
        </p:grpSpPr>
        <p:sp>
          <p:nvSpPr>
            <p:cNvPr name="Freeform 4" id="4"/>
            <p:cNvSpPr/>
            <p:nvPr/>
          </p:nvSpPr>
          <p:spPr>
            <a:xfrm flipH="false" flipV="false" rot="0">
              <a:off x="0" y="0"/>
              <a:ext cx="1014292" cy="877001"/>
            </a:xfrm>
            <a:custGeom>
              <a:avLst/>
              <a:gdLst/>
              <a:ahLst/>
              <a:cxnLst/>
              <a:rect r="r" b="b" t="t" l="l"/>
              <a:pathLst>
                <a:path h="877001" w="1014292">
                  <a:moveTo>
                    <a:pt x="0" y="0"/>
                  </a:moveTo>
                  <a:lnTo>
                    <a:pt x="1014292" y="0"/>
                  </a:lnTo>
                  <a:lnTo>
                    <a:pt x="1014292" y="877001"/>
                  </a:lnTo>
                  <a:lnTo>
                    <a:pt x="0" y="877001"/>
                  </a:lnTo>
                  <a:close/>
                </a:path>
              </a:pathLst>
            </a:custGeom>
            <a:solidFill>
              <a:srgbClr val="4BACC6">
                <a:alpha val="82745"/>
              </a:srgbClr>
            </a:solidFill>
            <a:ln cap="sq">
              <a:noFill/>
              <a:prstDash val="solid"/>
              <a:miter/>
            </a:ln>
          </p:spPr>
        </p:sp>
        <p:sp>
          <p:nvSpPr>
            <p:cNvPr name="TextBox 5" id="5"/>
            <p:cNvSpPr txBox="true"/>
            <p:nvPr/>
          </p:nvSpPr>
          <p:spPr>
            <a:xfrm>
              <a:off x="0" y="-19050"/>
              <a:ext cx="1014292" cy="896051"/>
            </a:xfrm>
            <a:prstGeom prst="rect">
              <a:avLst/>
            </a:prstGeom>
          </p:spPr>
          <p:txBody>
            <a:bodyPr anchor="ctr" rtlCol="false" tIns="50800" lIns="50800" bIns="50800" rIns="50800"/>
            <a:lstStyle/>
            <a:p>
              <a:pPr algn="ctr" marL="0" indent="0" lvl="0">
                <a:lnSpc>
                  <a:spcPts val="2859"/>
                </a:lnSpc>
                <a:spcBef>
                  <a:spcPct val="0"/>
                </a:spcBef>
              </a:pPr>
            </a:p>
          </p:txBody>
        </p:sp>
      </p:grpSp>
      <p:grpSp>
        <p:nvGrpSpPr>
          <p:cNvPr name="Group 6" id="6"/>
          <p:cNvGrpSpPr/>
          <p:nvPr/>
        </p:nvGrpSpPr>
        <p:grpSpPr>
          <a:xfrm rot="0">
            <a:off x="5601670" y="2770038"/>
            <a:ext cx="7084660" cy="6083640"/>
            <a:chOff x="0" y="0"/>
            <a:chExt cx="1368163" cy="1174850"/>
          </a:xfrm>
        </p:grpSpPr>
        <p:sp>
          <p:nvSpPr>
            <p:cNvPr name="Freeform 7" id="7"/>
            <p:cNvSpPr/>
            <p:nvPr/>
          </p:nvSpPr>
          <p:spPr>
            <a:xfrm flipH="false" flipV="false" rot="0">
              <a:off x="0" y="0"/>
              <a:ext cx="1368163" cy="1174850"/>
            </a:xfrm>
            <a:custGeom>
              <a:avLst/>
              <a:gdLst/>
              <a:ahLst/>
              <a:cxnLst/>
              <a:rect r="r" b="b" t="t" l="l"/>
              <a:pathLst>
                <a:path h="1174850" w="1368163">
                  <a:moveTo>
                    <a:pt x="0" y="0"/>
                  </a:moveTo>
                  <a:lnTo>
                    <a:pt x="1368163" y="0"/>
                  </a:lnTo>
                  <a:lnTo>
                    <a:pt x="1368163" y="1174850"/>
                  </a:lnTo>
                  <a:lnTo>
                    <a:pt x="0" y="1174850"/>
                  </a:lnTo>
                  <a:close/>
                </a:path>
              </a:pathLst>
            </a:custGeom>
            <a:solidFill>
              <a:srgbClr val="000000">
                <a:alpha val="0"/>
              </a:srgbClr>
            </a:solidFill>
            <a:ln w="57150" cap="sq">
              <a:solidFill>
                <a:srgbClr val="FFFFFF"/>
              </a:solidFill>
              <a:prstDash val="solid"/>
              <a:miter/>
            </a:ln>
          </p:spPr>
        </p:sp>
        <p:sp>
          <p:nvSpPr>
            <p:cNvPr name="TextBox 8" id="8"/>
            <p:cNvSpPr txBox="true"/>
            <p:nvPr/>
          </p:nvSpPr>
          <p:spPr>
            <a:xfrm>
              <a:off x="0" y="-114300"/>
              <a:ext cx="1368163" cy="1289150"/>
            </a:xfrm>
            <a:prstGeom prst="rect">
              <a:avLst/>
            </a:prstGeom>
          </p:spPr>
          <p:txBody>
            <a:bodyPr anchor="ctr" rtlCol="false" tIns="0" lIns="0" bIns="0" rIns="0"/>
            <a:lstStyle/>
            <a:p>
              <a:pPr algn="ctr" marL="0" indent="0" lvl="0">
                <a:lnSpc>
                  <a:spcPts val="8512"/>
                </a:lnSpc>
                <a:spcBef>
                  <a:spcPct val="0"/>
                </a:spcBef>
              </a:pPr>
            </a:p>
          </p:txBody>
        </p:sp>
      </p:grpSp>
      <p:grpSp>
        <p:nvGrpSpPr>
          <p:cNvPr name="Group 9" id="9"/>
          <p:cNvGrpSpPr/>
          <p:nvPr/>
        </p:nvGrpSpPr>
        <p:grpSpPr>
          <a:xfrm rot="0">
            <a:off x="5615540" y="3208678"/>
            <a:ext cx="7060654" cy="5454392"/>
            <a:chOff x="0" y="0"/>
            <a:chExt cx="9414206" cy="7272522"/>
          </a:xfrm>
        </p:grpSpPr>
        <p:sp>
          <p:nvSpPr>
            <p:cNvPr name="TextBox 10" id="10"/>
            <p:cNvSpPr txBox="true"/>
            <p:nvPr/>
          </p:nvSpPr>
          <p:spPr>
            <a:xfrm rot="0">
              <a:off x="0" y="-66675"/>
              <a:ext cx="9414206" cy="5649595"/>
            </a:xfrm>
            <a:prstGeom prst="rect">
              <a:avLst/>
            </a:prstGeom>
          </p:spPr>
          <p:txBody>
            <a:bodyPr anchor="t" rtlCol="false" tIns="0" lIns="0" bIns="0" rIns="0">
              <a:spAutoFit/>
            </a:bodyPr>
            <a:lstStyle/>
            <a:p>
              <a:pPr algn="ctr" marL="0" indent="0" lvl="0">
                <a:lnSpc>
                  <a:spcPts val="4830"/>
                </a:lnSpc>
                <a:spcBef>
                  <a:spcPct val="0"/>
                </a:spcBef>
              </a:pPr>
              <a:r>
                <a:rPr lang="en-US" sz="3500" spc="49">
                  <a:solidFill>
                    <a:srgbClr val="FFFFFF"/>
                  </a:solidFill>
                  <a:latin typeface="TT Drugs"/>
                  <a:ea typeface="TT Drugs"/>
                  <a:cs typeface="TT Drugs"/>
                  <a:sym typeface="TT Drugs"/>
                </a:rPr>
                <a:t>«</a:t>
              </a:r>
              <a:r>
                <a:rPr lang="en-US" sz="3500" spc="49">
                  <a:solidFill>
                    <a:srgbClr val="FFFFFF"/>
                  </a:solidFill>
                  <a:latin typeface="TT Drugs"/>
                  <a:ea typeface="TT Drugs"/>
                  <a:cs typeface="TT Drugs"/>
                  <a:sym typeface="TT Drugs"/>
                </a:rPr>
                <a:t>Pasasteis el Jo</a:t>
              </a:r>
              <a:r>
                <a:rPr lang="en-US" sz="3500" spc="49">
                  <a:solidFill>
                    <a:srgbClr val="FFFFFF"/>
                  </a:solidFill>
                  <a:latin typeface="TT Drugs"/>
                  <a:ea typeface="TT Drugs"/>
                  <a:cs typeface="TT Drugs"/>
                  <a:sym typeface="TT Drugs"/>
                </a:rPr>
                <a:t>rdán, y vinisteis a Jericó, y los moradores de Jericó pelearon contra vosotros: los amorreos, ferezeos, cananeos, heteos, gergeseos, heveos y jebuseos, y yo los entregué en vuestras manos.»,</a:t>
              </a:r>
            </a:p>
          </p:txBody>
        </p:sp>
        <p:sp>
          <p:nvSpPr>
            <p:cNvPr name="TextBox 11" id="11"/>
            <p:cNvSpPr txBox="true"/>
            <p:nvPr/>
          </p:nvSpPr>
          <p:spPr>
            <a:xfrm rot="0">
              <a:off x="399612" y="6510234"/>
              <a:ext cx="8416920" cy="762288"/>
            </a:xfrm>
            <a:prstGeom prst="rect">
              <a:avLst/>
            </a:prstGeom>
          </p:spPr>
          <p:txBody>
            <a:bodyPr anchor="t" rtlCol="false" tIns="0" lIns="0" bIns="0" rIns="0">
              <a:spAutoFit/>
            </a:bodyPr>
            <a:lstStyle/>
            <a:p>
              <a:pPr algn="ctr" marL="0" indent="0" lvl="0">
                <a:lnSpc>
                  <a:spcPts val="4874"/>
                </a:lnSpc>
                <a:spcBef>
                  <a:spcPct val="0"/>
                </a:spcBef>
              </a:pPr>
              <a:r>
                <a:rPr lang="en-US" sz="3532" spc="49">
                  <a:solidFill>
                    <a:srgbClr val="FFFFFF"/>
                  </a:solidFill>
                  <a:latin typeface="TT Drugs"/>
                  <a:ea typeface="TT Drugs"/>
                  <a:cs typeface="TT Drugs"/>
                  <a:sym typeface="TT Drugs"/>
                </a:rPr>
                <a:t>JOSUE  24: 11</a:t>
              </a:r>
            </a:p>
          </p:txBody>
        </p:sp>
      </p:grpSp>
      <p:grpSp>
        <p:nvGrpSpPr>
          <p:cNvPr name="Group 12" id="12"/>
          <p:cNvGrpSpPr/>
          <p:nvPr/>
        </p:nvGrpSpPr>
        <p:grpSpPr>
          <a:xfrm rot="0">
            <a:off x="4899830" y="655581"/>
            <a:ext cx="8013819" cy="1276485"/>
            <a:chOff x="0" y="0"/>
            <a:chExt cx="2672988" cy="425768"/>
          </a:xfrm>
        </p:grpSpPr>
        <p:sp>
          <p:nvSpPr>
            <p:cNvPr name="Freeform 13" id="13"/>
            <p:cNvSpPr/>
            <p:nvPr/>
          </p:nvSpPr>
          <p:spPr>
            <a:xfrm flipH="false" flipV="false" rot="0">
              <a:off x="0" y="0"/>
              <a:ext cx="2672988" cy="425768"/>
            </a:xfrm>
            <a:custGeom>
              <a:avLst/>
              <a:gdLst/>
              <a:ahLst/>
              <a:cxnLst/>
              <a:rect r="r" b="b" t="t" l="l"/>
              <a:pathLst>
                <a:path h="425768" w="2672988">
                  <a:moveTo>
                    <a:pt x="0" y="0"/>
                  </a:moveTo>
                  <a:lnTo>
                    <a:pt x="2672988" y="0"/>
                  </a:lnTo>
                  <a:lnTo>
                    <a:pt x="2672988" y="425768"/>
                  </a:lnTo>
                  <a:lnTo>
                    <a:pt x="0" y="425768"/>
                  </a:lnTo>
                  <a:close/>
                </a:path>
              </a:pathLst>
            </a:custGeom>
            <a:solidFill>
              <a:srgbClr val="FFFFFF">
                <a:alpha val="96863"/>
              </a:srgbClr>
            </a:solidFill>
            <a:ln cap="sq">
              <a:noFill/>
              <a:prstDash val="solid"/>
              <a:miter/>
            </a:ln>
          </p:spPr>
        </p:sp>
        <p:sp>
          <p:nvSpPr>
            <p:cNvPr name="TextBox 14" id="14"/>
            <p:cNvSpPr txBox="true"/>
            <p:nvPr/>
          </p:nvSpPr>
          <p:spPr>
            <a:xfrm>
              <a:off x="0" y="-104775"/>
              <a:ext cx="2672988" cy="530543"/>
            </a:xfrm>
            <a:prstGeom prst="rect">
              <a:avLst/>
            </a:prstGeom>
          </p:spPr>
          <p:txBody>
            <a:bodyPr anchor="ctr" rtlCol="false" tIns="50800" lIns="50800" bIns="50800" rIns="50800"/>
            <a:lstStyle/>
            <a:p>
              <a:pPr algn="ctr" marL="0" indent="0" lvl="0">
                <a:lnSpc>
                  <a:spcPts val="8022"/>
                </a:lnSpc>
                <a:spcBef>
                  <a:spcPct val="0"/>
                </a:spcBef>
              </a:pPr>
              <a:r>
                <a:rPr lang="en-US" sz="5813" spc="569">
                  <a:solidFill>
                    <a:srgbClr val="231F20">
                      <a:alpha val="96863"/>
                    </a:srgbClr>
                  </a:solidFill>
                  <a:latin typeface="TT Drugs"/>
                  <a:ea typeface="TT Drugs"/>
                  <a:cs typeface="TT Drugs"/>
                  <a:sym typeface="TT Drugs"/>
                </a:rPr>
                <a:t>LECTURA BIBLICA</a:t>
              </a:r>
            </a:p>
          </p:txBody>
        </p:sp>
      </p:grpSp>
      <p:sp>
        <p:nvSpPr>
          <p:cNvPr name="TextBox 15" id="15"/>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TextBox 2" id="2"/>
          <p:cNvSpPr txBox="true"/>
          <p:nvPr/>
        </p:nvSpPr>
        <p:spPr>
          <a:xfrm rot="0">
            <a:off x="1695928" y="651750"/>
            <a:ext cx="4319549" cy="985465"/>
          </a:xfrm>
          <a:prstGeom prst="rect">
            <a:avLst/>
          </a:prstGeom>
        </p:spPr>
        <p:txBody>
          <a:bodyPr anchor="t" rtlCol="false" tIns="0" lIns="0" bIns="0" rIns="0">
            <a:spAutoFit/>
          </a:bodyPr>
          <a:lstStyle/>
          <a:p>
            <a:pPr algn="ctr">
              <a:lnSpc>
                <a:spcPts val="8022"/>
              </a:lnSpc>
            </a:pPr>
            <a:r>
              <a:rPr lang="en-US" sz="5813" spc="569">
                <a:solidFill>
                  <a:srgbClr val="231F20"/>
                </a:solidFill>
                <a:latin typeface="TT Drugs"/>
                <a:ea typeface="TT Drugs"/>
                <a:cs typeface="TT Drugs"/>
                <a:sym typeface="TT Drugs"/>
              </a:rPr>
              <a:t>HITITAS</a:t>
            </a:r>
          </a:p>
        </p:txBody>
      </p:sp>
      <p:sp>
        <p:nvSpPr>
          <p:cNvPr name="TextBox 3" id="3"/>
          <p:cNvSpPr txBox="true"/>
          <p:nvPr/>
        </p:nvSpPr>
        <p:spPr>
          <a:xfrm rot="0">
            <a:off x="1432305" y="1842715"/>
            <a:ext cx="6850570" cy="7301865"/>
          </a:xfrm>
          <a:prstGeom prst="rect">
            <a:avLst/>
          </a:prstGeom>
        </p:spPr>
        <p:txBody>
          <a:bodyPr anchor="t" rtlCol="false" tIns="0" lIns="0" bIns="0" rIns="0">
            <a:spAutoFit/>
          </a:bodyPr>
          <a:lstStyle/>
          <a:p>
            <a:pPr algn="l" marL="0" indent="0" lvl="0">
              <a:lnSpc>
                <a:spcPts val="4830"/>
              </a:lnSpc>
              <a:spcBef>
                <a:spcPct val="0"/>
              </a:spcBef>
            </a:pPr>
            <a:r>
              <a:rPr lang="en-US" sz="3500" spc="343">
                <a:solidFill>
                  <a:srgbClr val="231F20"/>
                </a:solidFill>
                <a:latin typeface="TT Drugs"/>
                <a:ea typeface="TT Drugs"/>
                <a:cs typeface="TT Drugs"/>
                <a:sym typeface="TT Drugs"/>
              </a:rPr>
              <a:t>Los hititas eran originarios de Anatolia; algunos grupos emigraron hacia Canaán. Se establecieron principalmente en la región montañosa central. Tenían una cultura estructurada y estaban bien organizados. Se dice que los hititas eran expertos infiltrándose entre otros pueblos. </a:t>
            </a:r>
          </a:p>
        </p:txBody>
      </p:sp>
      <p:sp>
        <p:nvSpPr>
          <p:cNvPr name="Freeform 4" id="4"/>
          <p:cNvSpPr/>
          <p:nvPr/>
        </p:nvSpPr>
        <p:spPr>
          <a:xfrm flipH="false" flipV="false" rot="-10800000">
            <a:off x="0" y="-449052"/>
            <a:ext cx="7262322" cy="2086267"/>
          </a:xfrm>
          <a:custGeom>
            <a:avLst/>
            <a:gdLst/>
            <a:ahLst/>
            <a:cxnLst/>
            <a:rect r="r" b="b" t="t" l="l"/>
            <a:pathLst>
              <a:path h="2086267" w="7262322">
                <a:moveTo>
                  <a:pt x="0" y="0"/>
                </a:moveTo>
                <a:lnTo>
                  <a:pt x="7262322" y="0"/>
                </a:lnTo>
                <a:lnTo>
                  <a:pt x="7262322" y="2086267"/>
                </a:lnTo>
                <a:lnTo>
                  <a:pt x="0" y="2086267"/>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5" id="5"/>
          <p:cNvSpPr/>
          <p:nvPr/>
        </p:nvSpPr>
        <p:spPr>
          <a:xfrm flipH="true" flipV="true" rot="-10800000">
            <a:off x="2721856" y="8654151"/>
            <a:ext cx="7262322" cy="2086267"/>
          </a:xfrm>
          <a:custGeom>
            <a:avLst/>
            <a:gdLst/>
            <a:ahLst/>
            <a:cxnLst/>
            <a:rect r="r" b="b" t="t" l="l"/>
            <a:pathLst>
              <a:path h="2086267" w="7262322">
                <a:moveTo>
                  <a:pt x="7262322" y="2086266"/>
                </a:moveTo>
                <a:lnTo>
                  <a:pt x="0" y="2086266"/>
                </a:lnTo>
                <a:lnTo>
                  <a:pt x="0" y="0"/>
                </a:lnTo>
                <a:lnTo>
                  <a:pt x="7262322" y="0"/>
                </a:lnTo>
                <a:lnTo>
                  <a:pt x="7262322" y="208626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0626963" y="1842715"/>
            <a:ext cx="6850570" cy="4253865"/>
          </a:xfrm>
          <a:prstGeom prst="rect">
            <a:avLst/>
          </a:prstGeom>
        </p:spPr>
        <p:txBody>
          <a:bodyPr anchor="t" rtlCol="false" tIns="0" lIns="0" bIns="0" rIns="0">
            <a:spAutoFit/>
          </a:bodyPr>
          <a:lstStyle/>
          <a:p>
            <a:pPr algn="l" marL="0" indent="0" lvl="0">
              <a:lnSpc>
                <a:spcPts val="4830"/>
              </a:lnSpc>
              <a:spcBef>
                <a:spcPct val="0"/>
              </a:spcBef>
            </a:pPr>
            <a:r>
              <a:rPr lang="en-US" sz="3500" spc="343">
                <a:solidFill>
                  <a:srgbClr val="231F20"/>
                </a:solidFill>
                <a:latin typeface="TT Drugs"/>
                <a:ea typeface="TT Drugs"/>
                <a:cs typeface="TT Drugs"/>
                <a:sym typeface="TT Drugs"/>
              </a:rPr>
              <a:t>De igual manera, algunos pecados no llegan abiertamente, sino que se infiltran calladamente en nuestra vida. Por eso necesitamos vigilancia constante. </a:t>
            </a:r>
          </a:p>
        </p:txBody>
      </p:sp>
      <p:sp>
        <p:nvSpPr>
          <p:cNvPr name="TextBox 7" id="7"/>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8808" r="0" b="-8969"/>
            </a:stretch>
          </a:blipFill>
        </p:spPr>
      </p:sp>
      <p:sp>
        <p:nvSpPr>
          <p:cNvPr name="Freeform 3" id="3"/>
          <p:cNvSpPr/>
          <p:nvPr/>
        </p:nvSpPr>
        <p:spPr>
          <a:xfrm flipH="false" flipV="false" rot="0">
            <a:off x="1028700" y="8724872"/>
            <a:ext cx="5257722" cy="1038400"/>
          </a:xfrm>
          <a:custGeom>
            <a:avLst/>
            <a:gdLst/>
            <a:ahLst/>
            <a:cxnLst/>
            <a:rect r="r" b="b" t="t" l="l"/>
            <a:pathLst>
              <a:path h="1038400" w="5257722">
                <a:moveTo>
                  <a:pt x="0" y="0"/>
                </a:moveTo>
                <a:lnTo>
                  <a:pt x="5257722" y="0"/>
                </a:lnTo>
                <a:lnTo>
                  <a:pt x="5257722" y="1038401"/>
                </a:lnTo>
                <a:lnTo>
                  <a:pt x="0" y="1038401"/>
                </a:lnTo>
                <a:lnTo>
                  <a:pt x="0" y="0"/>
                </a:lnTo>
                <a:close/>
              </a:path>
            </a:pathLst>
          </a:custGeom>
          <a:blipFill>
            <a:blip r:embed="rId3">
              <a:alphaModFix amt="82000"/>
            </a:blip>
            <a:stretch>
              <a:fillRect l="0" t="0" r="0" b="0"/>
            </a:stretch>
          </a:blipFill>
        </p:spPr>
      </p:sp>
      <p:sp>
        <p:nvSpPr>
          <p:cNvPr name="Freeform 4" id="4"/>
          <p:cNvSpPr/>
          <p:nvPr/>
        </p:nvSpPr>
        <p:spPr>
          <a:xfrm flipH="false" flipV="false" rot="0">
            <a:off x="6513656" y="8724872"/>
            <a:ext cx="5257722" cy="1038400"/>
          </a:xfrm>
          <a:custGeom>
            <a:avLst/>
            <a:gdLst/>
            <a:ahLst/>
            <a:cxnLst/>
            <a:rect r="r" b="b" t="t" l="l"/>
            <a:pathLst>
              <a:path h="1038400" w="5257722">
                <a:moveTo>
                  <a:pt x="0" y="0"/>
                </a:moveTo>
                <a:lnTo>
                  <a:pt x="5257722" y="0"/>
                </a:lnTo>
                <a:lnTo>
                  <a:pt x="5257722" y="1038401"/>
                </a:lnTo>
                <a:lnTo>
                  <a:pt x="0" y="1038401"/>
                </a:lnTo>
                <a:lnTo>
                  <a:pt x="0" y="0"/>
                </a:lnTo>
                <a:close/>
              </a:path>
            </a:pathLst>
          </a:custGeom>
          <a:blipFill>
            <a:blip r:embed="rId3">
              <a:alphaModFix amt="82000"/>
            </a:blip>
            <a:stretch>
              <a:fillRect l="0" t="0" r="0" b="0"/>
            </a:stretch>
          </a:blipFill>
        </p:spPr>
      </p:sp>
      <p:sp>
        <p:nvSpPr>
          <p:cNvPr name="Freeform 5" id="5"/>
          <p:cNvSpPr/>
          <p:nvPr/>
        </p:nvSpPr>
        <p:spPr>
          <a:xfrm flipH="false" flipV="false" rot="0">
            <a:off x="11999978" y="8739100"/>
            <a:ext cx="5257722" cy="1038400"/>
          </a:xfrm>
          <a:custGeom>
            <a:avLst/>
            <a:gdLst/>
            <a:ahLst/>
            <a:cxnLst/>
            <a:rect r="r" b="b" t="t" l="l"/>
            <a:pathLst>
              <a:path h="1038400" w="5257722">
                <a:moveTo>
                  <a:pt x="0" y="0"/>
                </a:moveTo>
                <a:lnTo>
                  <a:pt x="5257723" y="0"/>
                </a:lnTo>
                <a:lnTo>
                  <a:pt x="5257723" y="1038400"/>
                </a:lnTo>
                <a:lnTo>
                  <a:pt x="0" y="1038400"/>
                </a:lnTo>
                <a:lnTo>
                  <a:pt x="0" y="0"/>
                </a:lnTo>
                <a:close/>
              </a:path>
            </a:pathLst>
          </a:custGeom>
          <a:blipFill>
            <a:blip r:embed="rId3">
              <a:alphaModFix amt="82000"/>
            </a:blip>
            <a:stretch>
              <a:fillRect l="0" t="0" r="0" b="0"/>
            </a:stretch>
          </a:blipFill>
        </p:spPr>
      </p:sp>
      <p:grpSp>
        <p:nvGrpSpPr>
          <p:cNvPr name="Group 6" id="6"/>
          <p:cNvGrpSpPr/>
          <p:nvPr/>
        </p:nvGrpSpPr>
        <p:grpSpPr>
          <a:xfrm rot="0">
            <a:off x="5539817" y="2278488"/>
            <a:ext cx="7744258" cy="5730023"/>
            <a:chOff x="0" y="0"/>
            <a:chExt cx="1968808" cy="1456733"/>
          </a:xfrm>
        </p:grpSpPr>
        <p:sp>
          <p:nvSpPr>
            <p:cNvPr name="Freeform 7" id="7"/>
            <p:cNvSpPr/>
            <p:nvPr/>
          </p:nvSpPr>
          <p:spPr>
            <a:xfrm flipH="false" flipV="false" rot="0">
              <a:off x="0" y="0"/>
              <a:ext cx="1968808" cy="1456733"/>
            </a:xfrm>
            <a:custGeom>
              <a:avLst/>
              <a:gdLst/>
              <a:ahLst/>
              <a:cxnLst/>
              <a:rect r="r" b="b" t="t" l="l"/>
              <a:pathLst>
                <a:path h="1456733" w="1968808">
                  <a:moveTo>
                    <a:pt x="3999" y="0"/>
                  </a:moveTo>
                  <a:lnTo>
                    <a:pt x="1964809" y="0"/>
                  </a:lnTo>
                  <a:cubicBezTo>
                    <a:pt x="1967017" y="0"/>
                    <a:pt x="1968808" y="1790"/>
                    <a:pt x="1968808" y="3999"/>
                  </a:cubicBezTo>
                  <a:lnTo>
                    <a:pt x="1968808" y="1452734"/>
                  </a:lnTo>
                  <a:cubicBezTo>
                    <a:pt x="1968808" y="1454942"/>
                    <a:pt x="1967017" y="1456733"/>
                    <a:pt x="1964809" y="1456733"/>
                  </a:cubicBezTo>
                  <a:lnTo>
                    <a:pt x="3999" y="1456733"/>
                  </a:lnTo>
                  <a:cubicBezTo>
                    <a:pt x="1790" y="1456733"/>
                    <a:pt x="0" y="1454942"/>
                    <a:pt x="0" y="1452734"/>
                  </a:cubicBezTo>
                  <a:lnTo>
                    <a:pt x="0" y="3999"/>
                  </a:lnTo>
                  <a:cubicBezTo>
                    <a:pt x="0" y="1790"/>
                    <a:pt x="1790" y="0"/>
                    <a:pt x="3999" y="0"/>
                  </a:cubicBezTo>
                  <a:close/>
                </a:path>
              </a:pathLst>
            </a:custGeom>
            <a:solidFill>
              <a:srgbClr val="FFFFFF"/>
            </a:solidFill>
            <a:ln cap="sq">
              <a:noFill/>
              <a:prstDash val="solid"/>
              <a:miter/>
            </a:ln>
          </p:spPr>
        </p:sp>
        <p:sp>
          <p:nvSpPr>
            <p:cNvPr name="TextBox 8" id="8"/>
            <p:cNvSpPr txBox="true"/>
            <p:nvPr/>
          </p:nvSpPr>
          <p:spPr>
            <a:xfrm>
              <a:off x="0" y="-19050"/>
              <a:ext cx="1968808" cy="1475783"/>
            </a:xfrm>
            <a:prstGeom prst="rect">
              <a:avLst/>
            </a:prstGeom>
          </p:spPr>
          <p:txBody>
            <a:bodyPr anchor="ctr" rtlCol="false" tIns="50800" lIns="50800" bIns="50800" rIns="50800"/>
            <a:lstStyle/>
            <a:p>
              <a:pPr algn="ctr" marL="0" indent="0" lvl="0">
                <a:lnSpc>
                  <a:spcPts val="2859"/>
                </a:lnSpc>
                <a:spcBef>
                  <a:spcPct val="0"/>
                </a:spcBef>
              </a:pPr>
            </a:p>
          </p:txBody>
        </p:sp>
      </p:grpSp>
      <p:sp>
        <p:nvSpPr>
          <p:cNvPr name="TextBox 9" id="9"/>
          <p:cNvSpPr txBox="true"/>
          <p:nvPr/>
        </p:nvSpPr>
        <p:spPr>
          <a:xfrm rot="0">
            <a:off x="6201076" y="3458464"/>
            <a:ext cx="6421741" cy="3265297"/>
          </a:xfrm>
          <a:prstGeom prst="rect">
            <a:avLst/>
          </a:prstGeom>
        </p:spPr>
        <p:txBody>
          <a:bodyPr anchor="t" rtlCol="false" tIns="0" lIns="0" bIns="0" rIns="0">
            <a:spAutoFit/>
          </a:bodyPr>
          <a:lstStyle/>
          <a:p>
            <a:pPr algn="ctr" marL="0" indent="0" lvl="0">
              <a:lnSpc>
                <a:spcPts val="8686"/>
              </a:lnSpc>
              <a:spcBef>
                <a:spcPct val="0"/>
              </a:spcBef>
            </a:pPr>
            <a:r>
              <a:rPr lang="en-US" b="true" sz="6294" spc="616">
                <a:solidFill>
                  <a:srgbClr val="0071BC"/>
                </a:solidFill>
                <a:latin typeface="TT Drugs Bold"/>
                <a:ea typeface="TT Drugs Bold"/>
                <a:cs typeface="TT Drugs Bold"/>
                <a:sym typeface="TT Drugs Bold"/>
              </a:rPr>
              <a:t>BIENVENIDA Y</a:t>
            </a:r>
            <a:r>
              <a:rPr lang="en-US" b="true" sz="6294" spc="616">
                <a:solidFill>
                  <a:srgbClr val="0071BC"/>
                </a:solidFill>
                <a:latin typeface="TT Drugs Bold"/>
                <a:ea typeface="TT Drugs Bold"/>
                <a:cs typeface="TT Drugs Bold"/>
                <a:sym typeface="TT Drugs Bold"/>
              </a:rPr>
              <a:t> mús</a:t>
            </a:r>
            <a:r>
              <a:rPr lang="en-US" b="true" sz="6294" spc="616">
                <a:solidFill>
                  <a:srgbClr val="0071BC"/>
                </a:solidFill>
                <a:latin typeface="TT Drugs Bold"/>
                <a:ea typeface="TT Drugs Bold"/>
                <a:cs typeface="TT Drugs Bold"/>
                <a:sym typeface="TT Drugs Bold"/>
              </a:rPr>
              <a:t>ICA ESPECIAL</a:t>
            </a:r>
          </a:p>
        </p:txBody>
      </p:sp>
      <p:sp>
        <p:nvSpPr>
          <p:cNvPr name="TextBox 10" id="10"/>
          <p:cNvSpPr txBox="true"/>
          <p:nvPr/>
        </p:nvSpPr>
        <p:spPr>
          <a:xfrm rot="0">
            <a:off x="500883" y="9372565"/>
            <a:ext cx="4748722" cy="456149"/>
          </a:xfrm>
          <a:prstGeom prst="rect">
            <a:avLst/>
          </a:prstGeom>
        </p:spPr>
        <p:txBody>
          <a:bodyPr anchor="t" rtlCol="false" tIns="0" lIns="0" bIns="0" rIns="0">
            <a:spAutoFit/>
          </a:bodyPr>
          <a:lstStyle/>
          <a:p>
            <a:pPr algn="ctr">
              <a:lnSpc>
                <a:spcPts val="3732"/>
              </a:lnSpc>
            </a:pPr>
            <a:r>
              <a:rPr lang="en-US" sz="2666" spc="133">
                <a:solidFill>
                  <a:srgbClr val="1A1A1A">
                    <a:alpha val="54902"/>
                  </a:srgbClr>
                </a:solidFill>
                <a:latin typeface="TT Drugs"/>
                <a:ea typeface="TT Drugs"/>
                <a:cs typeface="TT Drugs"/>
                <a:sym typeface="TT Drugs"/>
              </a:rPr>
              <a:t>recursos-biblicos.com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DAG0jrRn508</dc:identifier>
  <dcterms:modified xsi:type="dcterms:W3CDTF">2011-08-01T06:04:30Z</dcterms:modified>
  <cp:revision>1</cp:revision>
  <dc:title>Programa DIA PPT 25-10-25</dc:title>
</cp:coreProperties>
</file>