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8288000" cy="10287000"/>
  <p:notesSz cx="6858000" cy="9144000"/>
  <p:embeddedFontLst>
    <p:embeddedFont>
      <p:font typeface="Raleway Heavy" charset="1" panose="020B0003030101060003"/>
      <p:regular r:id="rId28"/>
    </p:embeddedFont>
    <p:embeddedFont>
      <p:font typeface="Raleway" charset="1" panose="020B0503030101060003"/>
      <p:regular r:id="rId29"/>
    </p:embeddedFont>
    <p:embeddedFont>
      <p:font typeface="Raleway Bold" charset="1" panose="020B0803030101060003"/>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637086"/>
        </a:solidFill>
      </p:bgPr>
    </p:bg>
    <p:spTree>
      <p:nvGrpSpPr>
        <p:cNvPr id="1" name=""/>
        <p:cNvGrpSpPr/>
        <p:nvPr/>
      </p:nvGrpSpPr>
      <p:grpSpPr>
        <a:xfrm>
          <a:off x="0" y="0"/>
          <a:ext cx="0" cy="0"/>
          <a:chOff x="0" y="0"/>
          <a:chExt cx="0" cy="0"/>
        </a:xfrm>
      </p:grpSpPr>
      <p:grpSp>
        <p:nvGrpSpPr>
          <p:cNvPr name="Group 2" id="2"/>
          <p:cNvGrpSpPr/>
          <p:nvPr/>
        </p:nvGrpSpPr>
        <p:grpSpPr>
          <a:xfrm rot="0">
            <a:off x="-797716" y="1028700"/>
            <a:ext cx="20415173" cy="8229600"/>
            <a:chOff x="0" y="0"/>
            <a:chExt cx="5376836" cy="2167467"/>
          </a:xfrm>
        </p:grpSpPr>
        <p:sp>
          <p:nvSpPr>
            <p:cNvPr name="Freeform 3" id="3"/>
            <p:cNvSpPr/>
            <p:nvPr/>
          </p:nvSpPr>
          <p:spPr>
            <a:xfrm flipH="false" flipV="false" rot="0">
              <a:off x="0" y="0"/>
              <a:ext cx="5376836" cy="2167467"/>
            </a:xfrm>
            <a:custGeom>
              <a:avLst/>
              <a:gdLst/>
              <a:ahLst/>
              <a:cxnLst/>
              <a:rect r="r" b="b" t="t" l="l"/>
              <a:pathLst>
                <a:path h="2167467" w="5376836">
                  <a:moveTo>
                    <a:pt x="0" y="0"/>
                  </a:moveTo>
                  <a:lnTo>
                    <a:pt x="5376836" y="0"/>
                  </a:lnTo>
                  <a:lnTo>
                    <a:pt x="5376836" y="2167467"/>
                  </a:lnTo>
                  <a:lnTo>
                    <a:pt x="0" y="2167467"/>
                  </a:lnTo>
                  <a:close/>
                </a:path>
              </a:pathLst>
            </a:custGeom>
            <a:solidFill>
              <a:srgbClr val="FFDE59"/>
            </a:solidFill>
          </p:spPr>
        </p:sp>
        <p:sp>
          <p:nvSpPr>
            <p:cNvPr name="TextBox 4" id="4"/>
            <p:cNvSpPr txBox="true"/>
            <p:nvPr/>
          </p:nvSpPr>
          <p:spPr>
            <a:xfrm>
              <a:off x="0" y="-47625"/>
              <a:ext cx="5376836" cy="2215092"/>
            </a:xfrm>
            <a:prstGeom prst="rect">
              <a:avLst/>
            </a:prstGeom>
          </p:spPr>
          <p:txBody>
            <a:bodyPr anchor="ctr" rtlCol="false" tIns="50800" lIns="50800" bIns="50800" rIns="50800"/>
            <a:lstStyle/>
            <a:p>
              <a:pPr algn="ctr">
                <a:lnSpc>
                  <a:spcPts val="3061"/>
                </a:lnSpc>
              </a:pPr>
            </a:p>
          </p:txBody>
        </p:sp>
      </p:grpSp>
      <p:grpSp>
        <p:nvGrpSpPr>
          <p:cNvPr name="Group 5" id="5"/>
          <p:cNvGrpSpPr/>
          <p:nvPr/>
        </p:nvGrpSpPr>
        <p:grpSpPr>
          <a:xfrm rot="0">
            <a:off x="873266" y="548717"/>
            <a:ext cx="16651904" cy="9235804"/>
            <a:chOff x="0" y="0"/>
            <a:chExt cx="4385687" cy="2432475"/>
          </a:xfrm>
        </p:grpSpPr>
        <p:sp>
          <p:nvSpPr>
            <p:cNvPr name="Freeform 6" id="6"/>
            <p:cNvSpPr/>
            <p:nvPr/>
          </p:nvSpPr>
          <p:spPr>
            <a:xfrm flipH="false" flipV="false" rot="0">
              <a:off x="0" y="0"/>
              <a:ext cx="4385687" cy="2432475"/>
            </a:xfrm>
            <a:custGeom>
              <a:avLst/>
              <a:gdLst/>
              <a:ahLst/>
              <a:cxnLst/>
              <a:rect r="r" b="b" t="t" l="l"/>
              <a:pathLst>
                <a:path h="2432475" w="4385687">
                  <a:moveTo>
                    <a:pt x="0" y="0"/>
                  </a:moveTo>
                  <a:lnTo>
                    <a:pt x="4385687" y="0"/>
                  </a:lnTo>
                  <a:lnTo>
                    <a:pt x="4385687" y="2432475"/>
                  </a:lnTo>
                  <a:lnTo>
                    <a:pt x="0" y="2432475"/>
                  </a:lnTo>
                  <a:close/>
                </a:path>
              </a:pathLst>
            </a:custGeom>
            <a:solidFill>
              <a:srgbClr val="FFFFFF"/>
            </a:solidFill>
          </p:spPr>
        </p:sp>
        <p:sp>
          <p:nvSpPr>
            <p:cNvPr name="TextBox 7" id="7"/>
            <p:cNvSpPr txBox="true"/>
            <p:nvPr/>
          </p:nvSpPr>
          <p:spPr>
            <a:xfrm>
              <a:off x="0" y="-57150"/>
              <a:ext cx="4385687" cy="2489625"/>
            </a:xfrm>
            <a:prstGeom prst="rect">
              <a:avLst/>
            </a:prstGeom>
          </p:spPr>
          <p:txBody>
            <a:bodyPr anchor="ctr" rtlCol="false" tIns="50800" lIns="50800" bIns="50800" rIns="50800"/>
            <a:lstStyle/>
            <a:p>
              <a:pPr algn="ctr">
                <a:lnSpc>
                  <a:spcPts val="3621"/>
                </a:lnSpc>
              </a:pPr>
            </a:p>
          </p:txBody>
        </p:sp>
      </p:grpSp>
      <p:sp>
        <p:nvSpPr>
          <p:cNvPr name="Freeform 8" id="8"/>
          <p:cNvSpPr/>
          <p:nvPr/>
        </p:nvSpPr>
        <p:spPr>
          <a:xfrm flipH="false" flipV="false" rot="0">
            <a:off x="9409871" y="548717"/>
            <a:ext cx="8115300" cy="9235804"/>
          </a:xfrm>
          <a:custGeom>
            <a:avLst/>
            <a:gdLst/>
            <a:ahLst/>
            <a:cxnLst/>
            <a:rect r="r" b="b" t="t" l="l"/>
            <a:pathLst>
              <a:path h="9235804" w="8115300">
                <a:moveTo>
                  <a:pt x="0" y="0"/>
                </a:moveTo>
                <a:lnTo>
                  <a:pt x="8115300" y="0"/>
                </a:lnTo>
                <a:lnTo>
                  <a:pt x="8115300" y="9235804"/>
                </a:lnTo>
                <a:lnTo>
                  <a:pt x="0" y="9235804"/>
                </a:lnTo>
                <a:lnTo>
                  <a:pt x="0" y="0"/>
                </a:lnTo>
                <a:close/>
              </a:path>
            </a:pathLst>
          </a:custGeom>
          <a:blipFill>
            <a:blip r:embed="rId2"/>
            <a:stretch>
              <a:fillRect l="-6903" t="0" r="-6903" b="0"/>
            </a:stretch>
          </a:blipFill>
        </p:spPr>
      </p:sp>
      <p:sp>
        <p:nvSpPr>
          <p:cNvPr name="TextBox 9" id="9"/>
          <p:cNvSpPr txBox="true"/>
          <p:nvPr/>
        </p:nvSpPr>
        <p:spPr>
          <a:xfrm rot="0">
            <a:off x="1217867" y="2755800"/>
            <a:ext cx="7840957" cy="4142884"/>
          </a:xfrm>
          <a:prstGeom prst="rect">
            <a:avLst/>
          </a:prstGeom>
        </p:spPr>
        <p:txBody>
          <a:bodyPr anchor="t" rtlCol="false" tIns="0" lIns="0" bIns="0" rIns="0">
            <a:spAutoFit/>
          </a:bodyPr>
          <a:lstStyle/>
          <a:p>
            <a:pPr algn="r">
              <a:lnSpc>
                <a:spcPts val="10673"/>
              </a:lnSpc>
            </a:pPr>
            <a:r>
              <a:rPr lang="en-US" b="true" sz="10891">
                <a:solidFill>
                  <a:srgbClr val="545454"/>
                </a:solidFill>
                <a:latin typeface="Raleway Heavy"/>
                <a:ea typeface="Raleway Heavy"/>
                <a:cs typeface="Raleway Heavy"/>
                <a:sym typeface="Raleway Heavy"/>
              </a:rPr>
              <a:t>SEÑALES PARA RECORDAR</a:t>
            </a:r>
          </a:p>
        </p:txBody>
      </p:sp>
      <p:sp>
        <p:nvSpPr>
          <p:cNvPr name="TextBox 10" id="10"/>
          <p:cNvSpPr txBox="true"/>
          <p:nvPr/>
        </p:nvSpPr>
        <p:spPr>
          <a:xfrm rot="0">
            <a:off x="1407034" y="7966810"/>
            <a:ext cx="7462623" cy="565070"/>
          </a:xfrm>
          <a:prstGeom prst="rect">
            <a:avLst/>
          </a:prstGeom>
        </p:spPr>
        <p:txBody>
          <a:bodyPr anchor="t" rtlCol="false" tIns="0" lIns="0" bIns="0" rIns="0">
            <a:spAutoFit/>
          </a:bodyPr>
          <a:lstStyle/>
          <a:p>
            <a:pPr algn="r">
              <a:lnSpc>
                <a:spcPts val="4556"/>
              </a:lnSpc>
            </a:pPr>
            <a:r>
              <a:rPr lang="en-US" sz="3254">
                <a:solidFill>
                  <a:srgbClr val="545454"/>
                </a:solidFill>
                <a:latin typeface="Raleway"/>
                <a:ea typeface="Raleway"/>
                <a:cs typeface="Raleway"/>
                <a:sym typeface="Raleway"/>
              </a:rPr>
              <a:t>PROGRAMA DE ESCUELA SABATICA</a:t>
            </a:r>
          </a:p>
        </p:txBody>
      </p:sp>
      <p:sp>
        <p:nvSpPr>
          <p:cNvPr name="TextBox 11" id="11"/>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FFFFFF">
                    <a:alpha val="35686"/>
                  </a:srgbClr>
                </a:solidFill>
                <a:latin typeface="Raleway"/>
                <a:ea typeface="Raleway"/>
                <a:cs typeface="Raleway"/>
                <a:sym typeface="Raleway"/>
              </a:rPr>
              <a:t>recursos-biblicos.com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50346" y="-690875"/>
            <a:ext cx="10237654" cy="11514917"/>
            <a:chOff x="0" y="0"/>
            <a:chExt cx="2696337" cy="3032735"/>
          </a:xfrm>
        </p:grpSpPr>
        <p:sp>
          <p:nvSpPr>
            <p:cNvPr name="Freeform 3" id="3"/>
            <p:cNvSpPr/>
            <p:nvPr/>
          </p:nvSpPr>
          <p:spPr>
            <a:xfrm flipH="false" flipV="false" rot="0">
              <a:off x="0" y="0"/>
              <a:ext cx="2696337" cy="3032735"/>
            </a:xfrm>
            <a:custGeom>
              <a:avLst/>
              <a:gdLst/>
              <a:ahLst/>
              <a:cxnLst/>
              <a:rect r="r" b="b" t="t" l="l"/>
              <a:pathLst>
                <a:path h="3032735" w="2696337">
                  <a:moveTo>
                    <a:pt x="0" y="0"/>
                  </a:moveTo>
                  <a:lnTo>
                    <a:pt x="2696337" y="0"/>
                  </a:lnTo>
                  <a:lnTo>
                    <a:pt x="2696337" y="3032735"/>
                  </a:lnTo>
                  <a:lnTo>
                    <a:pt x="0" y="3032735"/>
                  </a:lnTo>
                  <a:close/>
                </a:path>
              </a:pathLst>
            </a:custGeom>
            <a:solidFill>
              <a:srgbClr val="637086"/>
            </a:solidFill>
          </p:spPr>
        </p:sp>
        <p:sp>
          <p:nvSpPr>
            <p:cNvPr name="TextBox 4" id="4"/>
            <p:cNvSpPr txBox="true"/>
            <p:nvPr/>
          </p:nvSpPr>
          <p:spPr>
            <a:xfrm>
              <a:off x="0" y="-47625"/>
              <a:ext cx="2696337" cy="308036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8758735" y="811379"/>
            <a:ext cx="4126754" cy="4125995"/>
          </a:xfrm>
          <a:custGeom>
            <a:avLst/>
            <a:gdLst/>
            <a:ahLst/>
            <a:cxnLst/>
            <a:rect r="r" b="b" t="t" l="l"/>
            <a:pathLst>
              <a:path h="4125995" w="4126754">
                <a:moveTo>
                  <a:pt x="0" y="0"/>
                </a:moveTo>
                <a:lnTo>
                  <a:pt x="4126753" y="0"/>
                </a:lnTo>
                <a:lnTo>
                  <a:pt x="4126753" y="4125995"/>
                </a:lnTo>
                <a:lnTo>
                  <a:pt x="0" y="4125995"/>
                </a:lnTo>
                <a:lnTo>
                  <a:pt x="0" y="0"/>
                </a:lnTo>
                <a:close/>
              </a:path>
            </a:pathLst>
          </a:custGeom>
          <a:blipFill>
            <a:blip r:embed="rId2"/>
            <a:stretch>
              <a:fillRect l="-38980" t="0" r="-38980" b="0"/>
            </a:stretch>
          </a:blipFill>
        </p:spPr>
      </p:sp>
      <p:sp>
        <p:nvSpPr>
          <p:cNvPr name="Freeform 6" id="6"/>
          <p:cNvSpPr/>
          <p:nvPr/>
        </p:nvSpPr>
        <p:spPr>
          <a:xfrm flipH="false" flipV="false" rot="0">
            <a:off x="13452858" y="5349626"/>
            <a:ext cx="4126754" cy="4125995"/>
          </a:xfrm>
          <a:custGeom>
            <a:avLst/>
            <a:gdLst/>
            <a:ahLst/>
            <a:cxnLst/>
            <a:rect r="r" b="b" t="t" l="l"/>
            <a:pathLst>
              <a:path h="4125995" w="4126754">
                <a:moveTo>
                  <a:pt x="0" y="0"/>
                </a:moveTo>
                <a:lnTo>
                  <a:pt x="4126753" y="0"/>
                </a:lnTo>
                <a:lnTo>
                  <a:pt x="4126753" y="4125995"/>
                </a:lnTo>
                <a:lnTo>
                  <a:pt x="0" y="4125995"/>
                </a:lnTo>
                <a:lnTo>
                  <a:pt x="0" y="0"/>
                </a:lnTo>
                <a:close/>
              </a:path>
            </a:pathLst>
          </a:custGeom>
          <a:blipFill>
            <a:blip r:embed="rId3"/>
            <a:stretch>
              <a:fillRect l="0" t="-9" r="0" b="-9"/>
            </a:stretch>
          </a:blipFill>
        </p:spPr>
      </p:sp>
      <p:grpSp>
        <p:nvGrpSpPr>
          <p:cNvPr name="Group 7" id="7"/>
          <p:cNvGrpSpPr/>
          <p:nvPr/>
        </p:nvGrpSpPr>
        <p:grpSpPr>
          <a:xfrm rot="0">
            <a:off x="13452858" y="811379"/>
            <a:ext cx="4126754" cy="4125995"/>
            <a:chOff x="0" y="0"/>
            <a:chExt cx="928332" cy="928161"/>
          </a:xfrm>
        </p:grpSpPr>
        <p:sp>
          <p:nvSpPr>
            <p:cNvPr name="Freeform 8" id="8"/>
            <p:cNvSpPr/>
            <p:nvPr/>
          </p:nvSpPr>
          <p:spPr>
            <a:xfrm flipH="false" flipV="false" rot="0">
              <a:off x="0" y="0"/>
              <a:ext cx="928332" cy="928161"/>
            </a:xfrm>
            <a:custGeom>
              <a:avLst/>
              <a:gdLst/>
              <a:ahLst/>
              <a:cxnLst/>
              <a:rect r="r" b="b" t="t" l="l"/>
              <a:pathLst>
                <a:path h="928161" w="928332">
                  <a:moveTo>
                    <a:pt x="0" y="0"/>
                  </a:moveTo>
                  <a:lnTo>
                    <a:pt x="928332" y="0"/>
                  </a:lnTo>
                  <a:lnTo>
                    <a:pt x="928332" y="928161"/>
                  </a:lnTo>
                  <a:lnTo>
                    <a:pt x="0" y="928161"/>
                  </a:lnTo>
                  <a:close/>
                </a:path>
              </a:pathLst>
            </a:custGeom>
            <a:solidFill>
              <a:srgbClr val="FFDE59"/>
            </a:solidFill>
          </p:spPr>
        </p:sp>
        <p:sp>
          <p:nvSpPr>
            <p:cNvPr name="TextBox 9" id="9"/>
            <p:cNvSpPr txBox="true"/>
            <p:nvPr/>
          </p:nvSpPr>
          <p:spPr>
            <a:xfrm>
              <a:off x="0" y="-47625"/>
              <a:ext cx="928332" cy="975786"/>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8565023" y="5349626"/>
            <a:ext cx="4604150" cy="4125995"/>
            <a:chOff x="0" y="0"/>
            <a:chExt cx="1035725" cy="928161"/>
          </a:xfrm>
        </p:grpSpPr>
        <p:sp>
          <p:nvSpPr>
            <p:cNvPr name="Freeform 11" id="11"/>
            <p:cNvSpPr/>
            <p:nvPr/>
          </p:nvSpPr>
          <p:spPr>
            <a:xfrm flipH="false" flipV="false" rot="0">
              <a:off x="0" y="0"/>
              <a:ext cx="1035725" cy="928161"/>
            </a:xfrm>
            <a:custGeom>
              <a:avLst/>
              <a:gdLst/>
              <a:ahLst/>
              <a:cxnLst/>
              <a:rect r="r" b="b" t="t" l="l"/>
              <a:pathLst>
                <a:path h="928161" w="1035725">
                  <a:moveTo>
                    <a:pt x="0" y="0"/>
                  </a:moveTo>
                  <a:lnTo>
                    <a:pt x="1035725" y="0"/>
                  </a:lnTo>
                  <a:lnTo>
                    <a:pt x="1035725" y="928161"/>
                  </a:lnTo>
                  <a:lnTo>
                    <a:pt x="0" y="928161"/>
                  </a:lnTo>
                  <a:close/>
                </a:path>
              </a:pathLst>
            </a:custGeom>
            <a:solidFill>
              <a:srgbClr val="FFDE59"/>
            </a:solidFill>
          </p:spPr>
        </p:sp>
        <p:sp>
          <p:nvSpPr>
            <p:cNvPr name="TextBox 12" id="12"/>
            <p:cNvSpPr txBox="true"/>
            <p:nvPr/>
          </p:nvSpPr>
          <p:spPr>
            <a:xfrm>
              <a:off x="0" y="-47625"/>
              <a:ext cx="1035725" cy="975786"/>
            </a:xfrm>
            <a:prstGeom prst="rect">
              <a:avLst/>
            </a:prstGeom>
          </p:spPr>
          <p:txBody>
            <a:bodyPr anchor="ctr" rtlCol="false" tIns="50800" lIns="50800" bIns="50800" rIns="50800"/>
            <a:lstStyle/>
            <a:p>
              <a:pPr algn="ctr">
                <a:lnSpc>
                  <a:spcPts val="2659"/>
                </a:lnSpc>
              </a:pPr>
            </a:p>
          </p:txBody>
        </p:sp>
      </p:grpSp>
      <p:sp>
        <p:nvSpPr>
          <p:cNvPr name="TextBox 13" id="13"/>
          <p:cNvSpPr txBox="true"/>
          <p:nvPr/>
        </p:nvSpPr>
        <p:spPr>
          <a:xfrm rot="0">
            <a:off x="1028700" y="485724"/>
            <a:ext cx="6752010" cy="2388652"/>
          </a:xfrm>
          <a:prstGeom prst="rect">
            <a:avLst/>
          </a:prstGeom>
        </p:spPr>
        <p:txBody>
          <a:bodyPr anchor="t" rtlCol="false" tIns="0" lIns="0" bIns="0" rIns="0">
            <a:spAutoFit/>
          </a:bodyPr>
          <a:lstStyle/>
          <a:p>
            <a:pPr algn="l">
              <a:lnSpc>
                <a:spcPts val="9567"/>
              </a:lnSpc>
            </a:pPr>
            <a:r>
              <a:rPr lang="en-US" sz="6833" b="true">
                <a:solidFill>
                  <a:srgbClr val="545454"/>
                </a:solidFill>
                <a:latin typeface="Raleway Heavy"/>
                <a:ea typeface="Raleway Heavy"/>
                <a:cs typeface="Raleway Heavy"/>
                <a:sym typeface="Raleway Heavy"/>
              </a:rPr>
              <a:t>EL ARBOL DE LA VIDA</a:t>
            </a:r>
          </a:p>
        </p:txBody>
      </p:sp>
      <p:sp>
        <p:nvSpPr>
          <p:cNvPr name="TextBox 14" id="14"/>
          <p:cNvSpPr txBox="true"/>
          <p:nvPr/>
        </p:nvSpPr>
        <p:spPr>
          <a:xfrm rot="0">
            <a:off x="726836" y="4651081"/>
            <a:ext cx="6752010" cy="4607219"/>
          </a:xfrm>
          <a:prstGeom prst="rect">
            <a:avLst/>
          </a:prstGeom>
        </p:spPr>
        <p:txBody>
          <a:bodyPr anchor="t" rtlCol="false" tIns="0" lIns="0" bIns="0" rIns="0">
            <a:spAutoFit/>
          </a:bodyPr>
          <a:lstStyle/>
          <a:p>
            <a:pPr algn="l">
              <a:lnSpc>
                <a:spcPts val="4555"/>
              </a:lnSpc>
            </a:pPr>
            <a:r>
              <a:rPr lang="en-US" sz="3253">
                <a:solidFill>
                  <a:srgbClr val="545454"/>
                </a:solidFill>
                <a:latin typeface="Raleway"/>
                <a:ea typeface="Raleway"/>
                <a:cs typeface="Raleway"/>
                <a:sym typeface="Raleway"/>
              </a:rPr>
              <a:t>En el Edén, Dios colocó el árbol de la vida como símbolo de la vida eterna bajo su cuidado. Después del diluvio, Noé construyó un altar para agradecer que su vida fue preservada.  El árbol era un regalo constante de vida; el altar, una respuesta de gratitud. </a:t>
            </a:r>
          </a:p>
        </p:txBody>
      </p:sp>
      <p:sp>
        <p:nvSpPr>
          <p:cNvPr name="TextBox 15" id="15"/>
          <p:cNvSpPr txBox="true"/>
          <p:nvPr/>
        </p:nvSpPr>
        <p:spPr>
          <a:xfrm rot="0">
            <a:off x="8705498" y="5582893"/>
            <a:ext cx="4323200" cy="3592786"/>
          </a:xfrm>
          <a:prstGeom prst="rect">
            <a:avLst/>
          </a:prstGeom>
        </p:spPr>
        <p:txBody>
          <a:bodyPr anchor="t" rtlCol="false" tIns="0" lIns="0" bIns="0" rIns="0">
            <a:spAutoFit/>
          </a:bodyPr>
          <a:lstStyle/>
          <a:p>
            <a:pPr algn="ctr">
              <a:lnSpc>
                <a:spcPts val="4097"/>
              </a:lnSpc>
            </a:pPr>
            <a:r>
              <a:rPr lang="en-US" sz="2926">
                <a:solidFill>
                  <a:srgbClr val="637086"/>
                </a:solidFill>
                <a:latin typeface="Raleway"/>
                <a:ea typeface="Raleway"/>
                <a:cs typeface="Raleway"/>
                <a:sym typeface="Raleway"/>
              </a:rPr>
              <a:t> Ambos representan la conexión entre Dios y la vida, pero mientras el árbol ofrecía vida sin muerte, el altar recuerda que ahora la vida viene a través del sacrificio. </a:t>
            </a:r>
          </a:p>
        </p:txBody>
      </p:sp>
      <p:sp>
        <p:nvSpPr>
          <p:cNvPr name="TextBox 16" id="16"/>
          <p:cNvSpPr txBox="true"/>
          <p:nvPr/>
        </p:nvSpPr>
        <p:spPr>
          <a:xfrm rot="0">
            <a:off x="13687515" y="1144074"/>
            <a:ext cx="3571785" cy="3583207"/>
          </a:xfrm>
          <a:prstGeom prst="rect">
            <a:avLst/>
          </a:prstGeom>
        </p:spPr>
        <p:txBody>
          <a:bodyPr anchor="t" rtlCol="false" tIns="0" lIns="0" bIns="0" rIns="0">
            <a:spAutoFit/>
          </a:bodyPr>
          <a:lstStyle/>
          <a:p>
            <a:pPr algn="ctr">
              <a:lnSpc>
                <a:spcPts val="4097"/>
              </a:lnSpc>
            </a:pPr>
            <a:r>
              <a:rPr lang="en-US" sz="2926">
                <a:solidFill>
                  <a:srgbClr val="637086"/>
                </a:solidFill>
                <a:latin typeface="Raleway"/>
                <a:ea typeface="Raleway"/>
                <a:cs typeface="Raleway"/>
                <a:sym typeface="Raleway"/>
              </a:rPr>
              <a:t> Cada uno de los que estamos adorando a Dios hoy también tiene esperanza de vida eterna a través de Jesús.</a:t>
            </a:r>
          </a:p>
        </p:txBody>
      </p:sp>
      <p:sp>
        <p:nvSpPr>
          <p:cNvPr name="AutoShape 17" id="17"/>
          <p:cNvSpPr/>
          <p:nvPr/>
        </p:nvSpPr>
        <p:spPr>
          <a:xfrm>
            <a:off x="1028700" y="4342592"/>
            <a:ext cx="5813383" cy="0"/>
          </a:xfrm>
          <a:prstGeom prst="line">
            <a:avLst/>
          </a:prstGeom>
          <a:ln cap="flat" w="76200">
            <a:solidFill>
              <a:srgbClr val="FFDE59"/>
            </a:solidFill>
            <a:prstDash val="solid"/>
            <a:headEnd type="none" len="sm" w="sm"/>
            <a:tailEnd type="none" len="sm" w="sm"/>
          </a:ln>
        </p:spPr>
      </p:sp>
      <p:sp>
        <p:nvSpPr>
          <p:cNvPr name="TextBox 18" id="18"/>
          <p:cNvSpPr txBox="true"/>
          <p:nvPr/>
        </p:nvSpPr>
        <p:spPr>
          <a:xfrm rot="0">
            <a:off x="726836" y="2745884"/>
            <a:ext cx="6885669" cy="1465083"/>
          </a:xfrm>
          <a:prstGeom prst="rect">
            <a:avLst/>
          </a:prstGeom>
        </p:spPr>
        <p:txBody>
          <a:bodyPr anchor="t" rtlCol="false" tIns="0" lIns="0" bIns="0" rIns="0">
            <a:spAutoFit/>
          </a:bodyPr>
          <a:lstStyle/>
          <a:p>
            <a:pPr algn="ctr">
              <a:lnSpc>
                <a:spcPts val="5872"/>
              </a:lnSpc>
            </a:pPr>
            <a:r>
              <a:rPr lang="en-US" sz="4194" b="true">
                <a:solidFill>
                  <a:srgbClr val="637086"/>
                </a:solidFill>
                <a:latin typeface="Raleway Bold"/>
                <a:ea typeface="Raleway Bold"/>
                <a:cs typeface="Raleway Bold"/>
                <a:sym typeface="Raleway Bold"/>
              </a:rPr>
              <a:t>y el altar de Noé después del diluvio</a:t>
            </a:r>
          </a:p>
        </p:txBody>
      </p:sp>
      <p:sp>
        <p:nvSpPr>
          <p:cNvPr name="TextBox 19" id="19"/>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637086">
                    <a:alpha val="35686"/>
                  </a:srgbClr>
                </a:solidFill>
                <a:latin typeface="Raleway"/>
                <a:ea typeface="Raleway"/>
                <a:cs typeface="Raleway"/>
                <a:sym typeface="Raleway"/>
              </a:rPr>
              <a:t>recursos-biblicos.com</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637086"/>
        </a:solidFill>
      </p:bgPr>
    </p:bg>
    <p:spTree>
      <p:nvGrpSpPr>
        <p:cNvPr id="1" name=""/>
        <p:cNvGrpSpPr/>
        <p:nvPr/>
      </p:nvGrpSpPr>
      <p:grpSpPr>
        <a:xfrm>
          <a:off x="0" y="0"/>
          <a:ext cx="0" cy="0"/>
          <a:chOff x="0" y="0"/>
          <a:chExt cx="0" cy="0"/>
        </a:xfrm>
      </p:grpSpPr>
      <p:grpSp>
        <p:nvGrpSpPr>
          <p:cNvPr name="Group 2" id="2"/>
          <p:cNvGrpSpPr/>
          <p:nvPr/>
        </p:nvGrpSpPr>
        <p:grpSpPr>
          <a:xfrm rot="0">
            <a:off x="0" y="0"/>
            <a:ext cx="18473143" cy="5356850"/>
            <a:chOff x="0" y="0"/>
            <a:chExt cx="4865354" cy="1410857"/>
          </a:xfrm>
        </p:grpSpPr>
        <p:sp>
          <p:nvSpPr>
            <p:cNvPr name="Freeform 3" id="3"/>
            <p:cNvSpPr/>
            <p:nvPr/>
          </p:nvSpPr>
          <p:spPr>
            <a:xfrm flipH="false" flipV="false" rot="0">
              <a:off x="0" y="0"/>
              <a:ext cx="4865355" cy="1410857"/>
            </a:xfrm>
            <a:custGeom>
              <a:avLst/>
              <a:gdLst/>
              <a:ahLst/>
              <a:cxnLst/>
              <a:rect r="r" b="b" t="t" l="l"/>
              <a:pathLst>
                <a:path h="1410857" w="4865355">
                  <a:moveTo>
                    <a:pt x="0" y="0"/>
                  </a:moveTo>
                  <a:lnTo>
                    <a:pt x="4865355" y="0"/>
                  </a:lnTo>
                  <a:lnTo>
                    <a:pt x="4865355" y="1410857"/>
                  </a:lnTo>
                  <a:lnTo>
                    <a:pt x="0" y="1410857"/>
                  </a:lnTo>
                  <a:close/>
                </a:path>
              </a:pathLst>
            </a:custGeom>
            <a:solidFill>
              <a:srgbClr val="FFDE59"/>
            </a:solidFill>
          </p:spPr>
        </p:sp>
        <p:sp>
          <p:nvSpPr>
            <p:cNvPr name="TextBox 4" id="4"/>
            <p:cNvSpPr txBox="true"/>
            <p:nvPr/>
          </p:nvSpPr>
          <p:spPr>
            <a:xfrm>
              <a:off x="0" y="-47625"/>
              <a:ext cx="4865354" cy="1458482"/>
            </a:xfrm>
            <a:prstGeom prst="rect">
              <a:avLst/>
            </a:prstGeom>
          </p:spPr>
          <p:txBody>
            <a:bodyPr anchor="ctr" rtlCol="false" tIns="50800" lIns="50800" bIns="50800" rIns="50800"/>
            <a:lstStyle/>
            <a:p>
              <a:pPr algn="ctr">
                <a:lnSpc>
                  <a:spcPts val="3061"/>
                </a:lnSpc>
              </a:pPr>
            </a:p>
          </p:txBody>
        </p:sp>
      </p:grpSp>
      <p:sp>
        <p:nvSpPr>
          <p:cNvPr name="Freeform 5" id="5"/>
          <p:cNvSpPr/>
          <p:nvPr/>
        </p:nvSpPr>
        <p:spPr>
          <a:xfrm flipH="false" flipV="false" rot="0">
            <a:off x="1812508" y="769157"/>
            <a:ext cx="8651996" cy="8229600"/>
          </a:xfrm>
          <a:custGeom>
            <a:avLst/>
            <a:gdLst/>
            <a:ahLst/>
            <a:cxnLst/>
            <a:rect r="r" b="b" t="t" l="l"/>
            <a:pathLst>
              <a:path h="8229600" w="8651996">
                <a:moveTo>
                  <a:pt x="0" y="0"/>
                </a:moveTo>
                <a:lnTo>
                  <a:pt x="8651995" y="0"/>
                </a:lnTo>
                <a:lnTo>
                  <a:pt x="8651995" y="8229600"/>
                </a:lnTo>
                <a:lnTo>
                  <a:pt x="0" y="8229600"/>
                </a:lnTo>
                <a:lnTo>
                  <a:pt x="0" y="0"/>
                </a:lnTo>
                <a:close/>
              </a:path>
            </a:pathLst>
          </a:custGeom>
          <a:blipFill>
            <a:blip r:embed="rId2"/>
            <a:stretch>
              <a:fillRect l="-23707" t="0" r="-23707" b="-3256"/>
            </a:stretch>
          </a:blipFill>
        </p:spPr>
      </p:sp>
      <p:grpSp>
        <p:nvGrpSpPr>
          <p:cNvPr name="Group 6" id="6"/>
          <p:cNvGrpSpPr/>
          <p:nvPr/>
        </p:nvGrpSpPr>
        <p:grpSpPr>
          <a:xfrm rot="0">
            <a:off x="10464503" y="769157"/>
            <a:ext cx="7201315" cy="8229600"/>
            <a:chOff x="0" y="0"/>
            <a:chExt cx="1896643" cy="2167467"/>
          </a:xfrm>
        </p:grpSpPr>
        <p:sp>
          <p:nvSpPr>
            <p:cNvPr name="Freeform 7" id="7"/>
            <p:cNvSpPr/>
            <p:nvPr/>
          </p:nvSpPr>
          <p:spPr>
            <a:xfrm flipH="false" flipV="false" rot="0">
              <a:off x="0" y="0"/>
              <a:ext cx="1896643" cy="2167467"/>
            </a:xfrm>
            <a:custGeom>
              <a:avLst/>
              <a:gdLst/>
              <a:ahLst/>
              <a:cxnLst/>
              <a:rect r="r" b="b" t="t" l="l"/>
              <a:pathLst>
                <a:path h="2167467" w="1896643">
                  <a:moveTo>
                    <a:pt x="0" y="0"/>
                  </a:moveTo>
                  <a:lnTo>
                    <a:pt x="1896643" y="0"/>
                  </a:lnTo>
                  <a:lnTo>
                    <a:pt x="1896643" y="2167467"/>
                  </a:lnTo>
                  <a:lnTo>
                    <a:pt x="0" y="2167467"/>
                  </a:lnTo>
                  <a:close/>
                </a:path>
              </a:pathLst>
            </a:custGeom>
            <a:solidFill>
              <a:srgbClr val="FFFFFF"/>
            </a:solidFill>
          </p:spPr>
        </p:sp>
        <p:sp>
          <p:nvSpPr>
            <p:cNvPr name="TextBox 8" id="8"/>
            <p:cNvSpPr txBox="true"/>
            <p:nvPr/>
          </p:nvSpPr>
          <p:spPr>
            <a:xfrm>
              <a:off x="0" y="-47625"/>
              <a:ext cx="1896643" cy="2215092"/>
            </a:xfrm>
            <a:prstGeom prst="rect">
              <a:avLst/>
            </a:prstGeom>
          </p:spPr>
          <p:txBody>
            <a:bodyPr anchor="ctr" rtlCol="false" tIns="50800" lIns="50800" bIns="50800" rIns="50800"/>
            <a:lstStyle/>
            <a:p>
              <a:pPr algn="ctr">
                <a:lnSpc>
                  <a:spcPts val="3061"/>
                </a:lnSpc>
              </a:pPr>
            </a:p>
          </p:txBody>
        </p:sp>
      </p:grpSp>
      <p:sp>
        <p:nvSpPr>
          <p:cNvPr name="TextBox 9" id="9"/>
          <p:cNvSpPr txBox="true"/>
          <p:nvPr/>
        </p:nvSpPr>
        <p:spPr>
          <a:xfrm rot="0">
            <a:off x="11087394" y="3509910"/>
            <a:ext cx="5955535" cy="1846939"/>
          </a:xfrm>
          <a:prstGeom prst="rect">
            <a:avLst/>
          </a:prstGeom>
        </p:spPr>
        <p:txBody>
          <a:bodyPr anchor="t" rtlCol="false" tIns="0" lIns="0" bIns="0" rIns="0">
            <a:spAutoFit/>
          </a:bodyPr>
          <a:lstStyle/>
          <a:p>
            <a:pPr algn="ctr">
              <a:lnSpc>
                <a:spcPts val="7400"/>
              </a:lnSpc>
            </a:pPr>
            <a:r>
              <a:rPr lang="en-US" b="true" sz="5285">
                <a:solidFill>
                  <a:srgbClr val="545454"/>
                </a:solidFill>
                <a:latin typeface="Raleway Bold"/>
                <a:ea typeface="Raleway Bold"/>
                <a:cs typeface="Raleway Bold"/>
                <a:sym typeface="Raleway Bold"/>
              </a:rPr>
              <a:t>BIENVENIDA Y MÚSICA ESPECIAL</a:t>
            </a:r>
          </a:p>
        </p:txBody>
      </p:sp>
      <p:sp>
        <p:nvSpPr>
          <p:cNvPr name="TextBox 10" id="10"/>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FFFFFF">
                    <a:alpha val="35686"/>
                  </a:srgbClr>
                </a:solidFill>
                <a:latin typeface="Raleway"/>
                <a:ea typeface="Raleway"/>
                <a:cs typeface="Raleway"/>
                <a:sym typeface="Raleway"/>
              </a:rPr>
              <a:t>recursos-biblicos.com</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50346" y="-811945"/>
            <a:ext cx="10237654" cy="11514917"/>
            <a:chOff x="0" y="0"/>
            <a:chExt cx="2696337" cy="3032735"/>
          </a:xfrm>
        </p:grpSpPr>
        <p:sp>
          <p:nvSpPr>
            <p:cNvPr name="Freeform 3" id="3"/>
            <p:cNvSpPr/>
            <p:nvPr/>
          </p:nvSpPr>
          <p:spPr>
            <a:xfrm flipH="false" flipV="false" rot="0">
              <a:off x="0" y="0"/>
              <a:ext cx="2696337" cy="3032735"/>
            </a:xfrm>
            <a:custGeom>
              <a:avLst/>
              <a:gdLst/>
              <a:ahLst/>
              <a:cxnLst/>
              <a:rect r="r" b="b" t="t" l="l"/>
              <a:pathLst>
                <a:path h="3032735" w="2696337">
                  <a:moveTo>
                    <a:pt x="0" y="0"/>
                  </a:moveTo>
                  <a:lnTo>
                    <a:pt x="2696337" y="0"/>
                  </a:lnTo>
                  <a:lnTo>
                    <a:pt x="2696337" y="3032735"/>
                  </a:lnTo>
                  <a:lnTo>
                    <a:pt x="0" y="3032735"/>
                  </a:lnTo>
                  <a:close/>
                </a:path>
              </a:pathLst>
            </a:custGeom>
            <a:solidFill>
              <a:srgbClr val="637086"/>
            </a:solidFill>
          </p:spPr>
        </p:sp>
        <p:sp>
          <p:nvSpPr>
            <p:cNvPr name="TextBox 4" id="4"/>
            <p:cNvSpPr txBox="true"/>
            <p:nvPr/>
          </p:nvSpPr>
          <p:spPr>
            <a:xfrm>
              <a:off x="0" y="-47625"/>
              <a:ext cx="2696337" cy="308036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8894497" y="3198693"/>
            <a:ext cx="8364803" cy="6514549"/>
          </a:xfrm>
          <a:custGeom>
            <a:avLst/>
            <a:gdLst/>
            <a:ahLst/>
            <a:cxnLst/>
            <a:rect r="r" b="b" t="t" l="l"/>
            <a:pathLst>
              <a:path h="6514549" w="8364803">
                <a:moveTo>
                  <a:pt x="0" y="0"/>
                </a:moveTo>
                <a:lnTo>
                  <a:pt x="8364803" y="0"/>
                </a:lnTo>
                <a:lnTo>
                  <a:pt x="8364803" y="6514549"/>
                </a:lnTo>
                <a:lnTo>
                  <a:pt x="0" y="6514549"/>
                </a:lnTo>
                <a:lnTo>
                  <a:pt x="0" y="0"/>
                </a:lnTo>
                <a:close/>
              </a:path>
            </a:pathLst>
          </a:custGeom>
          <a:blipFill>
            <a:blip r:embed="rId2"/>
            <a:stretch>
              <a:fillRect l="0" t="-28401" r="0" b="0"/>
            </a:stretch>
          </a:blipFill>
        </p:spPr>
      </p:sp>
      <p:sp>
        <p:nvSpPr>
          <p:cNvPr name="AutoShape 6" id="6"/>
          <p:cNvSpPr/>
          <p:nvPr/>
        </p:nvSpPr>
        <p:spPr>
          <a:xfrm>
            <a:off x="1298336" y="3198693"/>
            <a:ext cx="5813383" cy="0"/>
          </a:xfrm>
          <a:prstGeom prst="line">
            <a:avLst/>
          </a:prstGeom>
          <a:ln cap="flat" w="76200">
            <a:solidFill>
              <a:srgbClr val="FFDE59"/>
            </a:solidFill>
            <a:prstDash val="solid"/>
            <a:headEnd type="none" len="sm" w="sm"/>
            <a:tailEnd type="none" len="sm" w="sm"/>
          </a:ln>
        </p:spPr>
      </p:sp>
      <p:sp>
        <p:nvSpPr>
          <p:cNvPr name="Freeform 7" id="7"/>
          <p:cNvSpPr/>
          <p:nvPr/>
        </p:nvSpPr>
        <p:spPr>
          <a:xfrm flipH="false" flipV="false" rot="0">
            <a:off x="7111719" y="1510320"/>
            <a:ext cx="2563946" cy="741213"/>
          </a:xfrm>
          <a:custGeom>
            <a:avLst/>
            <a:gdLst/>
            <a:ahLst/>
            <a:cxnLst/>
            <a:rect r="r" b="b" t="t" l="l"/>
            <a:pathLst>
              <a:path h="741213" w="2563946">
                <a:moveTo>
                  <a:pt x="0" y="0"/>
                </a:moveTo>
                <a:lnTo>
                  <a:pt x="2563946" y="0"/>
                </a:lnTo>
                <a:lnTo>
                  <a:pt x="2563946" y="741214"/>
                </a:lnTo>
                <a:lnTo>
                  <a:pt x="0" y="7412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628589" y="1133619"/>
            <a:ext cx="6752010" cy="1119921"/>
          </a:xfrm>
          <a:prstGeom prst="rect">
            <a:avLst/>
          </a:prstGeom>
        </p:spPr>
        <p:txBody>
          <a:bodyPr anchor="t" rtlCol="false" tIns="0" lIns="0" bIns="0" rIns="0">
            <a:spAutoFit/>
          </a:bodyPr>
          <a:lstStyle/>
          <a:p>
            <a:pPr algn="l">
              <a:lnSpc>
                <a:spcPts val="9147"/>
              </a:lnSpc>
            </a:pPr>
            <a:r>
              <a:rPr lang="en-US" sz="6533" b="true">
                <a:solidFill>
                  <a:srgbClr val="545454"/>
                </a:solidFill>
                <a:latin typeface="Raleway Heavy"/>
                <a:ea typeface="Raleway Heavy"/>
                <a:cs typeface="Raleway Heavy"/>
                <a:sym typeface="Raleway Heavy"/>
              </a:rPr>
              <a:t>LA LEY DE DIOS</a:t>
            </a:r>
          </a:p>
        </p:txBody>
      </p:sp>
      <p:sp>
        <p:nvSpPr>
          <p:cNvPr name="TextBox 9" id="9"/>
          <p:cNvSpPr txBox="true"/>
          <p:nvPr/>
        </p:nvSpPr>
        <p:spPr>
          <a:xfrm rot="0">
            <a:off x="1028700" y="3686251"/>
            <a:ext cx="6351899" cy="5760637"/>
          </a:xfrm>
          <a:prstGeom prst="rect">
            <a:avLst/>
          </a:prstGeom>
        </p:spPr>
        <p:txBody>
          <a:bodyPr anchor="t" rtlCol="false" tIns="0" lIns="0" bIns="0" rIns="0">
            <a:spAutoFit/>
          </a:bodyPr>
          <a:lstStyle/>
          <a:p>
            <a:pPr algn="l">
              <a:lnSpc>
                <a:spcPts val="4555"/>
              </a:lnSpc>
            </a:pPr>
            <a:r>
              <a:rPr lang="en-US" sz="3253">
                <a:solidFill>
                  <a:srgbClr val="545454"/>
                </a:solidFill>
                <a:latin typeface="Raleway"/>
                <a:ea typeface="Raleway"/>
                <a:cs typeface="Raleway"/>
                <a:sym typeface="Raleway"/>
              </a:rPr>
              <a:t>Dios escribió con su dedo los Diez Mandamientos, estableciendo principios eternos. En contraste, Ester y Mardoqueo instituyeron Purim como recordatorio de la salvación del pueblo judío. Las tablas apuntan a una moral universal dada por Dios; Purim celebra una liberación nacional puntual.</a:t>
            </a:r>
          </a:p>
        </p:txBody>
      </p:sp>
      <p:sp>
        <p:nvSpPr>
          <p:cNvPr name="TextBox 10" id="10"/>
          <p:cNvSpPr txBox="true"/>
          <p:nvPr/>
        </p:nvSpPr>
        <p:spPr>
          <a:xfrm rot="0">
            <a:off x="9144000" y="293366"/>
            <a:ext cx="5955535" cy="2262643"/>
          </a:xfrm>
          <a:prstGeom prst="rect">
            <a:avLst/>
          </a:prstGeom>
        </p:spPr>
        <p:txBody>
          <a:bodyPr anchor="t" rtlCol="false" tIns="0" lIns="0" bIns="0" rIns="0">
            <a:spAutoFit/>
          </a:bodyPr>
          <a:lstStyle/>
          <a:p>
            <a:pPr algn="ctr">
              <a:lnSpc>
                <a:spcPts val="6012"/>
              </a:lnSpc>
            </a:pPr>
            <a:r>
              <a:rPr lang="en-US" sz="4294" b="true">
                <a:solidFill>
                  <a:srgbClr val="637086"/>
                </a:solidFill>
                <a:latin typeface="Raleway Bold"/>
                <a:ea typeface="Raleway Bold"/>
                <a:cs typeface="Raleway Bold"/>
                <a:sym typeface="Raleway Bold"/>
              </a:rPr>
              <a:t>las 12 piedras colocadas al cruzar el Jordán.</a:t>
            </a:r>
          </a:p>
        </p:txBody>
      </p:sp>
      <p:sp>
        <p:nvSpPr>
          <p:cNvPr name="TextBox 11" id="11"/>
          <p:cNvSpPr txBox="true"/>
          <p:nvPr/>
        </p:nvSpPr>
        <p:spPr>
          <a:xfrm rot="0">
            <a:off x="9675665" y="1468743"/>
            <a:ext cx="7742434" cy="738643"/>
          </a:xfrm>
          <a:prstGeom prst="rect">
            <a:avLst/>
          </a:prstGeom>
        </p:spPr>
        <p:txBody>
          <a:bodyPr anchor="t" rtlCol="false" tIns="0" lIns="0" bIns="0" rIns="0">
            <a:spAutoFit/>
          </a:bodyPr>
          <a:lstStyle/>
          <a:p>
            <a:pPr algn="ctr">
              <a:lnSpc>
                <a:spcPts val="6012"/>
              </a:lnSpc>
            </a:pPr>
            <a:r>
              <a:rPr lang="en-US" sz="4294" b="true">
                <a:solidFill>
                  <a:srgbClr val="FFFFFF"/>
                </a:solidFill>
                <a:latin typeface="Raleway Bold"/>
                <a:ea typeface="Raleway Bold"/>
                <a:cs typeface="Raleway Bold"/>
                <a:sym typeface="Raleway Bold"/>
              </a:rPr>
              <a:t>Purim</a:t>
            </a:r>
          </a:p>
        </p:txBody>
      </p:sp>
      <p:sp>
        <p:nvSpPr>
          <p:cNvPr name="TextBox 12" id="12"/>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637086">
                    <a:alpha val="35686"/>
                  </a:srgbClr>
                </a:solidFill>
                <a:latin typeface="Raleway"/>
                <a:ea typeface="Raleway"/>
                <a:cs typeface="Raleway"/>
                <a:sym typeface="Raleway"/>
              </a:rPr>
              <a:t>recursos-biblicos.com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50346" y="-690875"/>
            <a:ext cx="10237654" cy="11514917"/>
            <a:chOff x="0" y="0"/>
            <a:chExt cx="2696337" cy="3032735"/>
          </a:xfrm>
        </p:grpSpPr>
        <p:sp>
          <p:nvSpPr>
            <p:cNvPr name="Freeform 3" id="3"/>
            <p:cNvSpPr/>
            <p:nvPr/>
          </p:nvSpPr>
          <p:spPr>
            <a:xfrm flipH="false" flipV="false" rot="0">
              <a:off x="0" y="0"/>
              <a:ext cx="2696337" cy="3032735"/>
            </a:xfrm>
            <a:custGeom>
              <a:avLst/>
              <a:gdLst/>
              <a:ahLst/>
              <a:cxnLst/>
              <a:rect r="r" b="b" t="t" l="l"/>
              <a:pathLst>
                <a:path h="3032735" w="2696337">
                  <a:moveTo>
                    <a:pt x="0" y="0"/>
                  </a:moveTo>
                  <a:lnTo>
                    <a:pt x="2696337" y="0"/>
                  </a:lnTo>
                  <a:lnTo>
                    <a:pt x="2696337" y="3032735"/>
                  </a:lnTo>
                  <a:lnTo>
                    <a:pt x="0" y="3032735"/>
                  </a:lnTo>
                  <a:close/>
                </a:path>
              </a:pathLst>
            </a:custGeom>
            <a:solidFill>
              <a:srgbClr val="637086"/>
            </a:solidFill>
          </p:spPr>
        </p:sp>
        <p:sp>
          <p:nvSpPr>
            <p:cNvPr name="TextBox 4" id="4"/>
            <p:cNvSpPr txBox="true"/>
            <p:nvPr/>
          </p:nvSpPr>
          <p:spPr>
            <a:xfrm>
              <a:off x="0" y="-47625"/>
              <a:ext cx="2696337" cy="308036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740509" y="750634"/>
            <a:ext cx="6817663" cy="8724987"/>
          </a:xfrm>
          <a:custGeom>
            <a:avLst/>
            <a:gdLst/>
            <a:ahLst/>
            <a:cxnLst/>
            <a:rect r="r" b="b" t="t" l="l"/>
            <a:pathLst>
              <a:path h="8724987" w="6817663">
                <a:moveTo>
                  <a:pt x="0" y="0"/>
                </a:moveTo>
                <a:lnTo>
                  <a:pt x="6817663" y="0"/>
                </a:lnTo>
                <a:lnTo>
                  <a:pt x="6817663" y="8724987"/>
                </a:lnTo>
                <a:lnTo>
                  <a:pt x="0" y="8724987"/>
                </a:lnTo>
                <a:lnTo>
                  <a:pt x="0" y="0"/>
                </a:lnTo>
                <a:close/>
              </a:path>
            </a:pathLst>
          </a:custGeom>
          <a:blipFill>
            <a:blip r:embed="rId2"/>
            <a:stretch>
              <a:fillRect l="-33263" t="-25486" r="-27328" b="0"/>
            </a:stretch>
          </a:blipFill>
        </p:spPr>
      </p:sp>
      <p:grpSp>
        <p:nvGrpSpPr>
          <p:cNvPr name="Group 6" id="6"/>
          <p:cNvGrpSpPr/>
          <p:nvPr/>
        </p:nvGrpSpPr>
        <p:grpSpPr>
          <a:xfrm rot="0">
            <a:off x="9144000" y="718346"/>
            <a:ext cx="8435611" cy="7754271"/>
            <a:chOff x="0" y="0"/>
            <a:chExt cx="1897629" cy="1744359"/>
          </a:xfrm>
        </p:grpSpPr>
        <p:sp>
          <p:nvSpPr>
            <p:cNvPr name="Freeform 7" id="7"/>
            <p:cNvSpPr/>
            <p:nvPr/>
          </p:nvSpPr>
          <p:spPr>
            <a:xfrm flipH="false" flipV="false" rot="0">
              <a:off x="0" y="0"/>
              <a:ext cx="1897629" cy="1744359"/>
            </a:xfrm>
            <a:custGeom>
              <a:avLst/>
              <a:gdLst/>
              <a:ahLst/>
              <a:cxnLst/>
              <a:rect r="r" b="b" t="t" l="l"/>
              <a:pathLst>
                <a:path h="1744359" w="1897629">
                  <a:moveTo>
                    <a:pt x="0" y="0"/>
                  </a:moveTo>
                  <a:lnTo>
                    <a:pt x="1897629" y="0"/>
                  </a:lnTo>
                  <a:lnTo>
                    <a:pt x="1897629" y="1744359"/>
                  </a:lnTo>
                  <a:lnTo>
                    <a:pt x="0" y="1744359"/>
                  </a:lnTo>
                  <a:close/>
                </a:path>
              </a:pathLst>
            </a:custGeom>
            <a:solidFill>
              <a:srgbClr val="FFDE59"/>
            </a:solidFill>
          </p:spPr>
        </p:sp>
        <p:sp>
          <p:nvSpPr>
            <p:cNvPr name="TextBox 8" id="8"/>
            <p:cNvSpPr txBox="true"/>
            <p:nvPr/>
          </p:nvSpPr>
          <p:spPr>
            <a:xfrm>
              <a:off x="0" y="-47625"/>
              <a:ext cx="1897629" cy="1791984"/>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9701194" y="1870216"/>
            <a:ext cx="6935958" cy="5561248"/>
          </a:xfrm>
          <a:prstGeom prst="rect">
            <a:avLst/>
          </a:prstGeom>
        </p:spPr>
        <p:txBody>
          <a:bodyPr anchor="t" rtlCol="false" tIns="0" lIns="0" bIns="0" rIns="0">
            <a:spAutoFit/>
          </a:bodyPr>
          <a:lstStyle/>
          <a:p>
            <a:pPr algn="ctr">
              <a:lnSpc>
                <a:spcPts val="4911"/>
              </a:lnSpc>
            </a:pPr>
            <a:r>
              <a:rPr lang="en-US" sz="3508">
                <a:solidFill>
                  <a:srgbClr val="637086"/>
                </a:solidFill>
                <a:latin typeface="Raleway"/>
                <a:ea typeface="Raleway"/>
                <a:cs typeface="Raleway"/>
                <a:sym typeface="Raleway"/>
              </a:rPr>
              <a:t>Ambos son recordatorios poderosos: uno de lo que Dios exige, otro de lo que Dios hace por los suyos. Juntos enseñan que no solo debemos obedecer, sino también celebrar su fidelidad. ¿Guardamos memoria de lo que Dios nos ha dicho... y también de lo que ha hecho? </a:t>
            </a:r>
          </a:p>
        </p:txBody>
      </p:sp>
      <p:sp>
        <p:nvSpPr>
          <p:cNvPr name="TextBox 10" id="10"/>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637086">
                    <a:alpha val="35686"/>
                  </a:srgbClr>
                </a:solidFill>
                <a:latin typeface="Raleway"/>
                <a:ea typeface="Raleway"/>
                <a:cs typeface="Raleway"/>
                <a:sym typeface="Raleway"/>
              </a:rPr>
              <a:t>recursos-biblicos.com</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637086"/>
        </a:solidFill>
      </p:bgPr>
    </p:bg>
    <p:spTree>
      <p:nvGrpSpPr>
        <p:cNvPr id="1" name=""/>
        <p:cNvGrpSpPr/>
        <p:nvPr/>
      </p:nvGrpSpPr>
      <p:grpSpPr>
        <a:xfrm>
          <a:off x="0" y="0"/>
          <a:ext cx="0" cy="0"/>
          <a:chOff x="0" y="0"/>
          <a:chExt cx="0" cy="0"/>
        </a:xfrm>
      </p:grpSpPr>
      <p:grpSp>
        <p:nvGrpSpPr>
          <p:cNvPr name="Group 2" id="2"/>
          <p:cNvGrpSpPr/>
          <p:nvPr/>
        </p:nvGrpSpPr>
        <p:grpSpPr>
          <a:xfrm rot="0">
            <a:off x="0" y="0"/>
            <a:ext cx="18473143" cy="5356850"/>
            <a:chOff x="0" y="0"/>
            <a:chExt cx="4865354" cy="1410857"/>
          </a:xfrm>
        </p:grpSpPr>
        <p:sp>
          <p:nvSpPr>
            <p:cNvPr name="Freeform 3" id="3"/>
            <p:cNvSpPr/>
            <p:nvPr/>
          </p:nvSpPr>
          <p:spPr>
            <a:xfrm flipH="false" flipV="false" rot="0">
              <a:off x="0" y="0"/>
              <a:ext cx="4865355" cy="1410857"/>
            </a:xfrm>
            <a:custGeom>
              <a:avLst/>
              <a:gdLst/>
              <a:ahLst/>
              <a:cxnLst/>
              <a:rect r="r" b="b" t="t" l="l"/>
              <a:pathLst>
                <a:path h="1410857" w="4865355">
                  <a:moveTo>
                    <a:pt x="0" y="0"/>
                  </a:moveTo>
                  <a:lnTo>
                    <a:pt x="4865355" y="0"/>
                  </a:lnTo>
                  <a:lnTo>
                    <a:pt x="4865355" y="1410857"/>
                  </a:lnTo>
                  <a:lnTo>
                    <a:pt x="0" y="1410857"/>
                  </a:lnTo>
                  <a:close/>
                </a:path>
              </a:pathLst>
            </a:custGeom>
            <a:solidFill>
              <a:srgbClr val="FFDE59"/>
            </a:solidFill>
          </p:spPr>
        </p:sp>
        <p:sp>
          <p:nvSpPr>
            <p:cNvPr name="TextBox 4" id="4"/>
            <p:cNvSpPr txBox="true"/>
            <p:nvPr/>
          </p:nvSpPr>
          <p:spPr>
            <a:xfrm>
              <a:off x="0" y="-47625"/>
              <a:ext cx="4865354" cy="1458482"/>
            </a:xfrm>
            <a:prstGeom prst="rect">
              <a:avLst/>
            </a:prstGeom>
          </p:spPr>
          <p:txBody>
            <a:bodyPr anchor="ctr" rtlCol="false" tIns="50800" lIns="50800" bIns="50800" rIns="50800"/>
            <a:lstStyle/>
            <a:p>
              <a:pPr algn="ctr">
                <a:lnSpc>
                  <a:spcPts val="3061"/>
                </a:lnSpc>
              </a:pPr>
            </a:p>
          </p:txBody>
        </p:sp>
      </p:grpSp>
      <p:grpSp>
        <p:nvGrpSpPr>
          <p:cNvPr name="Group 5" id="5"/>
          <p:cNvGrpSpPr/>
          <p:nvPr/>
        </p:nvGrpSpPr>
        <p:grpSpPr>
          <a:xfrm rot="0">
            <a:off x="10464503" y="769157"/>
            <a:ext cx="7201315" cy="8229600"/>
            <a:chOff x="0" y="0"/>
            <a:chExt cx="1896643" cy="2167467"/>
          </a:xfrm>
        </p:grpSpPr>
        <p:sp>
          <p:nvSpPr>
            <p:cNvPr name="Freeform 6" id="6"/>
            <p:cNvSpPr/>
            <p:nvPr/>
          </p:nvSpPr>
          <p:spPr>
            <a:xfrm flipH="false" flipV="false" rot="0">
              <a:off x="0" y="0"/>
              <a:ext cx="1896643" cy="2167467"/>
            </a:xfrm>
            <a:custGeom>
              <a:avLst/>
              <a:gdLst/>
              <a:ahLst/>
              <a:cxnLst/>
              <a:rect r="r" b="b" t="t" l="l"/>
              <a:pathLst>
                <a:path h="2167467" w="1896643">
                  <a:moveTo>
                    <a:pt x="0" y="0"/>
                  </a:moveTo>
                  <a:lnTo>
                    <a:pt x="1896643" y="0"/>
                  </a:lnTo>
                  <a:lnTo>
                    <a:pt x="1896643" y="2167467"/>
                  </a:lnTo>
                  <a:lnTo>
                    <a:pt x="0" y="2167467"/>
                  </a:lnTo>
                  <a:close/>
                </a:path>
              </a:pathLst>
            </a:custGeom>
            <a:solidFill>
              <a:srgbClr val="FFFFFF"/>
            </a:solidFill>
          </p:spPr>
        </p:sp>
        <p:sp>
          <p:nvSpPr>
            <p:cNvPr name="TextBox 7" id="7"/>
            <p:cNvSpPr txBox="true"/>
            <p:nvPr/>
          </p:nvSpPr>
          <p:spPr>
            <a:xfrm>
              <a:off x="0" y="-47625"/>
              <a:ext cx="1896643" cy="2215092"/>
            </a:xfrm>
            <a:prstGeom prst="rect">
              <a:avLst/>
            </a:prstGeom>
          </p:spPr>
          <p:txBody>
            <a:bodyPr anchor="ctr" rtlCol="false" tIns="50800" lIns="50800" bIns="50800" rIns="50800"/>
            <a:lstStyle/>
            <a:p>
              <a:pPr algn="ctr">
                <a:lnSpc>
                  <a:spcPts val="3061"/>
                </a:lnSpc>
              </a:pPr>
            </a:p>
          </p:txBody>
        </p:sp>
      </p:grpSp>
      <p:sp>
        <p:nvSpPr>
          <p:cNvPr name="Freeform 8" id="8"/>
          <p:cNvSpPr/>
          <p:nvPr/>
        </p:nvSpPr>
        <p:spPr>
          <a:xfrm flipH="false" flipV="false" rot="0">
            <a:off x="10794230" y="1764507"/>
            <a:ext cx="6541863" cy="6238900"/>
          </a:xfrm>
          <a:custGeom>
            <a:avLst/>
            <a:gdLst/>
            <a:ahLst/>
            <a:cxnLst/>
            <a:rect r="r" b="b" t="t" l="l"/>
            <a:pathLst>
              <a:path h="6238900" w="6541863">
                <a:moveTo>
                  <a:pt x="0" y="0"/>
                </a:moveTo>
                <a:lnTo>
                  <a:pt x="6541862" y="0"/>
                </a:lnTo>
                <a:lnTo>
                  <a:pt x="6541862" y="6238900"/>
                </a:lnTo>
                <a:lnTo>
                  <a:pt x="0" y="6238900"/>
                </a:lnTo>
                <a:lnTo>
                  <a:pt x="0" y="0"/>
                </a:lnTo>
                <a:close/>
              </a:path>
            </a:pathLst>
          </a:custGeom>
          <a:blipFill>
            <a:blip r:embed="rId2"/>
            <a:stretch>
              <a:fillRect l="-31543" t="0" r="-45570" b="0"/>
            </a:stretch>
          </a:blipFill>
        </p:spPr>
      </p:sp>
      <p:sp>
        <p:nvSpPr>
          <p:cNvPr name="Freeform 9" id="9"/>
          <p:cNvSpPr/>
          <p:nvPr/>
        </p:nvSpPr>
        <p:spPr>
          <a:xfrm flipH="false" flipV="false" rot="-1681825">
            <a:off x="3185124" y="4484362"/>
            <a:ext cx="4194676" cy="5393155"/>
          </a:xfrm>
          <a:custGeom>
            <a:avLst/>
            <a:gdLst/>
            <a:ahLst/>
            <a:cxnLst/>
            <a:rect r="r" b="b" t="t" l="l"/>
            <a:pathLst>
              <a:path h="5393155" w="4194676">
                <a:moveTo>
                  <a:pt x="0" y="0"/>
                </a:moveTo>
                <a:lnTo>
                  <a:pt x="4194676" y="0"/>
                </a:lnTo>
                <a:lnTo>
                  <a:pt x="4194676" y="5393154"/>
                </a:lnTo>
                <a:lnTo>
                  <a:pt x="0" y="5393154"/>
                </a:lnTo>
                <a:lnTo>
                  <a:pt x="0" y="0"/>
                </a:lnTo>
                <a:close/>
              </a:path>
            </a:pathLst>
          </a:custGeom>
          <a:blipFill>
            <a:blip r:embed="rId3"/>
            <a:stretch>
              <a:fillRect l="0" t="0" r="0" b="0"/>
            </a:stretch>
          </a:blipFill>
        </p:spPr>
      </p:sp>
      <p:sp>
        <p:nvSpPr>
          <p:cNvPr name="TextBox 10" id="10"/>
          <p:cNvSpPr txBox="true"/>
          <p:nvPr/>
        </p:nvSpPr>
        <p:spPr>
          <a:xfrm rot="0">
            <a:off x="1740791" y="914400"/>
            <a:ext cx="5955535" cy="1846939"/>
          </a:xfrm>
          <a:prstGeom prst="rect">
            <a:avLst/>
          </a:prstGeom>
        </p:spPr>
        <p:txBody>
          <a:bodyPr anchor="t" rtlCol="false" tIns="0" lIns="0" bIns="0" rIns="0">
            <a:spAutoFit/>
          </a:bodyPr>
          <a:lstStyle/>
          <a:p>
            <a:pPr algn="ctr">
              <a:lnSpc>
                <a:spcPts val="7400"/>
              </a:lnSpc>
            </a:pPr>
            <a:r>
              <a:rPr lang="en-US" b="true" sz="5285">
                <a:solidFill>
                  <a:srgbClr val="545454"/>
                </a:solidFill>
                <a:latin typeface="Raleway Bold"/>
                <a:ea typeface="Raleway Bold"/>
                <a:cs typeface="Raleway Bold"/>
                <a:sym typeface="Raleway Bold"/>
              </a:rPr>
              <a:t>INFORME MISIONERO</a:t>
            </a:r>
          </a:p>
        </p:txBody>
      </p:sp>
      <p:sp>
        <p:nvSpPr>
          <p:cNvPr name="TextBox 11" id="11"/>
          <p:cNvSpPr txBox="true"/>
          <p:nvPr/>
        </p:nvSpPr>
        <p:spPr>
          <a:xfrm rot="0">
            <a:off x="1028700" y="3076408"/>
            <a:ext cx="7742434" cy="738643"/>
          </a:xfrm>
          <a:prstGeom prst="rect">
            <a:avLst/>
          </a:prstGeom>
        </p:spPr>
        <p:txBody>
          <a:bodyPr anchor="t" rtlCol="false" tIns="0" lIns="0" bIns="0" rIns="0">
            <a:spAutoFit/>
          </a:bodyPr>
          <a:lstStyle/>
          <a:p>
            <a:pPr algn="ctr">
              <a:lnSpc>
                <a:spcPts val="6012"/>
              </a:lnSpc>
            </a:pPr>
            <a:r>
              <a:rPr lang="en-US" sz="4294" b="true">
                <a:solidFill>
                  <a:srgbClr val="637086"/>
                </a:solidFill>
                <a:latin typeface="Raleway Bold"/>
                <a:ea typeface="Raleway Bold"/>
                <a:cs typeface="Raleway Bold"/>
                <a:sym typeface="Raleway Bold"/>
              </a:rPr>
              <a:t>“El desconocido del barco”</a:t>
            </a:r>
          </a:p>
        </p:txBody>
      </p:sp>
      <p:sp>
        <p:nvSpPr>
          <p:cNvPr name="TextBox 12" id="12"/>
          <p:cNvSpPr txBox="true"/>
          <p:nvPr/>
        </p:nvSpPr>
        <p:spPr>
          <a:xfrm rot="0">
            <a:off x="10193944" y="7917682"/>
            <a:ext cx="7742434" cy="705623"/>
          </a:xfrm>
          <a:prstGeom prst="rect">
            <a:avLst/>
          </a:prstGeom>
        </p:spPr>
        <p:txBody>
          <a:bodyPr anchor="t" rtlCol="false" tIns="0" lIns="0" bIns="0" rIns="0">
            <a:spAutoFit/>
          </a:bodyPr>
          <a:lstStyle/>
          <a:p>
            <a:pPr algn="ctr">
              <a:lnSpc>
                <a:spcPts val="5732"/>
              </a:lnSpc>
            </a:pPr>
            <a:r>
              <a:rPr lang="en-US" b="true" sz="4094">
                <a:solidFill>
                  <a:srgbClr val="545454"/>
                </a:solidFill>
                <a:latin typeface="Raleway Bold"/>
                <a:ea typeface="Raleway Bold"/>
                <a:cs typeface="Raleway Bold"/>
                <a:sym typeface="Raleway Bold"/>
              </a:rPr>
              <a:t>Jamilly</a:t>
            </a:r>
          </a:p>
        </p:txBody>
      </p:sp>
      <p:sp>
        <p:nvSpPr>
          <p:cNvPr name="TextBox 13" id="13"/>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FFFFFF">
                    <a:alpha val="35686"/>
                  </a:srgbClr>
                </a:solidFill>
                <a:latin typeface="Raleway"/>
                <a:ea typeface="Raleway"/>
                <a:cs typeface="Raleway"/>
                <a:sym typeface="Raleway"/>
              </a:rPr>
              <a:t>recursos-biblicos.com</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637086"/>
        </a:solidFill>
      </p:bgPr>
    </p:bg>
    <p:spTree>
      <p:nvGrpSpPr>
        <p:cNvPr id="1" name=""/>
        <p:cNvGrpSpPr/>
        <p:nvPr/>
      </p:nvGrpSpPr>
      <p:grpSpPr>
        <a:xfrm>
          <a:off x="0" y="0"/>
          <a:ext cx="0" cy="0"/>
          <a:chOff x="0" y="0"/>
          <a:chExt cx="0" cy="0"/>
        </a:xfrm>
      </p:grpSpPr>
      <p:grpSp>
        <p:nvGrpSpPr>
          <p:cNvPr name="Group 2" id="2"/>
          <p:cNvGrpSpPr/>
          <p:nvPr/>
        </p:nvGrpSpPr>
        <p:grpSpPr>
          <a:xfrm rot="0">
            <a:off x="0" y="5156436"/>
            <a:ext cx="18473143" cy="5356850"/>
            <a:chOff x="0" y="0"/>
            <a:chExt cx="4865354" cy="1410857"/>
          </a:xfrm>
        </p:grpSpPr>
        <p:sp>
          <p:nvSpPr>
            <p:cNvPr name="Freeform 3" id="3"/>
            <p:cNvSpPr/>
            <p:nvPr/>
          </p:nvSpPr>
          <p:spPr>
            <a:xfrm flipH="false" flipV="false" rot="0">
              <a:off x="0" y="0"/>
              <a:ext cx="4865355" cy="1410857"/>
            </a:xfrm>
            <a:custGeom>
              <a:avLst/>
              <a:gdLst/>
              <a:ahLst/>
              <a:cxnLst/>
              <a:rect r="r" b="b" t="t" l="l"/>
              <a:pathLst>
                <a:path h="1410857" w="4865355">
                  <a:moveTo>
                    <a:pt x="0" y="0"/>
                  </a:moveTo>
                  <a:lnTo>
                    <a:pt x="4865355" y="0"/>
                  </a:lnTo>
                  <a:lnTo>
                    <a:pt x="4865355" y="1410857"/>
                  </a:lnTo>
                  <a:lnTo>
                    <a:pt x="0" y="1410857"/>
                  </a:lnTo>
                  <a:close/>
                </a:path>
              </a:pathLst>
            </a:custGeom>
            <a:solidFill>
              <a:srgbClr val="FFDE59"/>
            </a:solidFill>
          </p:spPr>
        </p:sp>
        <p:sp>
          <p:nvSpPr>
            <p:cNvPr name="TextBox 4" id="4"/>
            <p:cNvSpPr txBox="true"/>
            <p:nvPr/>
          </p:nvSpPr>
          <p:spPr>
            <a:xfrm>
              <a:off x="0" y="-47625"/>
              <a:ext cx="4865354" cy="1458482"/>
            </a:xfrm>
            <a:prstGeom prst="rect">
              <a:avLst/>
            </a:prstGeom>
          </p:spPr>
          <p:txBody>
            <a:bodyPr anchor="ctr" rtlCol="false" tIns="50800" lIns="50800" bIns="50800" rIns="50800"/>
            <a:lstStyle/>
            <a:p>
              <a:pPr algn="ctr">
                <a:lnSpc>
                  <a:spcPts val="3061"/>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47625"/>
              <a:ext cx="4274726" cy="2215092"/>
            </a:xfrm>
            <a:prstGeom prst="rect">
              <a:avLst/>
            </a:prstGeom>
          </p:spPr>
          <p:txBody>
            <a:bodyPr anchor="ctr" rtlCol="false" tIns="50800" lIns="50800" bIns="50800" rIns="50800"/>
            <a:lstStyle/>
            <a:p>
              <a:pPr algn="ctr">
                <a:lnSpc>
                  <a:spcPts val="3061"/>
                </a:lnSpc>
              </a:pPr>
            </a:p>
          </p:txBody>
        </p:sp>
      </p:grpSp>
      <p:sp>
        <p:nvSpPr>
          <p:cNvPr name="Freeform 8" id="8"/>
          <p:cNvSpPr/>
          <p:nvPr/>
        </p:nvSpPr>
        <p:spPr>
          <a:xfrm flipH="false" flipV="false" rot="0">
            <a:off x="1366988" y="737939"/>
            <a:ext cx="6974868" cy="8836994"/>
          </a:xfrm>
          <a:custGeom>
            <a:avLst/>
            <a:gdLst/>
            <a:ahLst/>
            <a:cxnLst/>
            <a:rect r="r" b="b" t="t" l="l"/>
            <a:pathLst>
              <a:path h="8836994" w="6974868">
                <a:moveTo>
                  <a:pt x="0" y="0"/>
                </a:moveTo>
                <a:lnTo>
                  <a:pt x="6974868" y="0"/>
                </a:lnTo>
                <a:lnTo>
                  <a:pt x="6974868" y="8836994"/>
                </a:lnTo>
                <a:lnTo>
                  <a:pt x="0" y="8836994"/>
                </a:lnTo>
                <a:lnTo>
                  <a:pt x="0" y="0"/>
                </a:lnTo>
                <a:close/>
              </a:path>
            </a:pathLst>
          </a:custGeom>
          <a:blipFill>
            <a:blip r:embed="rId2"/>
            <a:stretch>
              <a:fillRect l="-13348" t="0" r="-13348" b="0"/>
            </a:stretch>
          </a:blipFill>
        </p:spPr>
      </p:sp>
      <p:sp>
        <p:nvSpPr>
          <p:cNvPr name="Freeform 9" id="9"/>
          <p:cNvSpPr/>
          <p:nvPr/>
        </p:nvSpPr>
        <p:spPr>
          <a:xfrm flipH="false" flipV="false" rot="5400000">
            <a:off x="13097982" y="1875612"/>
            <a:ext cx="1252943" cy="479251"/>
          </a:xfrm>
          <a:custGeom>
            <a:avLst/>
            <a:gdLst/>
            <a:ahLst/>
            <a:cxnLst/>
            <a:rect r="r" b="b" t="t" l="l"/>
            <a:pathLst>
              <a:path h="479251" w="1252943">
                <a:moveTo>
                  <a:pt x="0" y="0"/>
                </a:moveTo>
                <a:lnTo>
                  <a:pt x="1252943" y="0"/>
                </a:lnTo>
                <a:lnTo>
                  <a:pt x="1252943" y="479251"/>
                </a:lnTo>
                <a:lnTo>
                  <a:pt x="0" y="47925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0">
            <a:off x="9236571" y="1168949"/>
            <a:ext cx="5402946" cy="1112694"/>
          </a:xfrm>
          <a:prstGeom prst="rect">
            <a:avLst/>
          </a:prstGeom>
        </p:spPr>
        <p:txBody>
          <a:bodyPr anchor="t" rtlCol="false" tIns="0" lIns="0" bIns="0" rIns="0">
            <a:spAutoFit/>
          </a:bodyPr>
          <a:lstStyle/>
          <a:p>
            <a:pPr algn="l">
              <a:lnSpc>
                <a:spcPts val="9020"/>
              </a:lnSpc>
            </a:pPr>
            <a:r>
              <a:rPr lang="en-US" sz="6443" b="true">
                <a:solidFill>
                  <a:srgbClr val="637086"/>
                </a:solidFill>
                <a:latin typeface="Raleway Bold"/>
                <a:ea typeface="Raleway Bold"/>
                <a:cs typeface="Raleway Bold"/>
                <a:sym typeface="Raleway Bold"/>
              </a:rPr>
              <a:t>EL MANÁ</a:t>
            </a:r>
          </a:p>
        </p:txBody>
      </p:sp>
      <p:sp>
        <p:nvSpPr>
          <p:cNvPr name="TextBox 11" id="11"/>
          <p:cNvSpPr txBox="true"/>
          <p:nvPr/>
        </p:nvSpPr>
        <p:spPr>
          <a:xfrm rot="0">
            <a:off x="9144000" y="3785152"/>
            <a:ext cx="6909002" cy="4941631"/>
          </a:xfrm>
          <a:prstGeom prst="rect">
            <a:avLst/>
          </a:prstGeom>
        </p:spPr>
        <p:txBody>
          <a:bodyPr anchor="t" rtlCol="false" tIns="0" lIns="0" bIns="0" rIns="0">
            <a:spAutoFit/>
          </a:bodyPr>
          <a:lstStyle/>
          <a:p>
            <a:pPr algn="l">
              <a:lnSpc>
                <a:spcPts val="3940"/>
              </a:lnSpc>
            </a:pPr>
            <a:r>
              <a:rPr lang="en-US" sz="2814">
                <a:solidFill>
                  <a:srgbClr val="545454"/>
                </a:solidFill>
                <a:latin typeface="Raleway"/>
                <a:ea typeface="Raleway"/>
                <a:cs typeface="Raleway"/>
                <a:sym typeface="Raleway"/>
              </a:rPr>
              <a:t> El maná fue guardado en el arca como recordatorio de la provisión divina diaria en el desierto. Samuel levantó Eben-ezer diciendo: &lt;«Hasta aquí nos ayudó Jehová». El maná era un milagro cotidiano; la piedra, una declaración pública. El primero fue dado por Dios, la segunda colocada por el hombre, pero ambos declaran una misma verdad: Dios provee. </a:t>
            </a:r>
          </a:p>
        </p:txBody>
      </p:sp>
      <p:sp>
        <p:nvSpPr>
          <p:cNvPr name="TextBox 12" id="12"/>
          <p:cNvSpPr txBox="true"/>
          <p:nvPr/>
        </p:nvSpPr>
        <p:spPr>
          <a:xfrm rot="0">
            <a:off x="8491822" y="2655984"/>
            <a:ext cx="7742434" cy="738643"/>
          </a:xfrm>
          <a:prstGeom prst="rect">
            <a:avLst/>
          </a:prstGeom>
        </p:spPr>
        <p:txBody>
          <a:bodyPr anchor="t" rtlCol="false" tIns="0" lIns="0" bIns="0" rIns="0">
            <a:spAutoFit/>
          </a:bodyPr>
          <a:lstStyle/>
          <a:p>
            <a:pPr algn="ctr">
              <a:lnSpc>
                <a:spcPts val="6012"/>
              </a:lnSpc>
            </a:pPr>
            <a:r>
              <a:rPr lang="en-US" sz="4294" b="true">
                <a:solidFill>
                  <a:srgbClr val="545454"/>
                </a:solidFill>
                <a:latin typeface="Raleway Bold"/>
                <a:ea typeface="Raleway Bold"/>
                <a:cs typeface="Raleway Bold"/>
                <a:sym typeface="Raleway Bold"/>
              </a:rPr>
              <a:t>el monumento de Samuel</a:t>
            </a:r>
          </a:p>
        </p:txBody>
      </p:sp>
      <p:sp>
        <p:nvSpPr>
          <p:cNvPr name="TextBox 13" id="13"/>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FFFFFF">
                    <a:alpha val="35686"/>
                  </a:srgbClr>
                </a:solidFill>
                <a:latin typeface="Raleway"/>
                <a:ea typeface="Raleway"/>
                <a:cs typeface="Raleway"/>
                <a:sym typeface="Raleway"/>
              </a:rPr>
              <a:t>recursos-biblicos.com</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637086"/>
        </a:solidFill>
      </p:bgPr>
    </p:bg>
    <p:spTree>
      <p:nvGrpSpPr>
        <p:cNvPr id="1" name=""/>
        <p:cNvGrpSpPr/>
        <p:nvPr/>
      </p:nvGrpSpPr>
      <p:grpSpPr>
        <a:xfrm>
          <a:off x="0" y="0"/>
          <a:ext cx="0" cy="0"/>
          <a:chOff x="0" y="0"/>
          <a:chExt cx="0" cy="0"/>
        </a:xfrm>
      </p:grpSpPr>
      <p:grpSp>
        <p:nvGrpSpPr>
          <p:cNvPr name="Group 2" id="2"/>
          <p:cNvGrpSpPr/>
          <p:nvPr/>
        </p:nvGrpSpPr>
        <p:grpSpPr>
          <a:xfrm rot="0">
            <a:off x="0" y="5156436"/>
            <a:ext cx="18473143" cy="5356850"/>
            <a:chOff x="0" y="0"/>
            <a:chExt cx="4865354" cy="1410857"/>
          </a:xfrm>
        </p:grpSpPr>
        <p:sp>
          <p:nvSpPr>
            <p:cNvPr name="Freeform 3" id="3"/>
            <p:cNvSpPr/>
            <p:nvPr/>
          </p:nvSpPr>
          <p:spPr>
            <a:xfrm flipH="false" flipV="false" rot="0">
              <a:off x="0" y="0"/>
              <a:ext cx="4865355" cy="1410857"/>
            </a:xfrm>
            <a:custGeom>
              <a:avLst/>
              <a:gdLst/>
              <a:ahLst/>
              <a:cxnLst/>
              <a:rect r="r" b="b" t="t" l="l"/>
              <a:pathLst>
                <a:path h="1410857" w="4865355">
                  <a:moveTo>
                    <a:pt x="0" y="0"/>
                  </a:moveTo>
                  <a:lnTo>
                    <a:pt x="4865355" y="0"/>
                  </a:lnTo>
                  <a:lnTo>
                    <a:pt x="4865355" y="1410857"/>
                  </a:lnTo>
                  <a:lnTo>
                    <a:pt x="0" y="1410857"/>
                  </a:lnTo>
                  <a:close/>
                </a:path>
              </a:pathLst>
            </a:custGeom>
            <a:solidFill>
              <a:srgbClr val="FFDE59"/>
            </a:solidFill>
          </p:spPr>
        </p:sp>
        <p:sp>
          <p:nvSpPr>
            <p:cNvPr name="TextBox 4" id="4"/>
            <p:cNvSpPr txBox="true"/>
            <p:nvPr/>
          </p:nvSpPr>
          <p:spPr>
            <a:xfrm>
              <a:off x="0" y="-47625"/>
              <a:ext cx="4865354" cy="1458482"/>
            </a:xfrm>
            <a:prstGeom prst="rect">
              <a:avLst/>
            </a:prstGeom>
          </p:spPr>
          <p:txBody>
            <a:bodyPr anchor="ctr" rtlCol="false" tIns="50800" lIns="50800" bIns="50800" rIns="50800"/>
            <a:lstStyle/>
            <a:p>
              <a:pPr algn="ctr">
                <a:lnSpc>
                  <a:spcPts val="3061"/>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47625"/>
              <a:ext cx="4274726" cy="2215092"/>
            </a:xfrm>
            <a:prstGeom prst="rect">
              <a:avLst/>
            </a:prstGeom>
          </p:spPr>
          <p:txBody>
            <a:bodyPr anchor="ctr" rtlCol="false" tIns="50800" lIns="50800" bIns="50800" rIns="50800"/>
            <a:lstStyle/>
            <a:p>
              <a:pPr algn="ctr">
                <a:lnSpc>
                  <a:spcPts val="3061"/>
                </a:lnSpc>
              </a:pPr>
            </a:p>
          </p:txBody>
        </p:sp>
      </p:grpSp>
      <p:sp>
        <p:nvSpPr>
          <p:cNvPr name="Freeform 8" id="8"/>
          <p:cNvSpPr/>
          <p:nvPr/>
        </p:nvSpPr>
        <p:spPr>
          <a:xfrm flipH="false" flipV="false" rot="0">
            <a:off x="10284432" y="1028700"/>
            <a:ext cx="6974868" cy="8836994"/>
          </a:xfrm>
          <a:custGeom>
            <a:avLst/>
            <a:gdLst/>
            <a:ahLst/>
            <a:cxnLst/>
            <a:rect r="r" b="b" t="t" l="l"/>
            <a:pathLst>
              <a:path h="8836994" w="6974868">
                <a:moveTo>
                  <a:pt x="0" y="0"/>
                </a:moveTo>
                <a:lnTo>
                  <a:pt x="6974868" y="0"/>
                </a:lnTo>
                <a:lnTo>
                  <a:pt x="6974868" y="8836994"/>
                </a:lnTo>
                <a:lnTo>
                  <a:pt x="0" y="8836994"/>
                </a:lnTo>
                <a:lnTo>
                  <a:pt x="0" y="0"/>
                </a:lnTo>
                <a:close/>
              </a:path>
            </a:pathLst>
          </a:custGeom>
          <a:blipFill>
            <a:blip r:embed="rId2"/>
            <a:stretch>
              <a:fillRect l="-13348" t="0" r="-13348" b="0"/>
            </a:stretch>
          </a:blipFill>
        </p:spPr>
      </p:sp>
      <p:sp>
        <p:nvSpPr>
          <p:cNvPr name="TextBox 9" id="9"/>
          <p:cNvSpPr txBox="true"/>
          <p:nvPr/>
        </p:nvSpPr>
        <p:spPr>
          <a:xfrm rot="0">
            <a:off x="2025085" y="3535716"/>
            <a:ext cx="6909002" cy="2468403"/>
          </a:xfrm>
          <a:prstGeom prst="rect">
            <a:avLst/>
          </a:prstGeom>
        </p:spPr>
        <p:txBody>
          <a:bodyPr anchor="t" rtlCol="false" tIns="0" lIns="0" bIns="0" rIns="0">
            <a:spAutoFit/>
          </a:bodyPr>
          <a:lstStyle/>
          <a:p>
            <a:pPr algn="l">
              <a:lnSpc>
                <a:spcPts val="3940"/>
              </a:lnSpc>
            </a:pPr>
            <a:r>
              <a:rPr lang="en-US" sz="2814">
                <a:solidFill>
                  <a:srgbClr val="545454"/>
                </a:solidFill>
                <a:latin typeface="Raleway"/>
                <a:ea typeface="Raleway"/>
                <a:cs typeface="Raleway"/>
                <a:sym typeface="Raleway"/>
              </a:rPr>
              <a:t> A veces olvidamos lo que Dios ha hecho porque no lo conmemoramos. ¿Estamos levantando nuestras propias «Eben-ezer» o dejamos que el recuerdo de sus provisiones se lo lleve el viento?</a:t>
            </a:r>
          </a:p>
        </p:txBody>
      </p:sp>
      <p:sp>
        <p:nvSpPr>
          <p:cNvPr name="TextBox 10" id="10"/>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FFFFFF">
                    <a:alpha val="35686"/>
                  </a:srgbClr>
                </a:solidFill>
                <a:latin typeface="Raleway"/>
                <a:ea typeface="Raleway"/>
                <a:cs typeface="Raleway"/>
                <a:sym typeface="Raleway"/>
              </a:rPr>
              <a:t>recursos-biblicos.com</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637086"/>
        </a:solidFill>
      </p:bgPr>
    </p:bg>
    <p:spTree>
      <p:nvGrpSpPr>
        <p:cNvPr id="1" name=""/>
        <p:cNvGrpSpPr/>
        <p:nvPr/>
      </p:nvGrpSpPr>
      <p:grpSpPr>
        <a:xfrm>
          <a:off x="0" y="0"/>
          <a:ext cx="0" cy="0"/>
          <a:chOff x="0" y="0"/>
          <a:chExt cx="0" cy="0"/>
        </a:xfrm>
      </p:grpSpPr>
      <p:grpSp>
        <p:nvGrpSpPr>
          <p:cNvPr name="Group 2" id="2"/>
          <p:cNvGrpSpPr/>
          <p:nvPr/>
        </p:nvGrpSpPr>
        <p:grpSpPr>
          <a:xfrm rot="0">
            <a:off x="0" y="0"/>
            <a:ext cx="18473143" cy="5356850"/>
            <a:chOff x="0" y="0"/>
            <a:chExt cx="4865354" cy="1410857"/>
          </a:xfrm>
        </p:grpSpPr>
        <p:sp>
          <p:nvSpPr>
            <p:cNvPr name="Freeform 3" id="3"/>
            <p:cNvSpPr/>
            <p:nvPr/>
          </p:nvSpPr>
          <p:spPr>
            <a:xfrm flipH="false" flipV="false" rot="0">
              <a:off x="0" y="0"/>
              <a:ext cx="4865355" cy="1410857"/>
            </a:xfrm>
            <a:custGeom>
              <a:avLst/>
              <a:gdLst/>
              <a:ahLst/>
              <a:cxnLst/>
              <a:rect r="r" b="b" t="t" l="l"/>
              <a:pathLst>
                <a:path h="1410857" w="4865355">
                  <a:moveTo>
                    <a:pt x="0" y="0"/>
                  </a:moveTo>
                  <a:lnTo>
                    <a:pt x="4865355" y="0"/>
                  </a:lnTo>
                  <a:lnTo>
                    <a:pt x="4865355" y="1410857"/>
                  </a:lnTo>
                  <a:lnTo>
                    <a:pt x="0" y="1410857"/>
                  </a:lnTo>
                  <a:close/>
                </a:path>
              </a:pathLst>
            </a:custGeom>
            <a:solidFill>
              <a:srgbClr val="FFDE59"/>
            </a:solidFill>
          </p:spPr>
        </p:sp>
        <p:sp>
          <p:nvSpPr>
            <p:cNvPr name="TextBox 4" id="4"/>
            <p:cNvSpPr txBox="true"/>
            <p:nvPr/>
          </p:nvSpPr>
          <p:spPr>
            <a:xfrm>
              <a:off x="0" y="-47625"/>
              <a:ext cx="4865354" cy="1458482"/>
            </a:xfrm>
            <a:prstGeom prst="rect">
              <a:avLst/>
            </a:prstGeom>
          </p:spPr>
          <p:txBody>
            <a:bodyPr anchor="ctr" rtlCol="false" tIns="50800" lIns="50800" bIns="50800" rIns="50800"/>
            <a:lstStyle/>
            <a:p>
              <a:pPr algn="ctr">
                <a:lnSpc>
                  <a:spcPts val="3061"/>
                </a:lnSpc>
              </a:pPr>
            </a:p>
          </p:txBody>
        </p:sp>
      </p:grpSp>
      <p:grpSp>
        <p:nvGrpSpPr>
          <p:cNvPr name="Group 5" id="5"/>
          <p:cNvGrpSpPr/>
          <p:nvPr/>
        </p:nvGrpSpPr>
        <p:grpSpPr>
          <a:xfrm rot="0">
            <a:off x="9859153" y="769157"/>
            <a:ext cx="7806665" cy="8229600"/>
            <a:chOff x="0" y="0"/>
            <a:chExt cx="2056076" cy="2167467"/>
          </a:xfrm>
        </p:grpSpPr>
        <p:sp>
          <p:nvSpPr>
            <p:cNvPr name="Freeform 6" id="6"/>
            <p:cNvSpPr/>
            <p:nvPr/>
          </p:nvSpPr>
          <p:spPr>
            <a:xfrm flipH="false" flipV="false" rot="0">
              <a:off x="0" y="0"/>
              <a:ext cx="2056076" cy="2167467"/>
            </a:xfrm>
            <a:custGeom>
              <a:avLst/>
              <a:gdLst/>
              <a:ahLst/>
              <a:cxnLst/>
              <a:rect r="r" b="b" t="t" l="l"/>
              <a:pathLst>
                <a:path h="2167467" w="2056076">
                  <a:moveTo>
                    <a:pt x="0" y="0"/>
                  </a:moveTo>
                  <a:lnTo>
                    <a:pt x="2056076" y="0"/>
                  </a:lnTo>
                  <a:lnTo>
                    <a:pt x="2056076" y="2167467"/>
                  </a:lnTo>
                  <a:lnTo>
                    <a:pt x="0" y="2167467"/>
                  </a:lnTo>
                  <a:close/>
                </a:path>
              </a:pathLst>
            </a:custGeom>
            <a:solidFill>
              <a:srgbClr val="FFFFFF"/>
            </a:solidFill>
          </p:spPr>
        </p:sp>
        <p:sp>
          <p:nvSpPr>
            <p:cNvPr name="TextBox 7" id="7"/>
            <p:cNvSpPr txBox="true"/>
            <p:nvPr/>
          </p:nvSpPr>
          <p:spPr>
            <a:xfrm>
              <a:off x="0" y="-47625"/>
              <a:ext cx="2056076" cy="2215092"/>
            </a:xfrm>
            <a:prstGeom prst="rect">
              <a:avLst/>
            </a:prstGeom>
          </p:spPr>
          <p:txBody>
            <a:bodyPr anchor="ctr" rtlCol="false" tIns="50800" lIns="50800" bIns="50800" rIns="50800"/>
            <a:lstStyle/>
            <a:p>
              <a:pPr algn="ctr">
                <a:lnSpc>
                  <a:spcPts val="3061"/>
                </a:lnSpc>
              </a:pPr>
            </a:p>
          </p:txBody>
        </p:sp>
      </p:grpSp>
      <p:sp>
        <p:nvSpPr>
          <p:cNvPr name="Freeform 8" id="8"/>
          <p:cNvSpPr/>
          <p:nvPr/>
        </p:nvSpPr>
        <p:spPr>
          <a:xfrm flipH="false" flipV="false" rot="0">
            <a:off x="2073423" y="769157"/>
            <a:ext cx="5264136" cy="8229600"/>
          </a:xfrm>
          <a:custGeom>
            <a:avLst/>
            <a:gdLst/>
            <a:ahLst/>
            <a:cxnLst/>
            <a:rect r="r" b="b" t="t" l="l"/>
            <a:pathLst>
              <a:path h="8229600" w="5264136">
                <a:moveTo>
                  <a:pt x="0" y="0"/>
                </a:moveTo>
                <a:lnTo>
                  <a:pt x="5264136" y="0"/>
                </a:lnTo>
                <a:lnTo>
                  <a:pt x="5264136" y="8229600"/>
                </a:lnTo>
                <a:lnTo>
                  <a:pt x="0" y="8229600"/>
                </a:lnTo>
                <a:lnTo>
                  <a:pt x="0" y="0"/>
                </a:lnTo>
                <a:close/>
              </a:path>
            </a:pathLst>
          </a:custGeom>
          <a:blipFill>
            <a:blip r:embed="rId2"/>
            <a:stretch>
              <a:fillRect l="0" t="0" r="0" b="0"/>
            </a:stretch>
          </a:blipFill>
        </p:spPr>
      </p:sp>
      <p:sp>
        <p:nvSpPr>
          <p:cNvPr name="TextBox 9" id="9"/>
          <p:cNvSpPr txBox="true"/>
          <p:nvPr/>
        </p:nvSpPr>
        <p:spPr>
          <a:xfrm rot="0">
            <a:off x="11087394" y="1697805"/>
            <a:ext cx="5955535" cy="1846939"/>
          </a:xfrm>
          <a:prstGeom prst="rect">
            <a:avLst/>
          </a:prstGeom>
        </p:spPr>
        <p:txBody>
          <a:bodyPr anchor="t" rtlCol="false" tIns="0" lIns="0" bIns="0" rIns="0">
            <a:spAutoFit/>
          </a:bodyPr>
          <a:lstStyle/>
          <a:p>
            <a:pPr algn="ctr">
              <a:lnSpc>
                <a:spcPts val="7400"/>
              </a:lnSpc>
            </a:pPr>
            <a:r>
              <a:rPr lang="en-US" b="true" sz="5285">
                <a:solidFill>
                  <a:srgbClr val="545454"/>
                </a:solidFill>
                <a:latin typeface="Raleway Bold"/>
                <a:ea typeface="Raleway Bold"/>
                <a:cs typeface="Raleway Bold"/>
                <a:sym typeface="Raleway Bold"/>
              </a:rPr>
              <a:t>NUEVO HORIZONTE</a:t>
            </a:r>
          </a:p>
        </p:txBody>
      </p:sp>
      <p:sp>
        <p:nvSpPr>
          <p:cNvPr name="TextBox 10" id="10"/>
          <p:cNvSpPr txBox="true"/>
          <p:nvPr/>
        </p:nvSpPr>
        <p:spPr>
          <a:xfrm rot="0">
            <a:off x="10379437" y="4260512"/>
            <a:ext cx="7008239" cy="623445"/>
          </a:xfrm>
          <a:prstGeom prst="rect">
            <a:avLst/>
          </a:prstGeom>
        </p:spPr>
        <p:txBody>
          <a:bodyPr anchor="t" rtlCol="false" tIns="0" lIns="0" bIns="0" rIns="0">
            <a:spAutoFit/>
          </a:bodyPr>
          <a:lstStyle/>
          <a:p>
            <a:pPr algn="l">
              <a:lnSpc>
                <a:spcPts val="5011"/>
              </a:lnSpc>
            </a:pPr>
            <a:r>
              <a:rPr lang="en-US" sz="3579" b="true">
                <a:solidFill>
                  <a:srgbClr val="637086"/>
                </a:solidFill>
                <a:latin typeface="Raleway Bold"/>
                <a:ea typeface="Raleway Bold"/>
                <a:cs typeface="Raleway Bold"/>
                <a:sym typeface="Raleway Bold"/>
              </a:rPr>
              <a:t>“¡Invierte todo por el cielo!”</a:t>
            </a:r>
          </a:p>
        </p:txBody>
      </p:sp>
      <p:sp>
        <p:nvSpPr>
          <p:cNvPr name="TextBox 11" id="11"/>
          <p:cNvSpPr txBox="true"/>
          <p:nvPr/>
        </p:nvSpPr>
        <p:spPr>
          <a:xfrm rot="0">
            <a:off x="11303765" y="5271125"/>
            <a:ext cx="5955535" cy="599798"/>
          </a:xfrm>
          <a:prstGeom prst="rect">
            <a:avLst/>
          </a:prstGeom>
        </p:spPr>
        <p:txBody>
          <a:bodyPr anchor="t" rtlCol="false" tIns="0" lIns="0" bIns="0" rIns="0">
            <a:spAutoFit/>
          </a:bodyPr>
          <a:lstStyle/>
          <a:p>
            <a:pPr algn="ctr">
              <a:lnSpc>
                <a:spcPts val="4740"/>
              </a:lnSpc>
            </a:pPr>
            <a:r>
              <a:rPr lang="en-US" b="true" sz="3385" spc="748">
                <a:solidFill>
                  <a:srgbClr val="545454"/>
                </a:solidFill>
                <a:latin typeface="Raleway Bold"/>
                <a:ea typeface="Raleway Bold"/>
                <a:cs typeface="Raleway Bold"/>
                <a:sym typeface="Raleway Bold"/>
              </a:rPr>
              <a:t>INVERSION</a:t>
            </a:r>
          </a:p>
        </p:txBody>
      </p:sp>
      <p:sp>
        <p:nvSpPr>
          <p:cNvPr name="TextBox 12" id="12"/>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FFFFFF">
                    <a:alpha val="35686"/>
                  </a:srgbClr>
                </a:solidFill>
                <a:latin typeface="Raleway"/>
                <a:ea typeface="Raleway"/>
                <a:cs typeface="Raleway"/>
                <a:sym typeface="Raleway"/>
              </a:rPr>
              <a:t>recursos-biblicos.com</a:t>
            </a:r>
          </a:p>
        </p:txBody>
      </p:sp>
    </p:spTree>
  </p:cSld>
  <p:clrMapOvr>
    <a:masterClrMapping/>
  </p:clrMapOvr>
</p:sld>
</file>

<file path=ppt/slides/slide1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5400000">
            <a:off x="5707697" y="-3007711"/>
            <a:ext cx="6872605" cy="16230600"/>
            <a:chOff x="0" y="0"/>
            <a:chExt cx="1810069" cy="4274726"/>
          </a:xfrm>
        </p:grpSpPr>
        <p:sp>
          <p:nvSpPr>
            <p:cNvPr name="Freeform 3" id="3"/>
            <p:cNvSpPr/>
            <p:nvPr/>
          </p:nvSpPr>
          <p:spPr>
            <a:xfrm flipH="false" flipV="false" rot="0">
              <a:off x="0" y="0"/>
              <a:ext cx="1810069" cy="4274726"/>
            </a:xfrm>
            <a:custGeom>
              <a:avLst/>
              <a:gdLst/>
              <a:ahLst/>
              <a:cxnLst/>
              <a:rect r="r" b="b" t="t" l="l"/>
              <a:pathLst>
                <a:path h="4274726" w="1810069">
                  <a:moveTo>
                    <a:pt x="0" y="0"/>
                  </a:moveTo>
                  <a:lnTo>
                    <a:pt x="1810069" y="0"/>
                  </a:lnTo>
                  <a:lnTo>
                    <a:pt x="1810069" y="4274726"/>
                  </a:lnTo>
                  <a:lnTo>
                    <a:pt x="0" y="4274726"/>
                  </a:lnTo>
                  <a:close/>
                </a:path>
              </a:pathLst>
            </a:custGeom>
            <a:solidFill>
              <a:srgbClr val="FFDE59"/>
            </a:solidFill>
          </p:spPr>
        </p:sp>
        <p:sp>
          <p:nvSpPr>
            <p:cNvPr name="TextBox 4" id="4"/>
            <p:cNvSpPr txBox="true"/>
            <p:nvPr/>
          </p:nvSpPr>
          <p:spPr>
            <a:xfrm>
              <a:off x="0" y="-47625"/>
              <a:ext cx="1810069" cy="4322351"/>
            </a:xfrm>
            <a:prstGeom prst="rect">
              <a:avLst/>
            </a:prstGeom>
          </p:spPr>
          <p:txBody>
            <a:bodyPr anchor="ctr" rtlCol="false" tIns="50800" lIns="50800" bIns="50800" rIns="50800"/>
            <a:lstStyle/>
            <a:p>
              <a:pPr algn="ctr">
                <a:lnSpc>
                  <a:spcPts val="3061"/>
                </a:lnSpc>
              </a:pPr>
            </a:p>
          </p:txBody>
        </p:sp>
      </p:grpSp>
      <p:grpSp>
        <p:nvGrpSpPr>
          <p:cNvPr name="Group 5" id="5"/>
          <p:cNvGrpSpPr/>
          <p:nvPr/>
        </p:nvGrpSpPr>
        <p:grpSpPr>
          <a:xfrm rot="0">
            <a:off x="0" y="-112789"/>
            <a:ext cx="628476" cy="10496466"/>
            <a:chOff x="0" y="0"/>
            <a:chExt cx="165524" cy="2764501"/>
          </a:xfrm>
        </p:grpSpPr>
        <p:sp>
          <p:nvSpPr>
            <p:cNvPr name="Freeform 6" id="6"/>
            <p:cNvSpPr/>
            <p:nvPr/>
          </p:nvSpPr>
          <p:spPr>
            <a:xfrm flipH="false" flipV="false" rot="0">
              <a:off x="0" y="0"/>
              <a:ext cx="165525" cy="2764501"/>
            </a:xfrm>
            <a:custGeom>
              <a:avLst/>
              <a:gdLst/>
              <a:ahLst/>
              <a:cxnLst/>
              <a:rect r="r" b="b" t="t" l="l"/>
              <a:pathLst>
                <a:path h="2764501" w="165525">
                  <a:moveTo>
                    <a:pt x="0" y="0"/>
                  </a:moveTo>
                  <a:lnTo>
                    <a:pt x="165525" y="0"/>
                  </a:lnTo>
                  <a:lnTo>
                    <a:pt x="165525" y="2764501"/>
                  </a:lnTo>
                  <a:lnTo>
                    <a:pt x="0" y="2764501"/>
                  </a:lnTo>
                  <a:close/>
                </a:path>
              </a:pathLst>
            </a:custGeom>
            <a:solidFill>
              <a:srgbClr val="637086"/>
            </a:solidFill>
          </p:spPr>
        </p:sp>
        <p:sp>
          <p:nvSpPr>
            <p:cNvPr name="TextBox 7" id="7"/>
            <p:cNvSpPr txBox="true"/>
            <p:nvPr/>
          </p:nvSpPr>
          <p:spPr>
            <a:xfrm>
              <a:off x="0" y="-47625"/>
              <a:ext cx="165524" cy="2812126"/>
            </a:xfrm>
            <a:prstGeom prst="rect">
              <a:avLst/>
            </a:prstGeom>
          </p:spPr>
          <p:txBody>
            <a:bodyPr anchor="ctr" rtlCol="false" tIns="50800" lIns="50800" bIns="50800" rIns="50800"/>
            <a:lstStyle/>
            <a:p>
              <a:pPr algn="ctr">
                <a:lnSpc>
                  <a:spcPts val="3061"/>
                </a:lnSpc>
              </a:pPr>
            </a:p>
          </p:txBody>
        </p:sp>
      </p:grpSp>
      <p:sp>
        <p:nvSpPr>
          <p:cNvPr name="TextBox 8" id="8"/>
          <p:cNvSpPr txBox="true"/>
          <p:nvPr/>
        </p:nvSpPr>
        <p:spPr>
          <a:xfrm rot="0">
            <a:off x="2747894" y="2882512"/>
            <a:ext cx="12472943" cy="4436251"/>
          </a:xfrm>
          <a:prstGeom prst="rect">
            <a:avLst/>
          </a:prstGeom>
        </p:spPr>
        <p:txBody>
          <a:bodyPr anchor="t" rtlCol="false" tIns="0" lIns="0" bIns="0" rIns="0">
            <a:spAutoFit/>
          </a:bodyPr>
          <a:lstStyle/>
          <a:p>
            <a:pPr algn="l">
              <a:lnSpc>
                <a:spcPts val="5011"/>
              </a:lnSpc>
            </a:pPr>
            <a:r>
              <a:rPr lang="en-US" sz="3579">
                <a:solidFill>
                  <a:srgbClr val="545454"/>
                </a:solidFill>
                <a:latin typeface="Raleway"/>
                <a:ea typeface="Raleway"/>
                <a:cs typeface="Raleway"/>
                <a:sym typeface="Raleway"/>
              </a:rPr>
              <a:t>Hoy hemos visto grandes hitos de Dios en diferentes momentos de la historia bíblica, que llevaron a los seres humanos a establecer señales conmemorativas. Vimos también marcas que Dios ha dejado en la historia como evidencias de su amor y misericordia. Ahora veremos cómo estamos en nuestro estudio y crecimiento espiritual con el informe secretarial.</a:t>
            </a:r>
          </a:p>
        </p:txBody>
      </p:sp>
      <p:sp>
        <p:nvSpPr>
          <p:cNvPr name="TextBox 9" id="9"/>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637086">
                    <a:alpha val="35686"/>
                  </a:srgbClr>
                </a:solidFill>
                <a:latin typeface="Raleway"/>
                <a:ea typeface="Raleway"/>
                <a:cs typeface="Raleway"/>
                <a:sym typeface="Raleway"/>
              </a:rPr>
              <a:t>recursos-biblicos.com</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637086"/>
        </a:solidFill>
      </p:bgPr>
    </p:bg>
    <p:spTree>
      <p:nvGrpSpPr>
        <p:cNvPr id="1" name=""/>
        <p:cNvGrpSpPr/>
        <p:nvPr/>
      </p:nvGrpSpPr>
      <p:grpSpPr>
        <a:xfrm>
          <a:off x="0" y="0"/>
          <a:ext cx="0" cy="0"/>
          <a:chOff x="0" y="0"/>
          <a:chExt cx="0" cy="0"/>
        </a:xfrm>
      </p:grpSpPr>
      <p:grpSp>
        <p:nvGrpSpPr>
          <p:cNvPr name="Group 2" id="2"/>
          <p:cNvGrpSpPr/>
          <p:nvPr/>
        </p:nvGrpSpPr>
        <p:grpSpPr>
          <a:xfrm rot="0">
            <a:off x="0" y="0"/>
            <a:ext cx="18473143" cy="5356850"/>
            <a:chOff x="0" y="0"/>
            <a:chExt cx="4865354" cy="1410857"/>
          </a:xfrm>
        </p:grpSpPr>
        <p:sp>
          <p:nvSpPr>
            <p:cNvPr name="Freeform 3" id="3"/>
            <p:cNvSpPr/>
            <p:nvPr/>
          </p:nvSpPr>
          <p:spPr>
            <a:xfrm flipH="false" flipV="false" rot="0">
              <a:off x="0" y="0"/>
              <a:ext cx="4865355" cy="1410857"/>
            </a:xfrm>
            <a:custGeom>
              <a:avLst/>
              <a:gdLst/>
              <a:ahLst/>
              <a:cxnLst/>
              <a:rect r="r" b="b" t="t" l="l"/>
              <a:pathLst>
                <a:path h="1410857" w="4865355">
                  <a:moveTo>
                    <a:pt x="0" y="0"/>
                  </a:moveTo>
                  <a:lnTo>
                    <a:pt x="4865355" y="0"/>
                  </a:lnTo>
                  <a:lnTo>
                    <a:pt x="4865355" y="1410857"/>
                  </a:lnTo>
                  <a:lnTo>
                    <a:pt x="0" y="1410857"/>
                  </a:lnTo>
                  <a:close/>
                </a:path>
              </a:pathLst>
            </a:custGeom>
            <a:solidFill>
              <a:srgbClr val="FFDE59"/>
            </a:solidFill>
          </p:spPr>
        </p:sp>
        <p:sp>
          <p:nvSpPr>
            <p:cNvPr name="TextBox 4" id="4"/>
            <p:cNvSpPr txBox="true"/>
            <p:nvPr/>
          </p:nvSpPr>
          <p:spPr>
            <a:xfrm>
              <a:off x="0" y="-47625"/>
              <a:ext cx="4865354" cy="1458482"/>
            </a:xfrm>
            <a:prstGeom prst="rect">
              <a:avLst/>
            </a:prstGeom>
          </p:spPr>
          <p:txBody>
            <a:bodyPr anchor="ctr" rtlCol="false" tIns="50800" lIns="50800" bIns="50800" rIns="50800"/>
            <a:lstStyle/>
            <a:p>
              <a:pPr algn="ctr">
                <a:lnSpc>
                  <a:spcPts val="3061"/>
                </a:lnSpc>
              </a:pPr>
            </a:p>
          </p:txBody>
        </p:sp>
      </p:grpSp>
      <p:grpSp>
        <p:nvGrpSpPr>
          <p:cNvPr name="Group 5" id="5"/>
          <p:cNvGrpSpPr/>
          <p:nvPr/>
        </p:nvGrpSpPr>
        <p:grpSpPr>
          <a:xfrm rot="0">
            <a:off x="9859153" y="769157"/>
            <a:ext cx="7806665" cy="8229600"/>
            <a:chOff x="0" y="0"/>
            <a:chExt cx="2056076" cy="2167467"/>
          </a:xfrm>
        </p:grpSpPr>
        <p:sp>
          <p:nvSpPr>
            <p:cNvPr name="Freeform 6" id="6"/>
            <p:cNvSpPr/>
            <p:nvPr/>
          </p:nvSpPr>
          <p:spPr>
            <a:xfrm flipH="false" flipV="false" rot="0">
              <a:off x="0" y="0"/>
              <a:ext cx="2056076" cy="2167467"/>
            </a:xfrm>
            <a:custGeom>
              <a:avLst/>
              <a:gdLst/>
              <a:ahLst/>
              <a:cxnLst/>
              <a:rect r="r" b="b" t="t" l="l"/>
              <a:pathLst>
                <a:path h="2167467" w="2056076">
                  <a:moveTo>
                    <a:pt x="0" y="0"/>
                  </a:moveTo>
                  <a:lnTo>
                    <a:pt x="2056076" y="0"/>
                  </a:lnTo>
                  <a:lnTo>
                    <a:pt x="2056076" y="2167467"/>
                  </a:lnTo>
                  <a:lnTo>
                    <a:pt x="0" y="2167467"/>
                  </a:lnTo>
                  <a:close/>
                </a:path>
              </a:pathLst>
            </a:custGeom>
            <a:solidFill>
              <a:srgbClr val="FFFFFF"/>
            </a:solidFill>
          </p:spPr>
        </p:sp>
        <p:sp>
          <p:nvSpPr>
            <p:cNvPr name="TextBox 7" id="7"/>
            <p:cNvSpPr txBox="true"/>
            <p:nvPr/>
          </p:nvSpPr>
          <p:spPr>
            <a:xfrm>
              <a:off x="0" y="-47625"/>
              <a:ext cx="2056076" cy="2215092"/>
            </a:xfrm>
            <a:prstGeom prst="rect">
              <a:avLst/>
            </a:prstGeom>
          </p:spPr>
          <p:txBody>
            <a:bodyPr anchor="ctr" rtlCol="false" tIns="50800" lIns="50800" bIns="50800" rIns="50800"/>
            <a:lstStyle/>
            <a:p>
              <a:pPr algn="ctr">
                <a:lnSpc>
                  <a:spcPts val="3061"/>
                </a:lnSpc>
              </a:pPr>
            </a:p>
          </p:txBody>
        </p:sp>
      </p:grpSp>
      <p:sp>
        <p:nvSpPr>
          <p:cNvPr name="Freeform 8" id="8"/>
          <p:cNvSpPr/>
          <p:nvPr/>
        </p:nvSpPr>
        <p:spPr>
          <a:xfrm flipH="false" flipV="false" rot="0">
            <a:off x="1028700" y="769157"/>
            <a:ext cx="8360584" cy="8229600"/>
          </a:xfrm>
          <a:custGeom>
            <a:avLst/>
            <a:gdLst/>
            <a:ahLst/>
            <a:cxnLst/>
            <a:rect r="r" b="b" t="t" l="l"/>
            <a:pathLst>
              <a:path h="8229600" w="8360584">
                <a:moveTo>
                  <a:pt x="0" y="0"/>
                </a:moveTo>
                <a:lnTo>
                  <a:pt x="8360584" y="0"/>
                </a:lnTo>
                <a:lnTo>
                  <a:pt x="8360584" y="8229600"/>
                </a:lnTo>
                <a:lnTo>
                  <a:pt x="0" y="8229600"/>
                </a:lnTo>
                <a:lnTo>
                  <a:pt x="0" y="0"/>
                </a:lnTo>
                <a:close/>
              </a:path>
            </a:pathLst>
          </a:custGeom>
          <a:blipFill>
            <a:blip r:embed="rId2"/>
            <a:stretch>
              <a:fillRect l="-5792" t="-870" r="-46522" b="-870"/>
            </a:stretch>
          </a:blipFill>
        </p:spPr>
      </p:sp>
      <p:sp>
        <p:nvSpPr>
          <p:cNvPr name="TextBox 9" id="9"/>
          <p:cNvSpPr txBox="true"/>
          <p:nvPr/>
        </p:nvSpPr>
        <p:spPr>
          <a:xfrm rot="0">
            <a:off x="10627328" y="3509910"/>
            <a:ext cx="5955535" cy="1846939"/>
          </a:xfrm>
          <a:prstGeom prst="rect">
            <a:avLst/>
          </a:prstGeom>
        </p:spPr>
        <p:txBody>
          <a:bodyPr anchor="t" rtlCol="false" tIns="0" lIns="0" bIns="0" rIns="0">
            <a:spAutoFit/>
          </a:bodyPr>
          <a:lstStyle/>
          <a:p>
            <a:pPr algn="ctr">
              <a:lnSpc>
                <a:spcPts val="7400"/>
              </a:lnSpc>
            </a:pPr>
            <a:r>
              <a:rPr lang="en-US" b="true" sz="5285">
                <a:solidFill>
                  <a:srgbClr val="545454"/>
                </a:solidFill>
                <a:latin typeface="Raleway Bold"/>
                <a:ea typeface="Raleway Bold"/>
                <a:cs typeface="Raleway Bold"/>
                <a:sym typeface="Raleway Bold"/>
              </a:rPr>
              <a:t>INFORME</a:t>
            </a:r>
          </a:p>
          <a:p>
            <a:pPr algn="ctr">
              <a:lnSpc>
                <a:spcPts val="7400"/>
              </a:lnSpc>
            </a:pPr>
            <a:r>
              <a:rPr lang="en-US" b="true" sz="5285">
                <a:solidFill>
                  <a:srgbClr val="545454"/>
                </a:solidFill>
                <a:latin typeface="Raleway Bold"/>
                <a:ea typeface="Raleway Bold"/>
                <a:cs typeface="Raleway Bold"/>
                <a:sym typeface="Raleway Bold"/>
              </a:rPr>
              <a:t>SECRETARIAL</a:t>
            </a:r>
          </a:p>
        </p:txBody>
      </p:sp>
      <p:sp>
        <p:nvSpPr>
          <p:cNvPr name="TextBox 10" id="10"/>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FFFFFF">
                    <a:alpha val="35686"/>
                  </a:srgbClr>
                </a:solidFill>
                <a:latin typeface="Raleway"/>
                <a:ea typeface="Raleway"/>
                <a:cs typeface="Raleway"/>
                <a:sym typeface="Raleway"/>
              </a:rPr>
              <a:t>recursos-biblicos.com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076652" y="0"/>
            <a:ext cx="11211348" cy="5143500"/>
          </a:xfrm>
          <a:custGeom>
            <a:avLst/>
            <a:gdLst/>
            <a:ahLst/>
            <a:cxnLst/>
            <a:rect r="r" b="b" t="t" l="l"/>
            <a:pathLst>
              <a:path h="5143500" w="11211348">
                <a:moveTo>
                  <a:pt x="0" y="0"/>
                </a:moveTo>
                <a:lnTo>
                  <a:pt x="11211348" y="0"/>
                </a:lnTo>
                <a:lnTo>
                  <a:pt x="11211348" y="5143500"/>
                </a:lnTo>
                <a:lnTo>
                  <a:pt x="0" y="5143500"/>
                </a:lnTo>
                <a:lnTo>
                  <a:pt x="0" y="0"/>
                </a:lnTo>
                <a:close/>
              </a:path>
            </a:pathLst>
          </a:custGeom>
          <a:blipFill>
            <a:blip r:embed="rId2"/>
            <a:stretch>
              <a:fillRect l="0" t="-14846" r="0" b="-14846"/>
            </a:stretch>
          </a:blipFill>
        </p:spPr>
      </p:sp>
      <p:grpSp>
        <p:nvGrpSpPr>
          <p:cNvPr name="Group 3" id="3"/>
          <p:cNvGrpSpPr/>
          <p:nvPr/>
        </p:nvGrpSpPr>
        <p:grpSpPr>
          <a:xfrm rot="0">
            <a:off x="7076652" y="4943671"/>
            <a:ext cx="11211348" cy="5674625"/>
            <a:chOff x="0" y="0"/>
            <a:chExt cx="4248746" cy="2150503"/>
          </a:xfrm>
        </p:grpSpPr>
        <p:sp>
          <p:nvSpPr>
            <p:cNvPr name="Freeform 4" id="4"/>
            <p:cNvSpPr/>
            <p:nvPr/>
          </p:nvSpPr>
          <p:spPr>
            <a:xfrm flipH="false" flipV="false" rot="0">
              <a:off x="0" y="0"/>
              <a:ext cx="4248746" cy="2150503"/>
            </a:xfrm>
            <a:custGeom>
              <a:avLst/>
              <a:gdLst/>
              <a:ahLst/>
              <a:cxnLst/>
              <a:rect r="r" b="b" t="t" l="l"/>
              <a:pathLst>
                <a:path h="2150503" w="4248746">
                  <a:moveTo>
                    <a:pt x="0" y="0"/>
                  </a:moveTo>
                  <a:lnTo>
                    <a:pt x="4248746" y="0"/>
                  </a:lnTo>
                  <a:lnTo>
                    <a:pt x="4248746" y="2150503"/>
                  </a:lnTo>
                  <a:lnTo>
                    <a:pt x="0" y="2150503"/>
                  </a:lnTo>
                  <a:close/>
                </a:path>
              </a:pathLst>
            </a:custGeom>
            <a:solidFill>
              <a:srgbClr val="FFDE59"/>
            </a:solidFill>
          </p:spPr>
        </p:sp>
        <p:sp>
          <p:nvSpPr>
            <p:cNvPr name="TextBox 5" id="5"/>
            <p:cNvSpPr txBox="true"/>
            <p:nvPr/>
          </p:nvSpPr>
          <p:spPr>
            <a:xfrm>
              <a:off x="0" y="-28575"/>
              <a:ext cx="4248746" cy="2179078"/>
            </a:xfrm>
            <a:prstGeom prst="rect">
              <a:avLst/>
            </a:prstGeom>
          </p:spPr>
          <p:txBody>
            <a:bodyPr anchor="ctr" rtlCol="false" tIns="43369" lIns="43369" bIns="43369" rIns="43369"/>
            <a:lstStyle/>
            <a:p>
              <a:pPr algn="ctr">
                <a:lnSpc>
                  <a:spcPts val="1673"/>
                </a:lnSpc>
                <a:spcBef>
                  <a:spcPct val="0"/>
                </a:spcBef>
              </a:pPr>
            </a:p>
          </p:txBody>
        </p:sp>
      </p:grpSp>
      <p:sp>
        <p:nvSpPr>
          <p:cNvPr name="TextBox 6" id="6"/>
          <p:cNvSpPr txBox="true"/>
          <p:nvPr/>
        </p:nvSpPr>
        <p:spPr>
          <a:xfrm rot="0">
            <a:off x="509287" y="723391"/>
            <a:ext cx="5562944" cy="955313"/>
          </a:xfrm>
          <a:prstGeom prst="rect">
            <a:avLst/>
          </a:prstGeom>
        </p:spPr>
        <p:txBody>
          <a:bodyPr anchor="t" rtlCol="false" tIns="0" lIns="0" bIns="0" rIns="0">
            <a:spAutoFit/>
          </a:bodyPr>
          <a:lstStyle/>
          <a:p>
            <a:pPr algn="l">
              <a:lnSpc>
                <a:spcPts val="7719"/>
              </a:lnSpc>
            </a:pPr>
            <a:r>
              <a:rPr lang="en-US" sz="5514" b="true">
                <a:solidFill>
                  <a:srgbClr val="545454"/>
                </a:solidFill>
                <a:latin typeface="Raleway Heavy"/>
                <a:ea typeface="Raleway Heavy"/>
                <a:cs typeface="Raleway Heavy"/>
                <a:sym typeface="Raleway Heavy"/>
              </a:rPr>
              <a:t>INTRODUCCION</a:t>
            </a:r>
          </a:p>
        </p:txBody>
      </p:sp>
      <p:sp>
        <p:nvSpPr>
          <p:cNvPr name="AutoShape 7" id="7"/>
          <p:cNvSpPr/>
          <p:nvPr/>
        </p:nvSpPr>
        <p:spPr>
          <a:xfrm flipV="true">
            <a:off x="556458" y="1684673"/>
            <a:ext cx="5415298" cy="19050"/>
          </a:xfrm>
          <a:prstGeom prst="line">
            <a:avLst/>
          </a:prstGeom>
          <a:ln cap="flat" w="85725">
            <a:solidFill>
              <a:srgbClr val="FFDE59"/>
            </a:solidFill>
            <a:prstDash val="solid"/>
            <a:headEnd type="none" len="sm" w="sm"/>
            <a:tailEnd type="none" len="sm" w="sm"/>
          </a:ln>
        </p:spPr>
      </p:sp>
      <p:sp>
        <p:nvSpPr>
          <p:cNvPr name="Freeform 8" id="8"/>
          <p:cNvSpPr/>
          <p:nvPr/>
        </p:nvSpPr>
        <p:spPr>
          <a:xfrm flipH="false" flipV="false" rot="0">
            <a:off x="683360" y="7892393"/>
            <a:ext cx="1273030" cy="985007"/>
          </a:xfrm>
          <a:custGeom>
            <a:avLst/>
            <a:gdLst/>
            <a:ahLst/>
            <a:cxnLst/>
            <a:rect r="r" b="b" t="t" l="l"/>
            <a:pathLst>
              <a:path h="985007" w="1273030">
                <a:moveTo>
                  <a:pt x="0" y="0"/>
                </a:moveTo>
                <a:lnTo>
                  <a:pt x="1273031" y="0"/>
                </a:lnTo>
                <a:lnTo>
                  <a:pt x="1273031" y="985007"/>
                </a:lnTo>
                <a:lnTo>
                  <a:pt x="0" y="98500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556458" y="1919879"/>
            <a:ext cx="6183358" cy="8167292"/>
          </a:xfrm>
          <a:prstGeom prst="rect">
            <a:avLst/>
          </a:prstGeom>
        </p:spPr>
        <p:txBody>
          <a:bodyPr anchor="t" rtlCol="false" tIns="0" lIns="0" bIns="0" rIns="0">
            <a:spAutoFit/>
          </a:bodyPr>
          <a:lstStyle/>
          <a:p>
            <a:pPr algn="l">
              <a:lnSpc>
                <a:spcPts val="5009"/>
              </a:lnSpc>
            </a:pPr>
            <a:r>
              <a:rPr lang="en-US" sz="3578">
                <a:solidFill>
                  <a:srgbClr val="545454"/>
                </a:solidFill>
                <a:latin typeface="Raleway"/>
                <a:ea typeface="Raleway"/>
                <a:cs typeface="Raleway"/>
                <a:sym typeface="Raleway"/>
              </a:rPr>
              <a:t>¿Alguna vez has pasado por un lugar y algo -una piedra, una cruz, una placa— te motivó a tomarte una foto? Los monumentos están por todos lados: en plazas, montañas, museos, cementerios. Pero no están ahí solo para decorar. Están ahí para hablar, aunque no tengan boca. Nos dicen: «Algo importante ocurrió aquí. No lo olvides».</a:t>
            </a:r>
          </a:p>
        </p:txBody>
      </p:sp>
      <p:sp>
        <p:nvSpPr>
          <p:cNvPr name="TextBox 10" id="10"/>
          <p:cNvSpPr txBox="true"/>
          <p:nvPr/>
        </p:nvSpPr>
        <p:spPr>
          <a:xfrm rot="0">
            <a:off x="7215899" y="5274862"/>
            <a:ext cx="10820516" cy="4395392"/>
          </a:xfrm>
          <a:prstGeom prst="rect">
            <a:avLst/>
          </a:prstGeom>
        </p:spPr>
        <p:txBody>
          <a:bodyPr anchor="t" rtlCol="false" tIns="0" lIns="0" bIns="0" rIns="0">
            <a:spAutoFit/>
          </a:bodyPr>
          <a:lstStyle/>
          <a:p>
            <a:pPr algn="l">
              <a:lnSpc>
                <a:spcPts val="5009"/>
              </a:lnSpc>
            </a:pPr>
            <a:r>
              <a:rPr lang="en-US" sz="3578">
                <a:solidFill>
                  <a:srgbClr val="637086"/>
                </a:solidFill>
                <a:latin typeface="Raleway"/>
                <a:ea typeface="Raleway"/>
                <a:cs typeface="Raleway"/>
                <a:sym typeface="Raleway"/>
              </a:rPr>
              <a:t>Dios sabe que somos propensos al olvido. Por eso, a lo largo de la historia bíblica, él mismo ha establecido monumentos para que su pueblo recuerde quién es él, lo que ha hecho y lo que espera de nosotros. Pero no solo Dios ha levantado señales en el camino. También los seres humanos han erigido sus propios recordatorios. </a:t>
            </a:r>
          </a:p>
        </p:txBody>
      </p:sp>
      <p:sp>
        <p:nvSpPr>
          <p:cNvPr name="TextBox 11" id="11"/>
          <p:cNvSpPr txBox="true"/>
          <p:nvPr/>
        </p:nvSpPr>
        <p:spPr>
          <a:xfrm rot="0">
            <a:off x="13876341" y="9909466"/>
            <a:ext cx="4411659" cy="317309"/>
          </a:xfrm>
          <a:prstGeom prst="rect">
            <a:avLst/>
          </a:prstGeom>
        </p:spPr>
        <p:txBody>
          <a:bodyPr anchor="t" rtlCol="false" tIns="0" lIns="0" bIns="0" rIns="0">
            <a:spAutoFit/>
          </a:bodyPr>
          <a:lstStyle/>
          <a:p>
            <a:pPr algn="ctr">
              <a:lnSpc>
                <a:spcPts val="2571"/>
              </a:lnSpc>
            </a:pPr>
            <a:r>
              <a:rPr lang="en-US" sz="1850" spc="347">
                <a:solidFill>
                  <a:srgbClr val="545454">
                    <a:alpha val="35686"/>
                  </a:srgbClr>
                </a:solidFill>
                <a:latin typeface="Raleway"/>
                <a:ea typeface="Raleway"/>
                <a:cs typeface="Raleway"/>
                <a:sym typeface="Raleway"/>
              </a:rPr>
              <a:t>recursos-biblicos.com</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570478" y="-112789"/>
            <a:ext cx="717522" cy="10496466"/>
            <a:chOff x="0" y="0"/>
            <a:chExt cx="188977" cy="2764501"/>
          </a:xfrm>
        </p:grpSpPr>
        <p:sp>
          <p:nvSpPr>
            <p:cNvPr name="Freeform 3" id="3"/>
            <p:cNvSpPr/>
            <p:nvPr/>
          </p:nvSpPr>
          <p:spPr>
            <a:xfrm flipH="false" flipV="false" rot="0">
              <a:off x="0" y="0"/>
              <a:ext cx="188977" cy="2764501"/>
            </a:xfrm>
            <a:custGeom>
              <a:avLst/>
              <a:gdLst/>
              <a:ahLst/>
              <a:cxnLst/>
              <a:rect r="r" b="b" t="t" l="l"/>
              <a:pathLst>
                <a:path h="2764501" w="188977">
                  <a:moveTo>
                    <a:pt x="0" y="0"/>
                  </a:moveTo>
                  <a:lnTo>
                    <a:pt x="188977" y="0"/>
                  </a:lnTo>
                  <a:lnTo>
                    <a:pt x="188977" y="2764501"/>
                  </a:lnTo>
                  <a:lnTo>
                    <a:pt x="0" y="2764501"/>
                  </a:lnTo>
                  <a:close/>
                </a:path>
              </a:pathLst>
            </a:custGeom>
            <a:solidFill>
              <a:srgbClr val="FFDE59"/>
            </a:solidFill>
          </p:spPr>
        </p:sp>
        <p:sp>
          <p:nvSpPr>
            <p:cNvPr name="TextBox 4" id="4"/>
            <p:cNvSpPr txBox="true"/>
            <p:nvPr/>
          </p:nvSpPr>
          <p:spPr>
            <a:xfrm>
              <a:off x="0" y="-47625"/>
              <a:ext cx="188977" cy="2812126"/>
            </a:xfrm>
            <a:prstGeom prst="rect">
              <a:avLst/>
            </a:prstGeom>
          </p:spPr>
          <p:txBody>
            <a:bodyPr anchor="ctr" rtlCol="false" tIns="50800" lIns="50800" bIns="50800" rIns="50800"/>
            <a:lstStyle/>
            <a:p>
              <a:pPr algn="ctr">
                <a:lnSpc>
                  <a:spcPts val="3061"/>
                </a:lnSpc>
              </a:pPr>
            </a:p>
          </p:txBody>
        </p:sp>
      </p:grpSp>
      <p:grpSp>
        <p:nvGrpSpPr>
          <p:cNvPr name="Group 5" id="5"/>
          <p:cNvGrpSpPr/>
          <p:nvPr/>
        </p:nvGrpSpPr>
        <p:grpSpPr>
          <a:xfrm rot="0">
            <a:off x="0" y="-112789"/>
            <a:ext cx="3343904" cy="10496466"/>
            <a:chOff x="0" y="0"/>
            <a:chExt cx="880699" cy="2764501"/>
          </a:xfrm>
        </p:grpSpPr>
        <p:sp>
          <p:nvSpPr>
            <p:cNvPr name="Freeform 6" id="6"/>
            <p:cNvSpPr/>
            <p:nvPr/>
          </p:nvSpPr>
          <p:spPr>
            <a:xfrm flipH="false" flipV="false" rot="0">
              <a:off x="0" y="0"/>
              <a:ext cx="880699" cy="2764501"/>
            </a:xfrm>
            <a:custGeom>
              <a:avLst/>
              <a:gdLst/>
              <a:ahLst/>
              <a:cxnLst/>
              <a:rect r="r" b="b" t="t" l="l"/>
              <a:pathLst>
                <a:path h="2764501" w="880699">
                  <a:moveTo>
                    <a:pt x="0" y="0"/>
                  </a:moveTo>
                  <a:lnTo>
                    <a:pt x="880699" y="0"/>
                  </a:lnTo>
                  <a:lnTo>
                    <a:pt x="880699" y="2764501"/>
                  </a:lnTo>
                  <a:lnTo>
                    <a:pt x="0" y="2764501"/>
                  </a:lnTo>
                  <a:close/>
                </a:path>
              </a:pathLst>
            </a:custGeom>
            <a:solidFill>
              <a:srgbClr val="637086"/>
            </a:solidFill>
          </p:spPr>
        </p:sp>
        <p:sp>
          <p:nvSpPr>
            <p:cNvPr name="TextBox 7" id="7"/>
            <p:cNvSpPr txBox="true"/>
            <p:nvPr/>
          </p:nvSpPr>
          <p:spPr>
            <a:xfrm>
              <a:off x="0" y="-47625"/>
              <a:ext cx="880699" cy="2812126"/>
            </a:xfrm>
            <a:prstGeom prst="rect">
              <a:avLst/>
            </a:prstGeom>
          </p:spPr>
          <p:txBody>
            <a:bodyPr anchor="ctr" rtlCol="false" tIns="50800" lIns="50800" bIns="50800" rIns="50800"/>
            <a:lstStyle/>
            <a:p>
              <a:pPr algn="ctr">
                <a:lnSpc>
                  <a:spcPts val="3061"/>
                </a:lnSpc>
              </a:pPr>
            </a:p>
          </p:txBody>
        </p:sp>
      </p:grpSp>
      <p:sp>
        <p:nvSpPr>
          <p:cNvPr name="AutoShape 8" id="8"/>
          <p:cNvSpPr/>
          <p:nvPr/>
        </p:nvSpPr>
        <p:spPr>
          <a:xfrm flipV="true">
            <a:off x="7126199" y="1627438"/>
            <a:ext cx="5415298" cy="19050"/>
          </a:xfrm>
          <a:prstGeom prst="line">
            <a:avLst/>
          </a:prstGeom>
          <a:ln cap="flat" w="85725">
            <a:solidFill>
              <a:srgbClr val="FFDE59"/>
            </a:solidFill>
            <a:prstDash val="solid"/>
            <a:headEnd type="none" len="sm" w="sm"/>
            <a:tailEnd type="none" len="sm" w="sm"/>
          </a:ln>
        </p:spPr>
      </p:sp>
      <p:sp>
        <p:nvSpPr>
          <p:cNvPr name="Freeform 9" id="9"/>
          <p:cNvSpPr/>
          <p:nvPr/>
        </p:nvSpPr>
        <p:spPr>
          <a:xfrm flipH="false" flipV="false" rot="0">
            <a:off x="5006868" y="4663896"/>
            <a:ext cx="10900645" cy="4502703"/>
          </a:xfrm>
          <a:custGeom>
            <a:avLst/>
            <a:gdLst/>
            <a:ahLst/>
            <a:cxnLst/>
            <a:rect r="r" b="b" t="t" l="l"/>
            <a:pathLst>
              <a:path h="4502703" w="10900645">
                <a:moveTo>
                  <a:pt x="0" y="0"/>
                </a:moveTo>
                <a:lnTo>
                  <a:pt x="10900646" y="0"/>
                </a:lnTo>
                <a:lnTo>
                  <a:pt x="10900646" y="4502704"/>
                </a:lnTo>
                <a:lnTo>
                  <a:pt x="0" y="4502704"/>
                </a:lnTo>
                <a:lnTo>
                  <a:pt x="0" y="0"/>
                </a:lnTo>
                <a:close/>
              </a:path>
            </a:pathLst>
          </a:custGeom>
          <a:blipFill>
            <a:blip r:embed="rId2"/>
            <a:stretch>
              <a:fillRect l="-30299" t="-41742" r="-27462" b="-37478"/>
            </a:stretch>
          </a:blipFill>
        </p:spPr>
      </p:sp>
      <p:sp>
        <p:nvSpPr>
          <p:cNvPr name="TextBox 10" id="10"/>
          <p:cNvSpPr txBox="true"/>
          <p:nvPr/>
        </p:nvSpPr>
        <p:spPr>
          <a:xfrm rot="0">
            <a:off x="4124920" y="130027"/>
            <a:ext cx="12945105" cy="1078683"/>
          </a:xfrm>
          <a:prstGeom prst="rect">
            <a:avLst/>
          </a:prstGeom>
        </p:spPr>
        <p:txBody>
          <a:bodyPr anchor="t" rtlCol="false" tIns="0" lIns="0" bIns="0" rIns="0">
            <a:spAutoFit/>
          </a:bodyPr>
          <a:lstStyle/>
          <a:p>
            <a:pPr algn="l">
              <a:lnSpc>
                <a:spcPts val="8795"/>
              </a:lnSpc>
            </a:pPr>
            <a:r>
              <a:rPr lang="en-US" sz="6282" b="true">
                <a:solidFill>
                  <a:srgbClr val="545454"/>
                </a:solidFill>
                <a:latin typeface="Raleway Heavy"/>
                <a:ea typeface="Raleway Heavy"/>
                <a:cs typeface="Raleway Heavy"/>
                <a:sym typeface="Raleway Heavy"/>
              </a:rPr>
              <a:t>LECCION DE ESCUELA SABATICA</a:t>
            </a:r>
          </a:p>
        </p:txBody>
      </p:sp>
      <p:sp>
        <p:nvSpPr>
          <p:cNvPr name="TextBox 11" id="11"/>
          <p:cNvSpPr txBox="true"/>
          <p:nvPr/>
        </p:nvSpPr>
        <p:spPr>
          <a:xfrm rot="0">
            <a:off x="5964941" y="1946470"/>
            <a:ext cx="9178213" cy="1898276"/>
          </a:xfrm>
          <a:prstGeom prst="rect">
            <a:avLst/>
          </a:prstGeom>
        </p:spPr>
        <p:txBody>
          <a:bodyPr anchor="t" rtlCol="false" tIns="0" lIns="0" bIns="0" rIns="0">
            <a:spAutoFit/>
          </a:bodyPr>
          <a:lstStyle/>
          <a:p>
            <a:pPr algn="l">
              <a:lnSpc>
                <a:spcPts val="5011"/>
              </a:lnSpc>
            </a:pPr>
            <a:r>
              <a:rPr lang="en-US" sz="3579">
                <a:solidFill>
                  <a:srgbClr val="545454"/>
                </a:solidFill>
                <a:latin typeface="Raleway"/>
                <a:ea typeface="Raleway"/>
                <a:cs typeface="Raleway"/>
                <a:sym typeface="Raleway"/>
              </a:rPr>
              <a:t>Esta semana estuvimos estudiando «Recordativos de gracia», el estudio de monumentos en el libro de Josué. </a:t>
            </a:r>
          </a:p>
        </p:txBody>
      </p:sp>
      <p:sp>
        <p:nvSpPr>
          <p:cNvPr name="TextBox 12" id="12"/>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FFFFFF">
                    <a:alpha val="35686"/>
                  </a:srgbClr>
                </a:solidFill>
                <a:latin typeface="Raleway"/>
                <a:ea typeface="Raleway"/>
                <a:cs typeface="Raleway"/>
                <a:sym typeface="Raleway"/>
              </a:rPr>
              <a:t>recursos-biblicos</a:t>
            </a:r>
            <a:r>
              <a:rPr lang="en-US" b="true" sz="1850" spc="347">
                <a:solidFill>
                  <a:srgbClr val="637086">
                    <a:alpha val="35686"/>
                  </a:srgbClr>
                </a:solidFill>
                <a:latin typeface="Raleway Bold"/>
                <a:ea typeface="Raleway Bold"/>
                <a:cs typeface="Raleway Bold"/>
                <a:sym typeface="Raleway Bold"/>
              </a:rPr>
              <a:t>.com</a:t>
            </a:r>
          </a:p>
        </p:txBody>
      </p:sp>
    </p:spTree>
  </p:cSld>
  <p:clrMapOvr>
    <a:masterClrMapping/>
  </p:clrMapOvr>
</p:sld>
</file>

<file path=ppt/slides/slide21.xml><?xml version="1.0" encoding="utf-8"?>
<p:sld xmlns:p="http://schemas.openxmlformats.org/presentationml/2006/main" xmlns:a="http://schemas.openxmlformats.org/drawingml/2006/main">
  <p:cSld>
    <p:bg>
      <p:bgPr>
        <a:solidFill>
          <a:srgbClr val="637086"/>
        </a:solidFill>
      </p:bgPr>
    </p:bg>
    <p:spTree>
      <p:nvGrpSpPr>
        <p:cNvPr id="1" name=""/>
        <p:cNvGrpSpPr/>
        <p:nvPr/>
      </p:nvGrpSpPr>
      <p:grpSpPr>
        <a:xfrm>
          <a:off x="0" y="0"/>
          <a:ext cx="0" cy="0"/>
          <a:chOff x="0" y="0"/>
          <a:chExt cx="0" cy="0"/>
        </a:xfrm>
      </p:grpSpPr>
      <p:grpSp>
        <p:nvGrpSpPr>
          <p:cNvPr name="Group 2" id="2"/>
          <p:cNvGrpSpPr/>
          <p:nvPr/>
        </p:nvGrpSpPr>
        <p:grpSpPr>
          <a:xfrm rot="0">
            <a:off x="3947074" y="-205619"/>
            <a:ext cx="10393853" cy="10698239"/>
            <a:chOff x="0" y="0"/>
            <a:chExt cx="2807108" cy="2889314"/>
          </a:xfrm>
        </p:grpSpPr>
        <p:sp>
          <p:nvSpPr>
            <p:cNvPr name="Freeform 3" id="3"/>
            <p:cNvSpPr/>
            <p:nvPr/>
          </p:nvSpPr>
          <p:spPr>
            <a:xfrm flipH="false" flipV="false" rot="0">
              <a:off x="0" y="0"/>
              <a:ext cx="2807108" cy="2889314"/>
            </a:xfrm>
            <a:custGeom>
              <a:avLst/>
              <a:gdLst/>
              <a:ahLst/>
              <a:cxnLst/>
              <a:rect r="r" b="b" t="t" l="l"/>
              <a:pathLst>
                <a:path h="2889314" w="2807108">
                  <a:moveTo>
                    <a:pt x="0" y="0"/>
                  </a:moveTo>
                  <a:lnTo>
                    <a:pt x="2807108" y="0"/>
                  </a:lnTo>
                  <a:lnTo>
                    <a:pt x="2807108" y="2889314"/>
                  </a:lnTo>
                  <a:lnTo>
                    <a:pt x="0" y="2889314"/>
                  </a:lnTo>
                  <a:close/>
                </a:path>
              </a:pathLst>
            </a:custGeom>
            <a:solidFill>
              <a:srgbClr val="FFDE59"/>
            </a:solidFill>
          </p:spPr>
        </p:sp>
        <p:sp>
          <p:nvSpPr>
            <p:cNvPr name="TextBox 4" id="4"/>
            <p:cNvSpPr txBox="true"/>
            <p:nvPr/>
          </p:nvSpPr>
          <p:spPr>
            <a:xfrm>
              <a:off x="0" y="-47625"/>
              <a:ext cx="2807108" cy="2936939"/>
            </a:xfrm>
            <a:prstGeom prst="rect">
              <a:avLst/>
            </a:prstGeom>
          </p:spPr>
          <p:txBody>
            <a:bodyPr anchor="ctr" rtlCol="false" tIns="50800" lIns="50800" bIns="50800" rIns="50800"/>
            <a:lstStyle/>
            <a:p>
              <a:pPr algn="ctr">
                <a:lnSpc>
                  <a:spcPts val="3061"/>
                </a:lnSpc>
              </a:pPr>
            </a:p>
          </p:txBody>
        </p:sp>
      </p:grpSp>
      <p:grpSp>
        <p:nvGrpSpPr>
          <p:cNvPr name="Group 5" id="5"/>
          <p:cNvGrpSpPr/>
          <p:nvPr/>
        </p:nvGrpSpPr>
        <p:grpSpPr>
          <a:xfrm rot="0">
            <a:off x="524379" y="3847307"/>
            <a:ext cx="4443814" cy="4896386"/>
            <a:chOff x="0" y="0"/>
            <a:chExt cx="1170387" cy="1289583"/>
          </a:xfrm>
        </p:grpSpPr>
        <p:sp>
          <p:nvSpPr>
            <p:cNvPr name="Freeform 6" id="6"/>
            <p:cNvSpPr/>
            <p:nvPr/>
          </p:nvSpPr>
          <p:spPr>
            <a:xfrm flipH="false" flipV="false" rot="0">
              <a:off x="0" y="0"/>
              <a:ext cx="1170387" cy="1289583"/>
            </a:xfrm>
            <a:custGeom>
              <a:avLst/>
              <a:gdLst/>
              <a:ahLst/>
              <a:cxnLst/>
              <a:rect r="r" b="b" t="t" l="l"/>
              <a:pathLst>
                <a:path h="1289583" w="1170387">
                  <a:moveTo>
                    <a:pt x="0" y="0"/>
                  </a:moveTo>
                  <a:lnTo>
                    <a:pt x="1170387" y="0"/>
                  </a:lnTo>
                  <a:lnTo>
                    <a:pt x="1170387" y="1289583"/>
                  </a:lnTo>
                  <a:lnTo>
                    <a:pt x="0" y="1289583"/>
                  </a:lnTo>
                  <a:close/>
                </a:path>
              </a:pathLst>
            </a:custGeom>
            <a:solidFill>
              <a:srgbClr val="FFFFFF"/>
            </a:solidFill>
          </p:spPr>
        </p:sp>
        <p:sp>
          <p:nvSpPr>
            <p:cNvPr name="TextBox 7" id="7"/>
            <p:cNvSpPr txBox="true"/>
            <p:nvPr/>
          </p:nvSpPr>
          <p:spPr>
            <a:xfrm>
              <a:off x="0" y="-47625"/>
              <a:ext cx="1170387" cy="1337208"/>
            </a:xfrm>
            <a:prstGeom prst="rect">
              <a:avLst/>
            </a:prstGeom>
          </p:spPr>
          <p:txBody>
            <a:bodyPr anchor="ctr" rtlCol="false" tIns="50800" lIns="50800" bIns="50800" rIns="50800"/>
            <a:lstStyle/>
            <a:p>
              <a:pPr algn="ctr">
                <a:lnSpc>
                  <a:spcPts val="3061"/>
                </a:lnSpc>
              </a:pPr>
            </a:p>
          </p:txBody>
        </p:sp>
      </p:grpSp>
      <p:grpSp>
        <p:nvGrpSpPr>
          <p:cNvPr name="Group 8" id="8"/>
          <p:cNvGrpSpPr/>
          <p:nvPr/>
        </p:nvGrpSpPr>
        <p:grpSpPr>
          <a:xfrm rot="0">
            <a:off x="6922093" y="3847307"/>
            <a:ext cx="4443814" cy="4896386"/>
            <a:chOff x="0" y="0"/>
            <a:chExt cx="1170387" cy="1289583"/>
          </a:xfrm>
        </p:grpSpPr>
        <p:sp>
          <p:nvSpPr>
            <p:cNvPr name="Freeform 9" id="9"/>
            <p:cNvSpPr/>
            <p:nvPr/>
          </p:nvSpPr>
          <p:spPr>
            <a:xfrm flipH="false" flipV="false" rot="0">
              <a:off x="0" y="0"/>
              <a:ext cx="1170387" cy="1289583"/>
            </a:xfrm>
            <a:custGeom>
              <a:avLst/>
              <a:gdLst/>
              <a:ahLst/>
              <a:cxnLst/>
              <a:rect r="r" b="b" t="t" l="l"/>
              <a:pathLst>
                <a:path h="1289583" w="1170387">
                  <a:moveTo>
                    <a:pt x="0" y="0"/>
                  </a:moveTo>
                  <a:lnTo>
                    <a:pt x="1170387" y="0"/>
                  </a:lnTo>
                  <a:lnTo>
                    <a:pt x="1170387" y="1289583"/>
                  </a:lnTo>
                  <a:lnTo>
                    <a:pt x="0" y="1289583"/>
                  </a:lnTo>
                  <a:close/>
                </a:path>
              </a:pathLst>
            </a:custGeom>
            <a:solidFill>
              <a:srgbClr val="FFFFFF"/>
            </a:solidFill>
          </p:spPr>
        </p:sp>
        <p:sp>
          <p:nvSpPr>
            <p:cNvPr name="TextBox 10" id="10"/>
            <p:cNvSpPr txBox="true"/>
            <p:nvPr/>
          </p:nvSpPr>
          <p:spPr>
            <a:xfrm>
              <a:off x="0" y="-47625"/>
              <a:ext cx="1170387" cy="1337208"/>
            </a:xfrm>
            <a:prstGeom prst="rect">
              <a:avLst/>
            </a:prstGeom>
          </p:spPr>
          <p:txBody>
            <a:bodyPr anchor="ctr" rtlCol="false" tIns="50800" lIns="50800" bIns="50800" rIns="50800"/>
            <a:lstStyle/>
            <a:p>
              <a:pPr algn="ctr">
                <a:lnSpc>
                  <a:spcPts val="3061"/>
                </a:lnSpc>
              </a:pPr>
            </a:p>
          </p:txBody>
        </p:sp>
      </p:grpSp>
      <p:grpSp>
        <p:nvGrpSpPr>
          <p:cNvPr name="Group 11" id="11"/>
          <p:cNvGrpSpPr/>
          <p:nvPr/>
        </p:nvGrpSpPr>
        <p:grpSpPr>
          <a:xfrm rot="0">
            <a:off x="13319807" y="3847307"/>
            <a:ext cx="4443814" cy="4896386"/>
            <a:chOff x="0" y="0"/>
            <a:chExt cx="1170387" cy="1289583"/>
          </a:xfrm>
        </p:grpSpPr>
        <p:sp>
          <p:nvSpPr>
            <p:cNvPr name="Freeform 12" id="12"/>
            <p:cNvSpPr/>
            <p:nvPr/>
          </p:nvSpPr>
          <p:spPr>
            <a:xfrm flipH="false" flipV="false" rot="0">
              <a:off x="0" y="0"/>
              <a:ext cx="1170387" cy="1289583"/>
            </a:xfrm>
            <a:custGeom>
              <a:avLst/>
              <a:gdLst/>
              <a:ahLst/>
              <a:cxnLst/>
              <a:rect r="r" b="b" t="t" l="l"/>
              <a:pathLst>
                <a:path h="1289583" w="1170387">
                  <a:moveTo>
                    <a:pt x="0" y="0"/>
                  </a:moveTo>
                  <a:lnTo>
                    <a:pt x="1170387" y="0"/>
                  </a:lnTo>
                  <a:lnTo>
                    <a:pt x="1170387" y="1289583"/>
                  </a:lnTo>
                  <a:lnTo>
                    <a:pt x="0" y="1289583"/>
                  </a:lnTo>
                  <a:close/>
                </a:path>
              </a:pathLst>
            </a:custGeom>
            <a:solidFill>
              <a:srgbClr val="FFFFFF"/>
            </a:solidFill>
          </p:spPr>
        </p:sp>
        <p:sp>
          <p:nvSpPr>
            <p:cNvPr name="TextBox 13" id="13"/>
            <p:cNvSpPr txBox="true"/>
            <p:nvPr/>
          </p:nvSpPr>
          <p:spPr>
            <a:xfrm>
              <a:off x="0" y="-47625"/>
              <a:ext cx="1170387" cy="1337208"/>
            </a:xfrm>
            <a:prstGeom prst="rect">
              <a:avLst/>
            </a:prstGeom>
          </p:spPr>
          <p:txBody>
            <a:bodyPr anchor="ctr" rtlCol="false" tIns="50800" lIns="50800" bIns="50800" rIns="50800"/>
            <a:lstStyle/>
            <a:p>
              <a:pPr algn="ctr">
                <a:lnSpc>
                  <a:spcPts val="3061"/>
                </a:lnSpc>
              </a:pPr>
            </a:p>
          </p:txBody>
        </p:sp>
      </p:grpSp>
      <p:sp>
        <p:nvSpPr>
          <p:cNvPr name="TextBox 14" id="14"/>
          <p:cNvSpPr txBox="true"/>
          <p:nvPr/>
        </p:nvSpPr>
        <p:spPr>
          <a:xfrm rot="0">
            <a:off x="13658101" y="4513189"/>
            <a:ext cx="3767226" cy="3896866"/>
          </a:xfrm>
          <a:prstGeom prst="rect">
            <a:avLst/>
          </a:prstGeom>
        </p:spPr>
        <p:txBody>
          <a:bodyPr anchor="t" rtlCol="false" tIns="0" lIns="0" bIns="0" rIns="0">
            <a:spAutoFit/>
          </a:bodyPr>
          <a:lstStyle/>
          <a:p>
            <a:pPr algn="ctr">
              <a:lnSpc>
                <a:spcPts val="3087"/>
              </a:lnSpc>
            </a:pPr>
            <a:r>
              <a:rPr lang="en-US" sz="2205">
                <a:solidFill>
                  <a:srgbClr val="637086"/>
                </a:solidFill>
                <a:latin typeface="Raleway"/>
                <a:ea typeface="Raleway"/>
                <a:cs typeface="Raleway"/>
                <a:sym typeface="Raleway"/>
              </a:rPr>
              <a:t>Que al ver lo que Dios ha hecho -y sigue haciendo- decidamos, como Samuel, levantar nuestra propia «Ebenezer», diciendo con convicción: «Hasta aquí nos ayudó Jehová». Y que cada día, en nuestras acciones, pongamos señales que apunten al cielo. </a:t>
            </a:r>
          </a:p>
        </p:txBody>
      </p:sp>
      <p:sp>
        <p:nvSpPr>
          <p:cNvPr name="TextBox 15" id="15"/>
          <p:cNvSpPr txBox="true"/>
          <p:nvPr/>
        </p:nvSpPr>
        <p:spPr>
          <a:xfrm rot="0">
            <a:off x="7260387" y="4708451"/>
            <a:ext cx="3767226" cy="3506341"/>
          </a:xfrm>
          <a:prstGeom prst="rect">
            <a:avLst/>
          </a:prstGeom>
        </p:spPr>
        <p:txBody>
          <a:bodyPr anchor="t" rtlCol="false" tIns="0" lIns="0" bIns="0" rIns="0">
            <a:spAutoFit/>
          </a:bodyPr>
          <a:lstStyle/>
          <a:p>
            <a:pPr algn="ctr">
              <a:lnSpc>
                <a:spcPts val="3087"/>
              </a:lnSpc>
            </a:pPr>
            <a:r>
              <a:rPr lang="en-US" sz="2205">
                <a:solidFill>
                  <a:srgbClr val="637086"/>
                </a:solidFill>
                <a:latin typeface="Raleway"/>
                <a:ea typeface="Raleway"/>
                <a:cs typeface="Raleway"/>
                <a:sym typeface="Raleway"/>
              </a:rPr>
              <a:t>Quizás no pongamos piedras en el camino ni edifiquemos altares. Pero nuestras decisiones, nuestras palabras y nuestras prioridades son también monumentos, que hablan de lo que valoramos y de a quién servimos.</a:t>
            </a:r>
          </a:p>
        </p:txBody>
      </p:sp>
      <p:sp>
        <p:nvSpPr>
          <p:cNvPr name="TextBox 16" id="16"/>
          <p:cNvSpPr txBox="true"/>
          <p:nvPr/>
        </p:nvSpPr>
        <p:spPr>
          <a:xfrm rot="0">
            <a:off x="552954" y="4105132"/>
            <a:ext cx="4073614" cy="4333111"/>
          </a:xfrm>
          <a:prstGeom prst="rect">
            <a:avLst/>
          </a:prstGeom>
        </p:spPr>
        <p:txBody>
          <a:bodyPr anchor="t" rtlCol="false" tIns="0" lIns="0" bIns="0" rIns="0">
            <a:spAutoFit/>
          </a:bodyPr>
          <a:lstStyle/>
          <a:p>
            <a:pPr algn="ctr">
              <a:lnSpc>
                <a:spcPts val="2667"/>
              </a:lnSpc>
            </a:pPr>
            <a:r>
              <a:rPr lang="en-US" sz="1905">
                <a:solidFill>
                  <a:srgbClr val="637086"/>
                </a:solidFill>
                <a:latin typeface="Raleway"/>
                <a:ea typeface="Raleway"/>
                <a:cs typeface="Raleway"/>
                <a:sym typeface="Raleway"/>
              </a:rPr>
              <a:t>Los monumentos divinos no se oxidan ni se borran con el tiempo. El sábado sigue marcando cada semana. E arco iris sigue dibujándose en el cielo. La cruz sigue siendo el centro de nuestra fe. Pero la gran pregunta es: ¿qué señales estamos dejando nosotros? didunt ut labore et dolore magna aliqua. Ut enim ad minim veniam, quis nostrud exercitation ullamco laboris nisi ut aliquip ex ea commodo consequat.</a:t>
            </a:r>
          </a:p>
        </p:txBody>
      </p:sp>
      <p:sp>
        <p:nvSpPr>
          <p:cNvPr name="AutoShape 17" id="17"/>
          <p:cNvSpPr/>
          <p:nvPr/>
        </p:nvSpPr>
        <p:spPr>
          <a:xfrm>
            <a:off x="5568492" y="2458020"/>
            <a:ext cx="7151017" cy="0"/>
          </a:xfrm>
          <a:prstGeom prst="line">
            <a:avLst/>
          </a:prstGeom>
          <a:ln cap="flat" w="47625">
            <a:solidFill>
              <a:srgbClr val="545454"/>
            </a:solidFill>
            <a:prstDash val="solid"/>
            <a:headEnd type="none" len="sm" w="sm"/>
            <a:tailEnd type="none" len="sm" w="sm"/>
          </a:ln>
        </p:spPr>
      </p:sp>
      <p:sp>
        <p:nvSpPr>
          <p:cNvPr name="TextBox 18" id="18"/>
          <p:cNvSpPr txBox="true"/>
          <p:nvPr/>
        </p:nvSpPr>
        <p:spPr>
          <a:xfrm rot="0">
            <a:off x="3947074" y="1061576"/>
            <a:ext cx="10393853" cy="1229614"/>
          </a:xfrm>
          <a:prstGeom prst="rect">
            <a:avLst/>
          </a:prstGeom>
        </p:spPr>
        <p:txBody>
          <a:bodyPr anchor="t" rtlCol="false" tIns="0" lIns="0" bIns="0" rIns="0">
            <a:spAutoFit/>
          </a:bodyPr>
          <a:lstStyle/>
          <a:p>
            <a:pPr algn="ctr">
              <a:lnSpc>
                <a:spcPts val="9926"/>
              </a:lnSpc>
            </a:pPr>
            <a:r>
              <a:rPr lang="en-US" b="true" sz="7090">
                <a:solidFill>
                  <a:srgbClr val="545454"/>
                </a:solidFill>
                <a:latin typeface="Raleway Heavy"/>
                <a:ea typeface="Raleway Heavy"/>
                <a:cs typeface="Raleway Heavy"/>
                <a:sym typeface="Raleway Heavy"/>
              </a:rPr>
              <a:t>CONCLUSION</a:t>
            </a:r>
          </a:p>
        </p:txBody>
      </p:sp>
      <p:sp>
        <p:nvSpPr>
          <p:cNvPr name="TextBox 19" id="19"/>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FFFFFF">
                    <a:alpha val="35686"/>
                  </a:srgbClr>
                </a:solidFill>
                <a:latin typeface="Raleway"/>
                <a:ea typeface="Raleway"/>
                <a:cs typeface="Raleway"/>
                <a:sym typeface="Raleway"/>
              </a:rPr>
              <a:t>recursos-biblicos.com</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091549" cy="5143500"/>
          </a:xfrm>
          <a:custGeom>
            <a:avLst/>
            <a:gdLst/>
            <a:ahLst/>
            <a:cxnLst/>
            <a:rect r="r" b="b" t="t" l="l"/>
            <a:pathLst>
              <a:path h="5143500" w="18091549">
                <a:moveTo>
                  <a:pt x="0" y="0"/>
                </a:moveTo>
                <a:lnTo>
                  <a:pt x="18091549" y="0"/>
                </a:lnTo>
                <a:lnTo>
                  <a:pt x="18091549" y="5143500"/>
                </a:lnTo>
                <a:lnTo>
                  <a:pt x="0" y="5143500"/>
                </a:lnTo>
                <a:lnTo>
                  <a:pt x="0" y="0"/>
                </a:lnTo>
                <a:close/>
              </a:path>
            </a:pathLst>
          </a:custGeom>
          <a:blipFill>
            <a:blip r:embed="rId2"/>
            <a:stretch>
              <a:fillRect l="0" t="-67172" r="0" b="-67172"/>
            </a:stretch>
          </a:blipFill>
        </p:spPr>
      </p:sp>
      <p:grpSp>
        <p:nvGrpSpPr>
          <p:cNvPr name="Group 3" id="3"/>
          <p:cNvGrpSpPr/>
          <p:nvPr/>
        </p:nvGrpSpPr>
        <p:grpSpPr>
          <a:xfrm rot="0">
            <a:off x="17037177" y="0"/>
            <a:ext cx="1250823" cy="10287000"/>
            <a:chOff x="0" y="0"/>
            <a:chExt cx="329435" cy="2709333"/>
          </a:xfrm>
        </p:grpSpPr>
        <p:sp>
          <p:nvSpPr>
            <p:cNvPr name="Freeform 4" id="4"/>
            <p:cNvSpPr/>
            <p:nvPr/>
          </p:nvSpPr>
          <p:spPr>
            <a:xfrm flipH="false" flipV="false" rot="0">
              <a:off x="0" y="0"/>
              <a:ext cx="329435" cy="2709333"/>
            </a:xfrm>
            <a:custGeom>
              <a:avLst/>
              <a:gdLst/>
              <a:ahLst/>
              <a:cxnLst/>
              <a:rect r="r" b="b" t="t" l="l"/>
              <a:pathLst>
                <a:path h="2709333" w="329435">
                  <a:moveTo>
                    <a:pt x="0" y="0"/>
                  </a:moveTo>
                  <a:lnTo>
                    <a:pt x="329435" y="0"/>
                  </a:lnTo>
                  <a:lnTo>
                    <a:pt x="329435" y="2709333"/>
                  </a:lnTo>
                  <a:lnTo>
                    <a:pt x="0" y="2709333"/>
                  </a:lnTo>
                  <a:close/>
                </a:path>
              </a:pathLst>
            </a:custGeom>
            <a:solidFill>
              <a:srgbClr val="FFDE59"/>
            </a:solidFill>
          </p:spPr>
        </p:sp>
        <p:sp>
          <p:nvSpPr>
            <p:cNvPr name="TextBox 5" id="5"/>
            <p:cNvSpPr txBox="true"/>
            <p:nvPr/>
          </p:nvSpPr>
          <p:spPr>
            <a:xfrm>
              <a:off x="0" y="-47625"/>
              <a:ext cx="329435" cy="2756958"/>
            </a:xfrm>
            <a:prstGeom prst="rect">
              <a:avLst/>
            </a:prstGeom>
          </p:spPr>
          <p:txBody>
            <a:bodyPr anchor="ctr" rtlCol="false" tIns="50800" lIns="50800" bIns="50800" rIns="50800"/>
            <a:lstStyle/>
            <a:p>
              <a:pPr algn="ctr">
                <a:lnSpc>
                  <a:spcPts val="3061"/>
                </a:lnSpc>
              </a:pPr>
            </a:p>
          </p:txBody>
        </p:sp>
      </p:grpSp>
      <p:grpSp>
        <p:nvGrpSpPr>
          <p:cNvPr name="Group 6" id="6"/>
          <p:cNvGrpSpPr/>
          <p:nvPr/>
        </p:nvGrpSpPr>
        <p:grpSpPr>
          <a:xfrm rot="0">
            <a:off x="0" y="5143500"/>
            <a:ext cx="5677714" cy="5596714"/>
            <a:chOff x="0" y="0"/>
            <a:chExt cx="1495365" cy="1474032"/>
          </a:xfrm>
        </p:grpSpPr>
        <p:sp>
          <p:nvSpPr>
            <p:cNvPr name="Freeform 7" id="7"/>
            <p:cNvSpPr/>
            <p:nvPr/>
          </p:nvSpPr>
          <p:spPr>
            <a:xfrm flipH="false" flipV="false" rot="0">
              <a:off x="0" y="0"/>
              <a:ext cx="1495365" cy="1474032"/>
            </a:xfrm>
            <a:custGeom>
              <a:avLst/>
              <a:gdLst/>
              <a:ahLst/>
              <a:cxnLst/>
              <a:rect r="r" b="b" t="t" l="l"/>
              <a:pathLst>
                <a:path h="1474032" w="1495365">
                  <a:moveTo>
                    <a:pt x="0" y="0"/>
                  </a:moveTo>
                  <a:lnTo>
                    <a:pt x="1495365" y="0"/>
                  </a:lnTo>
                  <a:lnTo>
                    <a:pt x="1495365" y="1474032"/>
                  </a:lnTo>
                  <a:lnTo>
                    <a:pt x="0" y="1474032"/>
                  </a:lnTo>
                  <a:close/>
                </a:path>
              </a:pathLst>
            </a:custGeom>
            <a:solidFill>
              <a:srgbClr val="637086"/>
            </a:solidFill>
          </p:spPr>
        </p:sp>
        <p:sp>
          <p:nvSpPr>
            <p:cNvPr name="TextBox 8" id="8"/>
            <p:cNvSpPr txBox="true"/>
            <p:nvPr/>
          </p:nvSpPr>
          <p:spPr>
            <a:xfrm>
              <a:off x="0" y="-47625"/>
              <a:ext cx="1495365" cy="1521657"/>
            </a:xfrm>
            <a:prstGeom prst="rect">
              <a:avLst/>
            </a:prstGeom>
          </p:spPr>
          <p:txBody>
            <a:bodyPr anchor="ctr" rtlCol="false" tIns="50800" lIns="50800" bIns="50800" rIns="50800"/>
            <a:lstStyle/>
            <a:p>
              <a:pPr algn="ctr">
                <a:lnSpc>
                  <a:spcPts val="3061"/>
                </a:lnSpc>
              </a:pPr>
            </a:p>
          </p:txBody>
        </p:sp>
      </p:grpSp>
      <p:grpSp>
        <p:nvGrpSpPr>
          <p:cNvPr name="Group 9" id="9"/>
          <p:cNvGrpSpPr/>
          <p:nvPr/>
        </p:nvGrpSpPr>
        <p:grpSpPr>
          <a:xfrm rot="0">
            <a:off x="1745486" y="4093714"/>
            <a:ext cx="4845594" cy="5596714"/>
            <a:chOff x="0" y="0"/>
            <a:chExt cx="1276206" cy="1474032"/>
          </a:xfrm>
        </p:grpSpPr>
        <p:sp>
          <p:nvSpPr>
            <p:cNvPr name="Freeform 10" id="10"/>
            <p:cNvSpPr/>
            <p:nvPr/>
          </p:nvSpPr>
          <p:spPr>
            <a:xfrm flipH="false" flipV="false" rot="0">
              <a:off x="0" y="0"/>
              <a:ext cx="1276206" cy="1474032"/>
            </a:xfrm>
            <a:custGeom>
              <a:avLst/>
              <a:gdLst/>
              <a:ahLst/>
              <a:cxnLst/>
              <a:rect r="r" b="b" t="t" l="l"/>
              <a:pathLst>
                <a:path h="1474032" w="1276206">
                  <a:moveTo>
                    <a:pt x="0" y="0"/>
                  </a:moveTo>
                  <a:lnTo>
                    <a:pt x="1276206" y="0"/>
                  </a:lnTo>
                  <a:lnTo>
                    <a:pt x="1276206" y="1474032"/>
                  </a:lnTo>
                  <a:lnTo>
                    <a:pt x="0" y="1474032"/>
                  </a:lnTo>
                  <a:close/>
                </a:path>
              </a:pathLst>
            </a:custGeom>
            <a:solidFill>
              <a:srgbClr val="FFDE59"/>
            </a:solidFill>
          </p:spPr>
        </p:sp>
        <p:sp>
          <p:nvSpPr>
            <p:cNvPr name="TextBox 11" id="11"/>
            <p:cNvSpPr txBox="true"/>
            <p:nvPr/>
          </p:nvSpPr>
          <p:spPr>
            <a:xfrm>
              <a:off x="0" y="-47625"/>
              <a:ext cx="1276206" cy="1521657"/>
            </a:xfrm>
            <a:prstGeom prst="rect">
              <a:avLst/>
            </a:prstGeom>
          </p:spPr>
          <p:txBody>
            <a:bodyPr anchor="ctr" rtlCol="false" tIns="50800" lIns="50800" bIns="50800" rIns="50800"/>
            <a:lstStyle/>
            <a:p>
              <a:pPr algn="ctr">
                <a:lnSpc>
                  <a:spcPts val="3061"/>
                </a:lnSpc>
              </a:pPr>
            </a:p>
          </p:txBody>
        </p:sp>
      </p:grpSp>
      <p:sp>
        <p:nvSpPr>
          <p:cNvPr name="TextBox 12" id="12"/>
          <p:cNvSpPr txBox="true"/>
          <p:nvPr/>
        </p:nvSpPr>
        <p:spPr>
          <a:xfrm rot="0">
            <a:off x="2121211" y="5353289"/>
            <a:ext cx="4094145" cy="2861954"/>
          </a:xfrm>
          <a:prstGeom prst="rect">
            <a:avLst/>
          </a:prstGeom>
        </p:spPr>
        <p:txBody>
          <a:bodyPr anchor="t" rtlCol="false" tIns="0" lIns="0" bIns="0" rIns="0">
            <a:spAutoFit/>
          </a:bodyPr>
          <a:lstStyle/>
          <a:p>
            <a:pPr algn="ctr">
              <a:lnSpc>
                <a:spcPts val="7629"/>
              </a:lnSpc>
            </a:pPr>
            <a:r>
              <a:rPr lang="en-US" sz="5449" b="true">
                <a:solidFill>
                  <a:srgbClr val="637086"/>
                </a:solidFill>
                <a:latin typeface="Raleway Heavy"/>
                <a:ea typeface="Raleway Heavy"/>
                <a:cs typeface="Raleway Heavy"/>
                <a:sym typeface="Raleway Heavy"/>
              </a:rPr>
              <a:t>HIMNO Y ORACION FINAL</a:t>
            </a:r>
          </a:p>
        </p:txBody>
      </p:sp>
      <p:sp>
        <p:nvSpPr>
          <p:cNvPr name="TextBox 13" id="13"/>
          <p:cNvSpPr txBox="true"/>
          <p:nvPr/>
        </p:nvSpPr>
        <p:spPr>
          <a:xfrm rot="0">
            <a:off x="6803099" y="6355524"/>
            <a:ext cx="9108694" cy="2291274"/>
          </a:xfrm>
          <a:prstGeom prst="rect">
            <a:avLst/>
          </a:prstGeom>
        </p:spPr>
        <p:txBody>
          <a:bodyPr anchor="t" rtlCol="false" tIns="0" lIns="0" bIns="0" rIns="0">
            <a:spAutoFit/>
          </a:bodyPr>
          <a:lstStyle/>
          <a:p>
            <a:pPr algn="ctr">
              <a:lnSpc>
                <a:spcPts val="9159"/>
              </a:lnSpc>
            </a:pPr>
            <a:r>
              <a:rPr lang="en-US" sz="6542">
                <a:solidFill>
                  <a:srgbClr val="545454"/>
                </a:solidFill>
                <a:latin typeface="Raleway"/>
                <a:ea typeface="Raleway"/>
                <a:cs typeface="Raleway"/>
                <a:sym typeface="Raleway"/>
              </a:rPr>
              <a:t># 287</a:t>
            </a:r>
          </a:p>
          <a:p>
            <a:pPr algn="ctr">
              <a:lnSpc>
                <a:spcPts val="9159"/>
              </a:lnSpc>
            </a:pPr>
            <a:r>
              <a:rPr lang="en-US" sz="6542">
                <a:solidFill>
                  <a:srgbClr val="545454"/>
                </a:solidFill>
                <a:latin typeface="Raleway"/>
                <a:ea typeface="Raleway"/>
                <a:cs typeface="Raleway"/>
                <a:sym typeface="Raleway"/>
              </a:rPr>
              <a:t>“Rey de mi vida”</a:t>
            </a:r>
          </a:p>
        </p:txBody>
      </p:sp>
      <p:sp>
        <p:nvSpPr>
          <p:cNvPr name="TextBox 14" id="14"/>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FFFFFF">
                    <a:alpha val="35686"/>
                  </a:srgbClr>
                </a:solidFill>
                <a:latin typeface="Raleway"/>
                <a:ea typeface="Raleway"/>
                <a:cs typeface="Raleway"/>
                <a:sym typeface="Raleway"/>
              </a:rPr>
              <a:t>recursos-biblicos.com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091549" cy="5143500"/>
          </a:xfrm>
          <a:custGeom>
            <a:avLst/>
            <a:gdLst/>
            <a:ahLst/>
            <a:cxnLst/>
            <a:rect r="r" b="b" t="t" l="l"/>
            <a:pathLst>
              <a:path h="5143500" w="18091549">
                <a:moveTo>
                  <a:pt x="0" y="0"/>
                </a:moveTo>
                <a:lnTo>
                  <a:pt x="18091549" y="0"/>
                </a:lnTo>
                <a:lnTo>
                  <a:pt x="18091549" y="5143500"/>
                </a:lnTo>
                <a:lnTo>
                  <a:pt x="0" y="5143500"/>
                </a:lnTo>
                <a:lnTo>
                  <a:pt x="0" y="0"/>
                </a:lnTo>
                <a:close/>
              </a:path>
            </a:pathLst>
          </a:custGeom>
          <a:blipFill>
            <a:blip r:embed="rId2"/>
            <a:stretch>
              <a:fillRect l="0" t="-22606" r="0" b="-229129"/>
            </a:stretch>
          </a:blipFill>
        </p:spPr>
      </p:sp>
      <p:grpSp>
        <p:nvGrpSpPr>
          <p:cNvPr name="Group 3" id="3"/>
          <p:cNvGrpSpPr/>
          <p:nvPr/>
        </p:nvGrpSpPr>
        <p:grpSpPr>
          <a:xfrm rot="0">
            <a:off x="17037177" y="0"/>
            <a:ext cx="1250823" cy="10287000"/>
            <a:chOff x="0" y="0"/>
            <a:chExt cx="329435" cy="2709333"/>
          </a:xfrm>
        </p:grpSpPr>
        <p:sp>
          <p:nvSpPr>
            <p:cNvPr name="Freeform 4" id="4"/>
            <p:cNvSpPr/>
            <p:nvPr/>
          </p:nvSpPr>
          <p:spPr>
            <a:xfrm flipH="false" flipV="false" rot="0">
              <a:off x="0" y="0"/>
              <a:ext cx="329435" cy="2709333"/>
            </a:xfrm>
            <a:custGeom>
              <a:avLst/>
              <a:gdLst/>
              <a:ahLst/>
              <a:cxnLst/>
              <a:rect r="r" b="b" t="t" l="l"/>
              <a:pathLst>
                <a:path h="2709333" w="329435">
                  <a:moveTo>
                    <a:pt x="0" y="0"/>
                  </a:moveTo>
                  <a:lnTo>
                    <a:pt x="329435" y="0"/>
                  </a:lnTo>
                  <a:lnTo>
                    <a:pt x="329435" y="2709333"/>
                  </a:lnTo>
                  <a:lnTo>
                    <a:pt x="0" y="2709333"/>
                  </a:lnTo>
                  <a:close/>
                </a:path>
              </a:pathLst>
            </a:custGeom>
            <a:solidFill>
              <a:srgbClr val="FFDE59"/>
            </a:solidFill>
          </p:spPr>
        </p:sp>
        <p:sp>
          <p:nvSpPr>
            <p:cNvPr name="TextBox 5" id="5"/>
            <p:cNvSpPr txBox="true"/>
            <p:nvPr/>
          </p:nvSpPr>
          <p:spPr>
            <a:xfrm>
              <a:off x="0" y="-47625"/>
              <a:ext cx="329435" cy="2756958"/>
            </a:xfrm>
            <a:prstGeom prst="rect">
              <a:avLst/>
            </a:prstGeom>
          </p:spPr>
          <p:txBody>
            <a:bodyPr anchor="ctr" rtlCol="false" tIns="50800" lIns="50800" bIns="50800" rIns="50800"/>
            <a:lstStyle/>
            <a:p>
              <a:pPr algn="ctr">
                <a:lnSpc>
                  <a:spcPts val="3061"/>
                </a:lnSpc>
              </a:pPr>
            </a:p>
          </p:txBody>
        </p:sp>
      </p:grpSp>
      <p:grpSp>
        <p:nvGrpSpPr>
          <p:cNvPr name="Group 6" id="6"/>
          <p:cNvGrpSpPr/>
          <p:nvPr/>
        </p:nvGrpSpPr>
        <p:grpSpPr>
          <a:xfrm rot="0">
            <a:off x="0" y="5143500"/>
            <a:ext cx="4000477" cy="5596714"/>
            <a:chOff x="0" y="0"/>
            <a:chExt cx="1053624" cy="1474032"/>
          </a:xfrm>
        </p:grpSpPr>
        <p:sp>
          <p:nvSpPr>
            <p:cNvPr name="Freeform 7" id="7"/>
            <p:cNvSpPr/>
            <p:nvPr/>
          </p:nvSpPr>
          <p:spPr>
            <a:xfrm flipH="false" flipV="false" rot="0">
              <a:off x="0" y="0"/>
              <a:ext cx="1053624" cy="1474032"/>
            </a:xfrm>
            <a:custGeom>
              <a:avLst/>
              <a:gdLst/>
              <a:ahLst/>
              <a:cxnLst/>
              <a:rect r="r" b="b" t="t" l="l"/>
              <a:pathLst>
                <a:path h="1474032" w="1053624">
                  <a:moveTo>
                    <a:pt x="0" y="0"/>
                  </a:moveTo>
                  <a:lnTo>
                    <a:pt x="1053624" y="0"/>
                  </a:lnTo>
                  <a:lnTo>
                    <a:pt x="1053624" y="1474032"/>
                  </a:lnTo>
                  <a:lnTo>
                    <a:pt x="0" y="1474032"/>
                  </a:lnTo>
                  <a:close/>
                </a:path>
              </a:pathLst>
            </a:custGeom>
            <a:solidFill>
              <a:srgbClr val="637086"/>
            </a:solidFill>
          </p:spPr>
        </p:sp>
        <p:sp>
          <p:nvSpPr>
            <p:cNvPr name="TextBox 8" id="8"/>
            <p:cNvSpPr txBox="true"/>
            <p:nvPr/>
          </p:nvSpPr>
          <p:spPr>
            <a:xfrm>
              <a:off x="0" y="-47625"/>
              <a:ext cx="1053624" cy="1521657"/>
            </a:xfrm>
            <a:prstGeom prst="rect">
              <a:avLst/>
            </a:prstGeom>
          </p:spPr>
          <p:txBody>
            <a:bodyPr anchor="ctr" rtlCol="false" tIns="50800" lIns="50800" bIns="50800" rIns="50800"/>
            <a:lstStyle/>
            <a:p>
              <a:pPr algn="ctr">
                <a:lnSpc>
                  <a:spcPts val="3061"/>
                </a:lnSpc>
              </a:pPr>
            </a:p>
          </p:txBody>
        </p:sp>
      </p:grpSp>
      <p:sp>
        <p:nvSpPr>
          <p:cNvPr name="TextBox 9" id="9"/>
          <p:cNvSpPr txBox="true"/>
          <p:nvPr/>
        </p:nvSpPr>
        <p:spPr>
          <a:xfrm rot="0">
            <a:off x="4085848" y="5490081"/>
            <a:ext cx="12951329" cy="4386533"/>
          </a:xfrm>
          <a:prstGeom prst="rect">
            <a:avLst/>
          </a:prstGeom>
        </p:spPr>
        <p:txBody>
          <a:bodyPr anchor="t" rtlCol="false" tIns="0" lIns="0" bIns="0" rIns="0">
            <a:spAutoFit/>
          </a:bodyPr>
          <a:lstStyle/>
          <a:p>
            <a:pPr algn="l">
              <a:lnSpc>
                <a:spcPts val="4972"/>
              </a:lnSpc>
            </a:pPr>
            <a:r>
              <a:rPr lang="en-US" sz="3551">
                <a:solidFill>
                  <a:srgbClr val="545454"/>
                </a:solidFill>
                <a:latin typeface="Raleway"/>
                <a:ea typeface="Raleway"/>
                <a:cs typeface="Raleway"/>
                <a:sym typeface="Raleway"/>
              </a:rPr>
              <a:t>En el programa de hoy vamos a explorar varios monumentos levantados por Dios y los vamos a relacionar con monumentos que los seres humanos colocaron. Algunos se parecen, otros se contrastan. Pero en cada par de monumentos descubriremos una verdad espiritual que nos desafía: ¿estamos recordando a Dios como deberíamos? ¿Qué tipo de monumentos estamos levantando nosotros? </a:t>
            </a:r>
          </a:p>
        </p:txBody>
      </p:sp>
      <p:sp>
        <p:nvSpPr>
          <p:cNvPr name="TextBox 10" id="10"/>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FFFFFF">
                    <a:alpha val="35686"/>
                  </a:srgbClr>
                </a:solidFill>
                <a:latin typeface="Raleway"/>
                <a:ea typeface="Raleway"/>
                <a:cs typeface="Raleway"/>
                <a:sym typeface="Raleway"/>
              </a:rPr>
              <a:t>recursos-biblicos.com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50346" y="-811945"/>
            <a:ext cx="10237654" cy="11514917"/>
            <a:chOff x="0" y="0"/>
            <a:chExt cx="2696337" cy="3032735"/>
          </a:xfrm>
        </p:grpSpPr>
        <p:sp>
          <p:nvSpPr>
            <p:cNvPr name="Freeform 3" id="3"/>
            <p:cNvSpPr/>
            <p:nvPr/>
          </p:nvSpPr>
          <p:spPr>
            <a:xfrm flipH="false" flipV="false" rot="0">
              <a:off x="0" y="0"/>
              <a:ext cx="2696337" cy="3032735"/>
            </a:xfrm>
            <a:custGeom>
              <a:avLst/>
              <a:gdLst/>
              <a:ahLst/>
              <a:cxnLst/>
              <a:rect r="r" b="b" t="t" l="l"/>
              <a:pathLst>
                <a:path h="3032735" w="2696337">
                  <a:moveTo>
                    <a:pt x="0" y="0"/>
                  </a:moveTo>
                  <a:lnTo>
                    <a:pt x="2696337" y="0"/>
                  </a:lnTo>
                  <a:lnTo>
                    <a:pt x="2696337" y="3032735"/>
                  </a:lnTo>
                  <a:lnTo>
                    <a:pt x="0" y="3032735"/>
                  </a:lnTo>
                  <a:close/>
                </a:path>
              </a:pathLst>
            </a:custGeom>
            <a:solidFill>
              <a:srgbClr val="637086"/>
            </a:solidFill>
          </p:spPr>
        </p:sp>
        <p:sp>
          <p:nvSpPr>
            <p:cNvPr name="TextBox 4" id="4"/>
            <p:cNvSpPr txBox="true"/>
            <p:nvPr/>
          </p:nvSpPr>
          <p:spPr>
            <a:xfrm>
              <a:off x="0" y="-47625"/>
              <a:ext cx="2696337" cy="308036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8894497" y="3198693"/>
            <a:ext cx="8364803" cy="6514549"/>
          </a:xfrm>
          <a:custGeom>
            <a:avLst/>
            <a:gdLst/>
            <a:ahLst/>
            <a:cxnLst/>
            <a:rect r="r" b="b" t="t" l="l"/>
            <a:pathLst>
              <a:path h="6514549" w="8364803">
                <a:moveTo>
                  <a:pt x="0" y="0"/>
                </a:moveTo>
                <a:lnTo>
                  <a:pt x="8364803" y="0"/>
                </a:lnTo>
                <a:lnTo>
                  <a:pt x="8364803" y="6514549"/>
                </a:lnTo>
                <a:lnTo>
                  <a:pt x="0" y="6514549"/>
                </a:lnTo>
                <a:lnTo>
                  <a:pt x="0" y="0"/>
                </a:lnTo>
                <a:close/>
              </a:path>
            </a:pathLst>
          </a:custGeom>
          <a:blipFill>
            <a:blip r:embed="rId2"/>
            <a:stretch>
              <a:fillRect l="0" t="-14200" r="0" b="-14200"/>
            </a:stretch>
          </a:blipFill>
        </p:spPr>
      </p:sp>
      <p:sp>
        <p:nvSpPr>
          <p:cNvPr name="AutoShape 6" id="6"/>
          <p:cNvSpPr/>
          <p:nvPr/>
        </p:nvSpPr>
        <p:spPr>
          <a:xfrm>
            <a:off x="1298336" y="3198693"/>
            <a:ext cx="5813383" cy="0"/>
          </a:xfrm>
          <a:prstGeom prst="line">
            <a:avLst/>
          </a:prstGeom>
          <a:ln cap="flat" w="76200">
            <a:solidFill>
              <a:srgbClr val="FFDE59"/>
            </a:solidFill>
            <a:prstDash val="solid"/>
            <a:headEnd type="none" len="sm" w="sm"/>
            <a:tailEnd type="none" len="sm" w="sm"/>
          </a:ln>
        </p:spPr>
      </p:sp>
      <p:sp>
        <p:nvSpPr>
          <p:cNvPr name="Freeform 7" id="7"/>
          <p:cNvSpPr/>
          <p:nvPr/>
        </p:nvSpPr>
        <p:spPr>
          <a:xfrm flipH="false" flipV="false" rot="0">
            <a:off x="7111719" y="1510320"/>
            <a:ext cx="2563946" cy="741213"/>
          </a:xfrm>
          <a:custGeom>
            <a:avLst/>
            <a:gdLst/>
            <a:ahLst/>
            <a:cxnLst/>
            <a:rect r="r" b="b" t="t" l="l"/>
            <a:pathLst>
              <a:path h="741213" w="2563946">
                <a:moveTo>
                  <a:pt x="0" y="0"/>
                </a:moveTo>
                <a:lnTo>
                  <a:pt x="2563946" y="0"/>
                </a:lnTo>
                <a:lnTo>
                  <a:pt x="2563946" y="741214"/>
                </a:lnTo>
                <a:lnTo>
                  <a:pt x="0" y="7412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1028700" y="678029"/>
            <a:ext cx="6752010" cy="2272446"/>
          </a:xfrm>
          <a:prstGeom prst="rect">
            <a:avLst/>
          </a:prstGeom>
        </p:spPr>
        <p:txBody>
          <a:bodyPr anchor="t" rtlCol="false" tIns="0" lIns="0" bIns="0" rIns="0">
            <a:spAutoFit/>
          </a:bodyPr>
          <a:lstStyle/>
          <a:p>
            <a:pPr algn="l">
              <a:lnSpc>
                <a:spcPts val="9147"/>
              </a:lnSpc>
            </a:pPr>
            <a:r>
              <a:rPr lang="en-US" sz="6533" b="true">
                <a:solidFill>
                  <a:srgbClr val="545454"/>
                </a:solidFill>
                <a:latin typeface="Raleway Heavy"/>
                <a:ea typeface="Raleway Heavy"/>
                <a:cs typeface="Raleway Heavy"/>
                <a:sym typeface="Raleway Heavy"/>
              </a:rPr>
              <a:t>LA INSTITUCION DEL SABADO</a:t>
            </a:r>
          </a:p>
        </p:txBody>
      </p:sp>
      <p:sp>
        <p:nvSpPr>
          <p:cNvPr name="TextBox 9" id="9"/>
          <p:cNvSpPr txBox="true"/>
          <p:nvPr/>
        </p:nvSpPr>
        <p:spPr>
          <a:xfrm rot="0">
            <a:off x="1028700" y="4466610"/>
            <a:ext cx="6351899" cy="5183928"/>
          </a:xfrm>
          <a:prstGeom prst="rect">
            <a:avLst/>
          </a:prstGeom>
        </p:spPr>
        <p:txBody>
          <a:bodyPr anchor="t" rtlCol="false" tIns="0" lIns="0" bIns="0" rIns="0">
            <a:spAutoFit/>
          </a:bodyPr>
          <a:lstStyle/>
          <a:p>
            <a:pPr algn="l">
              <a:lnSpc>
                <a:spcPts val="4555"/>
              </a:lnSpc>
            </a:pPr>
            <a:r>
              <a:rPr lang="en-US" sz="3253">
                <a:solidFill>
                  <a:srgbClr val="545454"/>
                </a:solidFill>
                <a:latin typeface="Raleway"/>
                <a:ea typeface="Raleway"/>
                <a:cs typeface="Raleway"/>
                <a:sym typeface="Raleway"/>
              </a:rPr>
              <a:t>El sábado fue instituido por Dios como memorial de la creación, un día apartado para recordar que él es nuestro Creador y Sustentador. Jacob, en su huida, tuvo un encuentro con Dios y erigió una piedra como señal de que ese lugar era «casa de Dios». </a:t>
            </a:r>
          </a:p>
        </p:txBody>
      </p:sp>
      <p:sp>
        <p:nvSpPr>
          <p:cNvPr name="TextBox 10" id="10"/>
          <p:cNvSpPr txBox="true"/>
          <p:nvPr/>
        </p:nvSpPr>
        <p:spPr>
          <a:xfrm rot="0">
            <a:off x="9144000" y="293366"/>
            <a:ext cx="5955535" cy="2262643"/>
          </a:xfrm>
          <a:prstGeom prst="rect">
            <a:avLst/>
          </a:prstGeom>
        </p:spPr>
        <p:txBody>
          <a:bodyPr anchor="t" rtlCol="false" tIns="0" lIns="0" bIns="0" rIns="0">
            <a:spAutoFit/>
          </a:bodyPr>
          <a:lstStyle/>
          <a:p>
            <a:pPr algn="ctr">
              <a:lnSpc>
                <a:spcPts val="6012"/>
              </a:lnSpc>
            </a:pPr>
            <a:r>
              <a:rPr lang="en-US" sz="4294" b="true">
                <a:solidFill>
                  <a:srgbClr val="637086"/>
                </a:solidFill>
                <a:latin typeface="Raleway Bold"/>
                <a:ea typeface="Raleway Bold"/>
                <a:cs typeface="Raleway Bold"/>
                <a:sym typeface="Raleway Bold"/>
              </a:rPr>
              <a:t>las 12 piedras colocadas al cruzar el Jordán.</a:t>
            </a:r>
          </a:p>
        </p:txBody>
      </p:sp>
      <p:sp>
        <p:nvSpPr>
          <p:cNvPr name="TextBox 11" id="11"/>
          <p:cNvSpPr txBox="true"/>
          <p:nvPr/>
        </p:nvSpPr>
        <p:spPr>
          <a:xfrm rot="0">
            <a:off x="9675665" y="1021612"/>
            <a:ext cx="7742434" cy="1500643"/>
          </a:xfrm>
          <a:prstGeom prst="rect">
            <a:avLst/>
          </a:prstGeom>
        </p:spPr>
        <p:txBody>
          <a:bodyPr anchor="t" rtlCol="false" tIns="0" lIns="0" bIns="0" rIns="0">
            <a:spAutoFit/>
          </a:bodyPr>
          <a:lstStyle/>
          <a:p>
            <a:pPr algn="ctr">
              <a:lnSpc>
                <a:spcPts val="6012"/>
              </a:lnSpc>
            </a:pPr>
            <a:r>
              <a:rPr lang="en-US" sz="4294" b="true">
                <a:solidFill>
                  <a:srgbClr val="FFFFFF"/>
                </a:solidFill>
                <a:latin typeface="Raleway Bold"/>
                <a:ea typeface="Raleway Bold"/>
                <a:cs typeface="Raleway Bold"/>
                <a:sym typeface="Raleway Bold"/>
              </a:rPr>
              <a:t>la piedra que erigió Jacob cuando huía de Esaú.</a:t>
            </a:r>
          </a:p>
        </p:txBody>
      </p:sp>
      <p:sp>
        <p:nvSpPr>
          <p:cNvPr name="TextBox 12" id="12"/>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637086">
                    <a:alpha val="35686"/>
                  </a:srgbClr>
                </a:solidFill>
                <a:latin typeface="Raleway"/>
                <a:ea typeface="Raleway"/>
                <a:cs typeface="Raleway"/>
                <a:sym typeface="Raleway"/>
              </a:rPr>
              <a:t>recursos-biblicos.com</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50346" y="-690875"/>
            <a:ext cx="10237654" cy="11514917"/>
            <a:chOff x="0" y="0"/>
            <a:chExt cx="2696337" cy="3032735"/>
          </a:xfrm>
        </p:grpSpPr>
        <p:sp>
          <p:nvSpPr>
            <p:cNvPr name="Freeform 3" id="3"/>
            <p:cNvSpPr/>
            <p:nvPr/>
          </p:nvSpPr>
          <p:spPr>
            <a:xfrm flipH="false" flipV="false" rot="0">
              <a:off x="0" y="0"/>
              <a:ext cx="2696337" cy="3032735"/>
            </a:xfrm>
            <a:custGeom>
              <a:avLst/>
              <a:gdLst/>
              <a:ahLst/>
              <a:cxnLst/>
              <a:rect r="r" b="b" t="t" l="l"/>
              <a:pathLst>
                <a:path h="3032735" w="2696337">
                  <a:moveTo>
                    <a:pt x="0" y="0"/>
                  </a:moveTo>
                  <a:lnTo>
                    <a:pt x="2696337" y="0"/>
                  </a:lnTo>
                  <a:lnTo>
                    <a:pt x="2696337" y="3032735"/>
                  </a:lnTo>
                  <a:lnTo>
                    <a:pt x="0" y="3032735"/>
                  </a:lnTo>
                  <a:close/>
                </a:path>
              </a:pathLst>
            </a:custGeom>
            <a:solidFill>
              <a:srgbClr val="637086"/>
            </a:solidFill>
          </p:spPr>
        </p:sp>
        <p:sp>
          <p:nvSpPr>
            <p:cNvPr name="TextBox 4" id="4"/>
            <p:cNvSpPr txBox="true"/>
            <p:nvPr/>
          </p:nvSpPr>
          <p:spPr>
            <a:xfrm>
              <a:off x="0" y="-47625"/>
              <a:ext cx="2696337" cy="308036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740509" y="718346"/>
            <a:ext cx="6643087" cy="8757275"/>
          </a:xfrm>
          <a:custGeom>
            <a:avLst/>
            <a:gdLst/>
            <a:ahLst/>
            <a:cxnLst/>
            <a:rect r="r" b="b" t="t" l="l"/>
            <a:pathLst>
              <a:path h="8757275" w="6643087">
                <a:moveTo>
                  <a:pt x="0" y="0"/>
                </a:moveTo>
                <a:lnTo>
                  <a:pt x="6643087" y="0"/>
                </a:lnTo>
                <a:lnTo>
                  <a:pt x="6643087" y="8757275"/>
                </a:lnTo>
                <a:lnTo>
                  <a:pt x="0" y="8757275"/>
                </a:lnTo>
                <a:lnTo>
                  <a:pt x="0" y="0"/>
                </a:lnTo>
                <a:close/>
              </a:path>
            </a:pathLst>
          </a:custGeom>
          <a:blipFill>
            <a:blip r:embed="rId2"/>
            <a:stretch>
              <a:fillRect l="-13950" t="-9" r="-17887" b="0"/>
            </a:stretch>
          </a:blipFill>
        </p:spPr>
      </p:sp>
      <p:grpSp>
        <p:nvGrpSpPr>
          <p:cNvPr name="Group 6" id="6"/>
          <p:cNvGrpSpPr/>
          <p:nvPr/>
        </p:nvGrpSpPr>
        <p:grpSpPr>
          <a:xfrm rot="0">
            <a:off x="9144000" y="718346"/>
            <a:ext cx="8435611" cy="7754271"/>
            <a:chOff x="0" y="0"/>
            <a:chExt cx="1897629" cy="1744359"/>
          </a:xfrm>
        </p:grpSpPr>
        <p:sp>
          <p:nvSpPr>
            <p:cNvPr name="Freeform 7" id="7"/>
            <p:cNvSpPr/>
            <p:nvPr/>
          </p:nvSpPr>
          <p:spPr>
            <a:xfrm flipH="false" flipV="false" rot="0">
              <a:off x="0" y="0"/>
              <a:ext cx="1897629" cy="1744359"/>
            </a:xfrm>
            <a:custGeom>
              <a:avLst/>
              <a:gdLst/>
              <a:ahLst/>
              <a:cxnLst/>
              <a:rect r="r" b="b" t="t" l="l"/>
              <a:pathLst>
                <a:path h="1744359" w="1897629">
                  <a:moveTo>
                    <a:pt x="0" y="0"/>
                  </a:moveTo>
                  <a:lnTo>
                    <a:pt x="1897629" y="0"/>
                  </a:lnTo>
                  <a:lnTo>
                    <a:pt x="1897629" y="1744359"/>
                  </a:lnTo>
                  <a:lnTo>
                    <a:pt x="0" y="1744359"/>
                  </a:lnTo>
                  <a:close/>
                </a:path>
              </a:pathLst>
            </a:custGeom>
            <a:solidFill>
              <a:srgbClr val="FFDE59"/>
            </a:solidFill>
          </p:spPr>
        </p:sp>
        <p:sp>
          <p:nvSpPr>
            <p:cNvPr name="TextBox 8" id="8"/>
            <p:cNvSpPr txBox="true"/>
            <p:nvPr/>
          </p:nvSpPr>
          <p:spPr>
            <a:xfrm>
              <a:off x="0" y="-47625"/>
              <a:ext cx="1897629" cy="1791984"/>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9701194" y="1870216"/>
            <a:ext cx="6935958" cy="4942955"/>
          </a:xfrm>
          <a:prstGeom prst="rect">
            <a:avLst/>
          </a:prstGeom>
        </p:spPr>
        <p:txBody>
          <a:bodyPr anchor="t" rtlCol="false" tIns="0" lIns="0" bIns="0" rIns="0">
            <a:spAutoFit/>
          </a:bodyPr>
          <a:lstStyle/>
          <a:p>
            <a:pPr algn="ctr">
              <a:lnSpc>
                <a:spcPts val="4911"/>
              </a:lnSpc>
            </a:pPr>
            <a:r>
              <a:rPr lang="en-US" sz="3508">
                <a:solidFill>
                  <a:srgbClr val="637086"/>
                </a:solidFill>
                <a:latin typeface="Raleway"/>
                <a:ea typeface="Raleway"/>
                <a:cs typeface="Raleway"/>
                <a:sym typeface="Raleway"/>
              </a:rPr>
              <a:t> Ambos monumentos marcan un espacio y un tiempo donde lo divino interrumpe lo humano. </a:t>
            </a:r>
          </a:p>
          <a:p>
            <a:pPr algn="ctr">
              <a:lnSpc>
                <a:spcPts val="4911"/>
              </a:lnSpc>
            </a:pPr>
            <a:r>
              <a:rPr lang="en-US" sz="3508">
                <a:solidFill>
                  <a:srgbClr val="637086"/>
                </a:solidFill>
                <a:latin typeface="Raleway"/>
                <a:ea typeface="Raleway"/>
                <a:cs typeface="Raleway"/>
                <a:sym typeface="Raleway"/>
              </a:rPr>
              <a:t> El sábado, como la piedra de Jacob, es una invitación a detenernos y reconocer que Dios sigue presente, aún en medio del desierto.</a:t>
            </a:r>
          </a:p>
        </p:txBody>
      </p:sp>
      <p:sp>
        <p:nvSpPr>
          <p:cNvPr name="TextBox 10" id="10"/>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637086">
                    <a:alpha val="35686"/>
                  </a:srgbClr>
                </a:solidFill>
                <a:latin typeface="Raleway"/>
                <a:ea typeface="Raleway"/>
                <a:cs typeface="Raleway"/>
                <a:sym typeface="Raleway"/>
              </a:rPr>
              <a:t>recursos-biblicos.com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637086"/>
        </a:solidFill>
      </p:bgPr>
    </p:bg>
    <p:spTree>
      <p:nvGrpSpPr>
        <p:cNvPr id="1" name=""/>
        <p:cNvGrpSpPr/>
        <p:nvPr/>
      </p:nvGrpSpPr>
      <p:grpSpPr>
        <a:xfrm>
          <a:off x="0" y="0"/>
          <a:ext cx="0" cy="0"/>
          <a:chOff x="0" y="0"/>
          <a:chExt cx="0" cy="0"/>
        </a:xfrm>
      </p:grpSpPr>
      <p:grpSp>
        <p:nvGrpSpPr>
          <p:cNvPr name="Group 2" id="2"/>
          <p:cNvGrpSpPr/>
          <p:nvPr/>
        </p:nvGrpSpPr>
        <p:grpSpPr>
          <a:xfrm rot="0">
            <a:off x="0" y="0"/>
            <a:ext cx="18473143" cy="5356850"/>
            <a:chOff x="0" y="0"/>
            <a:chExt cx="4865354" cy="1410857"/>
          </a:xfrm>
        </p:grpSpPr>
        <p:sp>
          <p:nvSpPr>
            <p:cNvPr name="Freeform 3" id="3"/>
            <p:cNvSpPr/>
            <p:nvPr/>
          </p:nvSpPr>
          <p:spPr>
            <a:xfrm flipH="false" flipV="false" rot="0">
              <a:off x="0" y="0"/>
              <a:ext cx="4865355" cy="1410857"/>
            </a:xfrm>
            <a:custGeom>
              <a:avLst/>
              <a:gdLst/>
              <a:ahLst/>
              <a:cxnLst/>
              <a:rect r="r" b="b" t="t" l="l"/>
              <a:pathLst>
                <a:path h="1410857" w="4865355">
                  <a:moveTo>
                    <a:pt x="0" y="0"/>
                  </a:moveTo>
                  <a:lnTo>
                    <a:pt x="4865355" y="0"/>
                  </a:lnTo>
                  <a:lnTo>
                    <a:pt x="4865355" y="1410857"/>
                  </a:lnTo>
                  <a:lnTo>
                    <a:pt x="0" y="1410857"/>
                  </a:lnTo>
                  <a:close/>
                </a:path>
              </a:pathLst>
            </a:custGeom>
            <a:solidFill>
              <a:srgbClr val="FFDE59"/>
            </a:solidFill>
          </p:spPr>
        </p:sp>
        <p:sp>
          <p:nvSpPr>
            <p:cNvPr name="TextBox 4" id="4"/>
            <p:cNvSpPr txBox="true"/>
            <p:nvPr/>
          </p:nvSpPr>
          <p:spPr>
            <a:xfrm>
              <a:off x="0" y="-47625"/>
              <a:ext cx="4865354" cy="1458482"/>
            </a:xfrm>
            <a:prstGeom prst="rect">
              <a:avLst/>
            </a:prstGeom>
          </p:spPr>
          <p:txBody>
            <a:bodyPr anchor="ctr" rtlCol="false" tIns="50800" lIns="50800" bIns="50800" rIns="50800"/>
            <a:lstStyle/>
            <a:p>
              <a:pPr algn="ctr">
                <a:lnSpc>
                  <a:spcPts val="3061"/>
                </a:lnSpc>
              </a:pPr>
            </a:p>
          </p:txBody>
        </p:sp>
      </p:grpSp>
      <p:sp>
        <p:nvSpPr>
          <p:cNvPr name="Freeform 5" id="5"/>
          <p:cNvSpPr/>
          <p:nvPr/>
        </p:nvSpPr>
        <p:spPr>
          <a:xfrm flipH="false" flipV="false" rot="0">
            <a:off x="1812508" y="1028700"/>
            <a:ext cx="8651996" cy="8229600"/>
          </a:xfrm>
          <a:custGeom>
            <a:avLst/>
            <a:gdLst/>
            <a:ahLst/>
            <a:cxnLst/>
            <a:rect r="r" b="b" t="t" l="l"/>
            <a:pathLst>
              <a:path h="8229600" w="8651996">
                <a:moveTo>
                  <a:pt x="0" y="0"/>
                </a:moveTo>
                <a:lnTo>
                  <a:pt x="8651995" y="0"/>
                </a:lnTo>
                <a:lnTo>
                  <a:pt x="8651995" y="8229600"/>
                </a:lnTo>
                <a:lnTo>
                  <a:pt x="0" y="8229600"/>
                </a:lnTo>
                <a:lnTo>
                  <a:pt x="0" y="0"/>
                </a:lnTo>
                <a:close/>
              </a:path>
            </a:pathLst>
          </a:custGeom>
          <a:blipFill>
            <a:blip r:embed="rId2"/>
            <a:stretch>
              <a:fillRect l="-21383" t="0" r="-21383" b="0"/>
            </a:stretch>
          </a:blipFill>
        </p:spPr>
      </p:sp>
      <p:grpSp>
        <p:nvGrpSpPr>
          <p:cNvPr name="Group 6" id="6"/>
          <p:cNvGrpSpPr/>
          <p:nvPr/>
        </p:nvGrpSpPr>
        <p:grpSpPr>
          <a:xfrm rot="0">
            <a:off x="10464503" y="1028700"/>
            <a:ext cx="7201315" cy="8229600"/>
            <a:chOff x="0" y="0"/>
            <a:chExt cx="1896643" cy="2167467"/>
          </a:xfrm>
        </p:grpSpPr>
        <p:sp>
          <p:nvSpPr>
            <p:cNvPr name="Freeform 7" id="7"/>
            <p:cNvSpPr/>
            <p:nvPr/>
          </p:nvSpPr>
          <p:spPr>
            <a:xfrm flipH="false" flipV="false" rot="0">
              <a:off x="0" y="0"/>
              <a:ext cx="1896643" cy="2167467"/>
            </a:xfrm>
            <a:custGeom>
              <a:avLst/>
              <a:gdLst/>
              <a:ahLst/>
              <a:cxnLst/>
              <a:rect r="r" b="b" t="t" l="l"/>
              <a:pathLst>
                <a:path h="2167467" w="1896643">
                  <a:moveTo>
                    <a:pt x="0" y="0"/>
                  </a:moveTo>
                  <a:lnTo>
                    <a:pt x="1896643" y="0"/>
                  </a:lnTo>
                  <a:lnTo>
                    <a:pt x="1896643" y="2167467"/>
                  </a:lnTo>
                  <a:lnTo>
                    <a:pt x="0" y="2167467"/>
                  </a:lnTo>
                  <a:close/>
                </a:path>
              </a:pathLst>
            </a:custGeom>
            <a:solidFill>
              <a:srgbClr val="FFFFFF"/>
            </a:solidFill>
          </p:spPr>
        </p:sp>
        <p:sp>
          <p:nvSpPr>
            <p:cNvPr name="TextBox 8" id="8"/>
            <p:cNvSpPr txBox="true"/>
            <p:nvPr/>
          </p:nvSpPr>
          <p:spPr>
            <a:xfrm>
              <a:off x="0" y="-47625"/>
              <a:ext cx="1896643" cy="2215092"/>
            </a:xfrm>
            <a:prstGeom prst="rect">
              <a:avLst/>
            </a:prstGeom>
          </p:spPr>
          <p:txBody>
            <a:bodyPr anchor="ctr" rtlCol="false" tIns="50800" lIns="50800" bIns="50800" rIns="50800"/>
            <a:lstStyle/>
            <a:p>
              <a:pPr algn="ctr">
                <a:lnSpc>
                  <a:spcPts val="3061"/>
                </a:lnSpc>
              </a:pPr>
            </a:p>
          </p:txBody>
        </p:sp>
      </p:grpSp>
      <p:sp>
        <p:nvSpPr>
          <p:cNvPr name="TextBox 9" id="9"/>
          <p:cNvSpPr txBox="true"/>
          <p:nvPr/>
        </p:nvSpPr>
        <p:spPr>
          <a:xfrm rot="0">
            <a:off x="11087394" y="1764935"/>
            <a:ext cx="5955535" cy="913489"/>
          </a:xfrm>
          <a:prstGeom prst="rect">
            <a:avLst/>
          </a:prstGeom>
        </p:spPr>
        <p:txBody>
          <a:bodyPr anchor="t" rtlCol="false" tIns="0" lIns="0" bIns="0" rIns="0">
            <a:spAutoFit/>
          </a:bodyPr>
          <a:lstStyle/>
          <a:p>
            <a:pPr algn="l">
              <a:lnSpc>
                <a:spcPts val="7400"/>
              </a:lnSpc>
            </a:pPr>
            <a:r>
              <a:rPr lang="en-US" sz="5285" b="true">
                <a:solidFill>
                  <a:srgbClr val="545454"/>
                </a:solidFill>
                <a:latin typeface="Raleway Heavy"/>
                <a:ea typeface="Raleway Heavy"/>
                <a:cs typeface="Raleway Heavy"/>
                <a:sym typeface="Raleway Heavy"/>
              </a:rPr>
              <a:t> HIMNO INICIAL</a:t>
            </a:r>
          </a:p>
        </p:txBody>
      </p:sp>
      <p:sp>
        <p:nvSpPr>
          <p:cNvPr name="TextBox 10" id="10"/>
          <p:cNvSpPr txBox="true"/>
          <p:nvPr/>
        </p:nvSpPr>
        <p:spPr>
          <a:xfrm rot="0">
            <a:off x="11087394" y="5271125"/>
            <a:ext cx="5955535" cy="1500643"/>
          </a:xfrm>
          <a:prstGeom prst="rect">
            <a:avLst/>
          </a:prstGeom>
        </p:spPr>
        <p:txBody>
          <a:bodyPr anchor="t" rtlCol="false" tIns="0" lIns="0" bIns="0" rIns="0">
            <a:spAutoFit/>
          </a:bodyPr>
          <a:lstStyle/>
          <a:p>
            <a:pPr algn="ctr">
              <a:lnSpc>
                <a:spcPts val="6012"/>
              </a:lnSpc>
            </a:pPr>
            <a:r>
              <a:rPr lang="en-US" sz="4294" b="true">
                <a:solidFill>
                  <a:srgbClr val="545454"/>
                </a:solidFill>
                <a:latin typeface="Raleway Bold"/>
                <a:ea typeface="Raleway Bold"/>
                <a:cs typeface="Raleway Bold"/>
                <a:sym typeface="Raleway Bold"/>
              </a:rPr>
              <a:t>“Hay quien vela mis pisadas”</a:t>
            </a:r>
          </a:p>
        </p:txBody>
      </p:sp>
      <p:sp>
        <p:nvSpPr>
          <p:cNvPr name="TextBox 11" id="11"/>
          <p:cNvSpPr txBox="true"/>
          <p:nvPr/>
        </p:nvSpPr>
        <p:spPr>
          <a:xfrm rot="0">
            <a:off x="10881851" y="2837467"/>
            <a:ext cx="5955535" cy="913489"/>
          </a:xfrm>
          <a:prstGeom prst="rect">
            <a:avLst/>
          </a:prstGeom>
        </p:spPr>
        <p:txBody>
          <a:bodyPr anchor="t" rtlCol="false" tIns="0" lIns="0" bIns="0" rIns="0">
            <a:spAutoFit/>
          </a:bodyPr>
          <a:lstStyle/>
          <a:p>
            <a:pPr algn="ctr">
              <a:lnSpc>
                <a:spcPts val="7400"/>
              </a:lnSpc>
            </a:pPr>
            <a:r>
              <a:rPr lang="en-US" b="true" sz="5285">
                <a:solidFill>
                  <a:srgbClr val="545454"/>
                </a:solidFill>
                <a:latin typeface="Raleway Heavy"/>
                <a:ea typeface="Raleway Heavy"/>
                <a:cs typeface="Raleway Heavy"/>
                <a:sym typeface="Raleway Heavy"/>
              </a:rPr>
              <a:t># 392</a:t>
            </a:r>
          </a:p>
        </p:txBody>
      </p:sp>
      <p:sp>
        <p:nvSpPr>
          <p:cNvPr name="TextBox 12" id="12"/>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FFFFFF">
                    <a:alpha val="35686"/>
                  </a:srgbClr>
                </a:solidFill>
                <a:latin typeface="Raleway"/>
                <a:ea typeface="Raleway"/>
                <a:cs typeface="Raleway"/>
                <a:sym typeface="Raleway"/>
              </a:rPr>
              <a:t>recursos-biblicos.com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473014" cy="10287000"/>
            <a:chOff x="0" y="0"/>
            <a:chExt cx="179257" cy="3898448"/>
          </a:xfrm>
        </p:grpSpPr>
        <p:sp>
          <p:nvSpPr>
            <p:cNvPr name="Freeform 3" id="3"/>
            <p:cNvSpPr/>
            <p:nvPr/>
          </p:nvSpPr>
          <p:spPr>
            <a:xfrm flipH="false" flipV="false" rot="0">
              <a:off x="0" y="0"/>
              <a:ext cx="179257" cy="3898448"/>
            </a:xfrm>
            <a:custGeom>
              <a:avLst/>
              <a:gdLst/>
              <a:ahLst/>
              <a:cxnLst/>
              <a:rect r="r" b="b" t="t" l="l"/>
              <a:pathLst>
                <a:path h="3898448" w="179257">
                  <a:moveTo>
                    <a:pt x="0" y="0"/>
                  </a:moveTo>
                  <a:lnTo>
                    <a:pt x="179257" y="0"/>
                  </a:lnTo>
                  <a:lnTo>
                    <a:pt x="179257" y="3898448"/>
                  </a:lnTo>
                  <a:lnTo>
                    <a:pt x="0" y="3898448"/>
                  </a:lnTo>
                  <a:close/>
                </a:path>
              </a:pathLst>
            </a:custGeom>
            <a:solidFill>
              <a:srgbClr val="FFDE59"/>
            </a:solidFill>
          </p:spPr>
        </p:sp>
        <p:sp>
          <p:nvSpPr>
            <p:cNvPr name="TextBox 4" id="4"/>
            <p:cNvSpPr txBox="true"/>
            <p:nvPr/>
          </p:nvSpPr>
          <p:spPr>
            <a:xfrm>
              <a:off x="0" y="-28575"/>
              <a:ext cx="179257" cy="3927023"/>
            </a:xfrm>
            <a:prstGeom prst="rect">
              <a:avLst/>
            </a:prstGeom>
          </p:spPr>
          <p:txBody>
            <a:bodyPr anchor="ctr" rtlCol="false" tIns="43369" lIns="43369" bIns="43369" rIns="43369"/>
            <a:lstStyle/>
            <a:p>
              <a:pPr algn="ctr">
                <a:lnSpc>
                  <a:spcPts val="1673"/>
                </a:lnSpc>
                <a:spcBef>
                  <a:spcPct val="0"/>
                </a:spcBef>
              </a:pPr>
            </a:p>
          </p:txBody>
        </p:sp>
      </p:grpSp>
      <p:sp>
        <p:nvSpPr>
          <p:cNvPr name="AutoShape 5" id="5"/>
          <p:cNvSpPr/>
          <p:nvPr/>
        </p:nvSpPr>
        <p:spPr>
          <a:xfrm>
            <a:off x="690889" y="2924422"/>
            <a:ext cx="5897206" cy="0"/>
          </a:xfrm>
          <a:prstGeom prst="line">
            <a:avLst/>
          </a:prstGeom>
          <a:ln cap="flat" w="85725">
            <a:solidFill>
              <a:srgbClr val="FFDE59"/>
            </a:solidFill>
            <a:prstDash val="solid"/>
            <a:headEnd type="none" len="sm" w="sm"/>
            <a:tailEnd type="none" len="sm" w="sm"/>
          </a:ln>
        </p:spPr>
      </p:sp>
      <p:sp>
        <p:nvSpPr>
          <p:cNvPr name="Freeform 6" id="6"/>
          <p:cNvSpPr/>
          <p:nvPr/>
        </p:nvSpPr>
        <p:spPr>
          <a:xfrm flipH="false" flipV="false" rot="0">
            <a:off x="7655170" y="598293"/>
            <a:ext cx="2977659" cy="860814"/>
          </a:xfrm>
          <a:custGeom>
            <a:avLst/>
            <a:gdLst/>
            <a:ahLst/>
            <a:cxnLst/>
            <a:rect r="r" b="b" t="t" l="l"/>
            <a:pathLst>
              <a:path h="860814" w="2977659">
                <a:moveTo>
                  <a:pt x="0" y="0"/>
                </a:moveTo>
                <a:lnTo>
                  <a:pt x="2977660" y="0"/>
                </a:lnTo>
                <a:lnTo>
                  <a:pt x="2977660" y="860814"/>
                </a:lnTo>
                <a:lnTo>
                  <a:pt x="0" y="8608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690889" y="131594"/>
            <a:ext cx="7921370" cy="2273300"/>
          </a:xfrm>
          <a:prstGeom prst="rect">
            <a:avLst/>
          </a:prstGeom>
        </p:spPr>
        <p:txBody>
          <a:bodyPr anchor="t" rtlCol="false" tIns="0" lIns="0" bIns="0" rIns="0">
            <a:spAutoFit/>
          </a:bodyPr>
          <a:lstStyle/>
          <a:p>
            <a:pPr algn="l">
              <a:lnSpc>
                <a:spcPts val="9100"/>
              </a:lnSpc>
            </a:pPr>
            <a:r>
              <a:rPr lang="en-US" sz="6500" b="true">
                <a:solidFill>
                  <a:srgbClr val="637086"/>
                </a:solidFill>
                <a:latin typeface="Raleway Heavy"/>
                <a:ea typeface="Raleway Heavy"/>
                <a:cs typeface="Raleway Heavy"/>
                <a:sym typeface="Raleway Heavy"/>
              </a:rPr>
              <a:t>LA SEÑAL DEL ARCOIRIS</a:t>
            </a:r>
          </a:p>
        </p:txBody>
      </p:sp>
      <p:sp>
        <p:nvSpPr>
          <p:cNvPr name="TextBox 8" id="8"/>
          <p:cNvSpPr txBox="true"/>
          <p:nvPr/>
        </p:nvSpPr>
        <p:spPr>
          <a:xfrm rot="0">
            <a:off x="616032" y="3126387"/>
            <a:ext cx="6335273" cy="6281407"/>
          </a:xfrm>
          <a:prstGeom prst="rect">
            <a:avLst/>
          </a:prstGeom>
        </p:spPr>
        <p:txBody>
          <a:bodyPr anchor="t" rtlCol="false" tIns="0" lIns="0" bIns="0" rIns="0">
            <a:spAutoFit/>
          </a:bodyPr>
          <a:lstStyle/>
          <a:p>
            <a:pPr algn="l">
              <a:lnSpc>
                <a:spcPts val="5005"/>
              </a:lnSpc>
            </a:pPr>
            <a:r>
              <a:rPr lang="en-US" sz="3575">
                <a:solidFill>
                  <a:srgbClr val="545454"/>
                </a:solidFill>
                <a:latin typeface="Raleway"/>
                <a:ea typeface="Raleway"/>
                <a:cs typeface="Raleway"/>
                <a:sym typeface="Raleway"/>
              </a:rPr>
              <a:t>Dios puso el arco iris como una señal de su promesa de no destruir más la tierra por agua. Josué, al cruzar Jordán, mandó a tomar doce piedras para recordar que Dios abrió el río ante el pueblo. </a:t>
            </a:r>
          </a:p>
          <a:p>
            <a:pPr algn="l">
              <a:lnSpc>
                <a:spcPts val="5005"/>
              </a:lnSpc>
            </a:pPr>
            <a:r>
              <a:rPr lang="en-US" sz="3575">
                <a:solidFill>
                  <a:srgbClr val="545454"/>
                </a:solidFill>
                <a:latin typeface="Raleway"/>
                <a:ea typeface="Raleway"/>
                <a:cs typeface="Raleway"/>
                <a:sym typeface="Raleway"/>
              </a:rPr>
              <a:t>Ambos monumentos celebran una salvación sobrenatural.</a:t>
            </a:r>
          </a:p>
        </p:txBody>
      </p:sp>
      <p:sp>
        <p:nvSpPr>
          <p:cNvPr name="TextBox 9" id="9"/>
          <p:cNvSpPr txBox="true"/>
          <p:nvPr/>
        </p:nvSpPr>
        <p:spPr>
          <a:xfrm rot="0">
            <a:off x="11332916" y="541734"/>
            <a:ext cx="6415601" cy="1500643"/>
          </a:xfrm>
          <a:prstGeom prst="rect">
            <a:avLst/>
          </a:prstGeom>
        </p:spPr>
        <p:txBody>
          <a:bodyPr anchor="t" rtlCol="false" tIns="0" lIns="0" bIns="0" rIns="0">
            <a:spAutoFit/>
          </a:bodyPr>
          <a:lstStyle/>
          <a:p>
            <a:pPr algn="ctr">
              <a:lnSpc>
                <a:spcPts val="6012"/>
              </a:lnSpc>
            </a:pPr>
            <a:r>
              <a:rPr lang="en-US" sz="4294" b="true">
                <a:solidFill>
                  <a:srgbClr val="637086"/>
                </a:solidFill>
                <a:latin typeface="Raleway Bold"/>
                <a:ea typeface="Raleway Bold"/>
                <a:cs typeface="Raleway Bold"/>
                <a:sym typeface="Raleway Bold"/>
              </a:rPr>
              <a:t>las 12 piedras colocadas al cruzar el Jordán.</a:t>
            </a:r>
          </a:p>
        </p:txBody>
      </p:sp>
      <p:sp>
        <p:nvSpPr>
          <p:cNvPr name="Freeform 10" id="10"/>
          <p:cNvSpPr/>
          <p:nvPr/>
        </p:nvSpPr>
        <p:spPr>
          <a:xfrm flipH="false" flipV="false" rot="0">
            <a:off x="8612259" y="2560700"/>
            <a:ext cx="8922669" cy="8259008"/>
          </a:xfrm>
          <a:custGeom>
            <a:avLst/>
            <a:gdLst/>
            <a:ahLst/>
            <a:cxnLst/>
            <a:rect r="r" b="b" t="t" l="l"/>
            <a:pathLst>
              <a:path h="8259008" w="8922669">
                <a:moveTo>
                  <a:pt x="0" y="0"/>
                </a:moveTo>
                <a:lnTo>
                  <a:pt x="8922669" y="0"/>
                </a:lnTo>
                <a:lnTo>
                  <a:pt x="8922669" y="8259008"/>
                </a:lnTo>
                <a:lnTo>
                  <a:pt x="0" y="8259008"/>
                </a:lnTo>
                <a:lnTo>
                  <a:pt x="0" y="0"/>
                </a:lnTo>
                <a:close/>
              </a:path>
            </a:pathLst>
          </a:custGeom>
          <a:blipFill>
            <a:blip r:embed="rId4"/>
            <a:stretch>
              <a:fillRect l="0" t="-4017" r="0" b="-4017"/>
            </a:stretch>
          </a:blipFill>
        </p:spPr>
      </p:sp>
      <p:sp>
        <p:nvSpPr>
          <p:cNvPr name="TextBox 11" id="11"/>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637086">
                    <a:alpha val="35686"/>
                  </a:srgbClr>
                </a:solidFill>
                <a:latin typeface="Raleway"/>
                <a:ea typeface="Raleway"/>
                <a:cs typeface="Raleway"/>
                <a:sym typeface="Raleway"/>
              </a:rPr>
              <a:t>recursos-biblicos.com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473014" cy="10287000"/>
            <a:chOff x="0" y="0"/>
            <a:chExt cx="179257" cy="3898448"/>
          </a:xfrm>
        </p:grpSpPr>
        <p:sp>
          <p:nvSpPr>
            <p:cNvPr name="Freeform 3" id="3"/>
            <p:cNvSpPr/>
            <p:nvPr/>
          </p:nvSpPr>
          <p:spPr>
            <a:xfrm flipH="false" flipV="false" rot="0">
              <a:off x="0" y="0"/>
              <a:ext cx="179257" cy="3898448"/>
            </a:xfrm>
            <a:custGeom>
              <a:avLst/>
              <a:gdLst/>
              <a:ahLst/>
              <a:cxnLst/>
              <a:rect r="r" b="b" t="t" l="l"/>
              <a:pathLst>
                <a:path h="3898448" w="179257">
                  <a:moveTo>
                    <a:pt x="0" y="0"/>
                  </a:moveTo>
                  <a:lnTo>
                    <a:pt x="179257" y="0"/>
                  </a:lnTo>
                  <a:lnTo>
                    <a:pt x="179257" y="3898448"/>
                  </a:lnTo>
                  <a:lnTo>
                    <a:pt x="0" y="3898448"/>
                  </a:lnTo>
                  <a:close/>
                </a:path>
              </a:pathLst>
            </a:custGeom>
            <a:solidFill>
              <a:srgbClr val="FFDE59"/>
            </a:solidFill>
          </p:spPr>
        </p:sp>
        <p:sp>
          <p:nvSpPr>
            <p:cNvPr name="TextBox 4" id="4"/>
            <p:cNvSpPr txBox="true"/>
            <p:nvPr/>
          </p:nvSpPr>
          <p:spPr>
            <a:xfrm>
              <a:off x="0" y="-28575"/>
              <a:ext cx="179257" cy="3927023"/>
            </a:xfrm>
            <a:prstGeom prst="rect">
              <a:avLst/>
            </a:prstGeom>
          </p:spPr>
          <p:txBody>
            <a:bodyPr anchor="ctr" rtlCol="false" tIns="43369" lIns="43369" bIns="43369" rIns="43369"/>
            <a:lstStyle/>
            <a:p>
              <a:pPr algn="ctr">
                <a:lnSpc>
                  <a:spcPts val="1673"/>
                </a:lnSpc>
                <a:spcBef>
                  <a:spcPct val="0"/>
                </a:spcBef>
              </a:pPr>
            </a:p>
          </p:txBody>
        </p:sp>
      </p:grpSp>
      <p:sp>
        <p:nvSpPr>
          <p:cNvPr name="AutoShape 5" id="5"/>
          <p:cNvSpPr/>
          <p:nvPr/>
        </p:nvSpPr>
        <p:spPr>
          <a:xfrm>
            <a:off x="690889" y="2924422"/>
            <a:ext cx="5897206" cy="0"/>
          </a:xfrm>
          <a:prstGeom prst="line">
            <a:avLst/>
          </a:prstGeom>
          <a:ln cap="flat" w="85725">
            <a:solidFill>
              <a:srgbClr val="FFDE59"/>
            </a:solidFill>
            <a:prstDash val="solid"/>
            <a:headEnd type="none" len="sm" w="sm"/>
            <a:tailEnd type="none" len="sm" w="sm"/>
          </a:ln>
        </p:spPr>
      </p:sp>
      <p:sp>
        <p:nvSpPr>
          <p:cNvPr name="Freeform 6" id="6"/>
          <p:cNvSpPr/>
          <p:nvPr/>
        </p:nvSpPr>
        <p:spPr>
          <a:xfrm flipH="false" flipV="false" rot="0">
            <a:off x="7655170" y="598293"/>
            <a:ext cx="2977659" cy="860814"/>
          </a:xfrm>
          <a:custGeom>
            <a:avLst/>
            <a:gdLst/>
            <a:ahLst/>
            <a:cxnLst/>
            <a:rect r="r" b="b" t="t" l="l"/>
            <a:pathLst>
              <a:path h="860814" w="2977659">
                <a:moveTo>
                  <a:pt x="0" y="0"/>
                </a:moveTo>
                <a:lnTo>
                  <a:pt x="2977660" y="0"/>
                </a:lnTo>
                <a:lnTo>
                  <a:pt x="2977660" y="860814"/>
                </a:lnTo>
                <a:lnTo>
                  <a:pt x="0" y="8608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964739" y="3212112"/>
            <a:ext cx="8922669" cy="8259008"/>
          </a:xfrm>
          <a:custGeom>
            <a:avLst/>
            <a:gdLst/>
            <a:ahLst/>
            <a:cxnLst/>
            <a:rect r="r" b="b" t="t" l="l"/>
            <a:pathLst>
              <a:path h="8259008" w="8922669">
                <a:moveTo>
                  <a:pt x="0" y="0"/>
                </a:moveTo>
                <a:lnTo>
                  <a:pt x="8922669" y="0"/>
                </a:lnTo>
                <a:lnTo>
                  <a:pt x="8922669" y="8259008"/>
                </a:lnTo>
                <a:lnTo>
                  <a:pt x="0" y="8259008"/>
                </a:lnTo>
                <a:lnTo>
                  <a:pt x="0" y="0"/>
                </a:lnTo>
                <a:close/>
              </a:path>
            </a:pathLst>
          </a:custGeom>
          <a:blipFill>
            <a:blip r:embed="rId4"/>
            <a:stretch>
              <a:fillRect l="0" t="-4017" r="0" b="-4017"/>
            </a:stretch>
          </a:blipFill>
        </p:spPr>
      </p:sp>
      <p:sp>
        <p:nvSpPr>
          <p:cNvPr name="TextBox 8" id="8"/>
          <p:cNvSpPr txBox="true"/>
          <p:nvPr/>
        </p:nvSpPr>
        <p:spPr>
          <a:xfrm rot="0">
            <a:off x="690889" y="131594"/>
            <a:ext cx="7921370" cy="2273300"/>
          </a:xfrm>
          <a:prstGeom prst="rect">
            <a:avLst/>
          </a:prstGeom>
        </p:spPr>
        <p:txBody>
          <a:bodyPr anchor="t" rtlCol="false" tIns="0" lIns="0" bIns="0" rIns="0">
            <a:spAutoFit/>
          </a:bodyPr>
          <a:lstStyle/>
          <a:p>
            <a:pPr algn="l">
              <a:lnSpc>
                <a:spcPts val="9100"/>
              </a:lnSpc>
            </a:pPr>
            <a:r>
              <a:rPr lang="en-US" sz="6500" b="true">
                <a:solidFill>
                  <a:srgbClr val="637086"/>
                </a:solidFill>
                <a:latin typeface="Raleway Heavy"/>
                <a:ea typeface="Raleway Heavy"/>
                <a:cs typeface="Raleway Heavy"/>
                <a:sym typeface="Raleway Heavy"/>
              </a:rPr>
              <a:t>LA SEÑAL DEL ARCOIRIS</a:t>
            </a:r>
          </a:p>
        </p:txBody>
      </p:sp>
      <p:sp>
        <p:nvSpPr>
          <p:cNvPr name="TextBox 9" id="9"/>
          <p:cNvSpPr txBox="true"/>
          <p:nvPr/>
        </p:nvSpPr>
        <p:spPr>
          <a:xfrm rot="0">
            <a:off x="11332916" y="541734"/>
            <a:ext cx="6415601" cy="1500643"/>
          </a:xfrm>
          <a:prstGeom prst="rect">
            <a:avLst/>
          </a:prstGeom>
        </p:spPr>
        <p:txBody>
          <a:bodyPr anchor="t" rtlCol="false" tIns="0" lIns="0" bIns="0" rIns="0">
            <a:spAutoFit/>
          </a:bodyPr>
          <a:lstStyle/>
          <a:p>
            <a:pPr algn="ctr">
              <a:lnSpc>
                <a:spcPts val="6012"/>
              </a:lnSpc>
            </a:pPr>
            <a:r>
              <a:rPr lang="en-US" sz="4294" b="true">
                <a:solidFill>
                  <a:srgbClr val="637086"/>
                </a:solidFill>
                <a:latin typeface="Raleway Bold"/>
                <a:ea typeface="Raleway Bold"/>
                <a:cs typeface="Raleway Bold"/>
                <a:sym typeface="Raleway Bold"/>
              </a:rPr>
              <a:t>las 12 piedras colocadas al cruzar el Jordán.</a:t>
            </a:r>
          </a:p>
        </p:txBody>
      </p:sp>
      <p:sp>
        <p:nvSpPr>
          <p:cNvPr name="TextBox 10" id="10"/>
          <p:cNvSpPr txBox="true"/>
          <p:nvPr/>
        </p:nvSpPr>
        <p:spPr>
          <a:xfrm rot="0">
            <a:off x="11868373" y="3126387"/>
            <a:ext cx="5390927" cy="6910057"/>
          </a:xfrm>
          <a:prstGeom prst="rect">
            <a:avLst/>
          </a:prstGeom>
        </p:spPr>
        <p:txBody>
          <a:bodyPr anchor="t" rtlCol="false" tIns="0" lIns="0" bIns="0" rIns="0">
            <a:spAutoFit/>
          </a:bodyPr>
          <a:lstStyle/>
          <a:p>
            <a:pPr algn="l">
              <a:lnSpc>
                <a:spcPts val="5005"/>
              </a:lnSpc>
            </a:pPr>
            <a:r>
              <a:rPr lang="en-US" sz="3575">
                <a:solidFill>
                  <a:srgbClr val="545454"/>
                </a:solidFill>
                <a:latin typeface="Raleway"/>
                <a:ea typeface="Raleway"/>
                <a:cs typeface="Raleway"/>
                <a:sym typeface="Raleway"/>
              </a:rPr>
              <a:t>Mientras el arco iris nos recuerda que Dios retiene su juicio por gracia, las piedras del Jordán nos recuerdan que él abre caminos donde no hay. Uno apunta al cielo, el otro a la tierra; ambos invitan a confiar en un Dios que salva.</a:t>
            </a:r>
          </a:p>
        </p:txBody>
      </p:sp>
      <p:sp>
        <p:nvSpPr>
          <p:cNvPr name="TextBox 11" id="11"/>
          <p:cNvSpPr txBox="true"/>
          <p:nvPr/>
        </p:nvSpPr>
        <p:spPr>
          <a:xfrm rot="0">
            <a:off x="13876341" y="9858739"/>
            <a:ext cx="4411659" cy="317309"/>
          </a:xfrm>
          <a:prstGeom prst="rect">
            <a:avLst/>
          </a:prstGeom>
        </p:spPr>
        <p:txBody>
          <a:bodyPr anchor="t" rtlCol="false" tIns="0" lIns="0" bIns="0" rIns="0">
            <a:spAutoFit/>
          </a:bodyPr>
          <a:lstStyle/>
          <a:p>
            <a:pPr algn="ctr">
              <a:lnSpc>
                <a:spcPts val="2571"/>
              </a:lnSpc>
            </a:pPr>
            <a:r>
              <a:rPr lang="en-US" sz="1850" spc="347">
                <a:solidFill>
                  <a:srgbClr val="637086">
                    <a:alpha val="35686"/>
                  </a:srgbClr>
                </a:solidFill>
                <a:latin typeface="Raleway"/>
                <a:ea typeface="Raleway"/>
                <a:cs typeface="Raleway"/>
                <a:sym typeface="Raleway"/>
              </a:rPr>
              <a:t>recursos-biblicos.com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637086"/>
        </a:solidFill>
      </p:bgPr>
    </p:bg>
    <p:spTree>
      <p:nvGrpSpPr>
        <p:cNvPr id="1" name=""/>
        <p:cNvGrpSpPr/>
        <p:nvPr/>
      </p:nvGrpSpPr>
      <p:grpSpPr>
        <a:xfrm>
          <a:off x="0" y="0"/>
          <a:ext cx="0" cy="0"/>
          <a:chOff x="0" y="0"/>
          <a:chExt cx="0" cy="0"/>
        </a:xfrm>
      </p:grpSpPr>
      <p:grpSp>
        <p:nvGrpSpPr>
          <p:cNvPr name="Group 2" id="2"/>
          <p:cNvGrpSpPr/>
          <p:nvPr/>
        </p:nvGrpSpPr>
        <p:grpSpPr>
          <a:xfrm rot="0">
            <a:off x="0" y="0"/>
            <a:ext cx="18473143" cy="5356850"/>
            <a:chOff x="0" y="0"/>
            <a:chExt cx="4865354" cy="1410857"/>
          </a:xfrm>
        </p:grpSpPr>
        <p:sp>
          <p:nvSpPr>
            <p:cNvPr name="Freeform 3" id="3"/>
            <p:cNvSpPr/>
            <p:nvPr/>
          </p:nvSpPr>
          <p:spPr>
            <a:xfrm flipH="false" flipV="false" rot="0">
              <a:off x="0" y="0"/>
              <a:ext cx="4865355" cy="1410857"/>
            </a:xfrm>
            <a:custGeom>
              <a:avLst/>
              <a:gdLst/>
              <a:ahLst/>
              <a:cxnLst/>
              <a:rect r="r" b="b" t="t" l="l"/>
              <a:pathLst>
                <a:path h="1410857" w="4865355">
                  <a:moveTo>
                    <a:pt x="0" y="0"/>
                  </a:moveTo>
                  <a:lnTo>
                    <a:pt x="4865355" y="0"/>
                  </a:lnTo>
                  <a:lnTo>
                    <a:pt x="4865355" y="1410857"/>
                  </a:lnTo>
                  <a:lnTo>
                    <a:pt x="0" y="1410857"/>
                  </a:lnTo>
                  <a:close/>
                </a:path>
              </a:pathLst>
            </a:custGeom>
            <a:solidFill>
              <a:srgbClr val="FFDE59"/>
            </a:solidFill>
          </p:spPr>
        </p:sp>
        <p:sp>
          <p:nvSpPr>
            <p:cNvPr name="TextBox 4" id="4"/>
            <p:cNvSpPr txBox="true"/>
            <p:nvPr/>
          </p:nvSpPr>
          <p:spPr>
            <a:xfrm>
              <a:off x="0" y="-47625"/>
              <a:ext cx="4865354" cy="1458482"/>
            </a:xfrm>
            <a:prstGeom prst="rect">
              <a:avLst/>
            </a:prstGeom>
          </p:spPr>
          <p:txBody>
            <a:bodyPr anchor="ctr" rtlCol="false" tIns="50800" lIns="50800" bIns="50800" rIns="50800"/>
            <a:lstStyle/>
            <a:p>
              <a:pPr algn="ctr">
                <a:lnSpc>
                  <a:spcPts val="3061"/>
                </a:lnSpc>
              </a:pPr>
            </a:p>
          </p:txBody>
        </p:sp>
      </p:grpSp>
      <p:sp>
        <p:nvSpPr>
          <p:cNvPr name="Freeform 5" id="5"/>
          <p:cNvSpPr/>
          <p:nvPr/>
        </p:nvSpPr>
        <p:spPr>
          <a:xfrm flipH="false" flipV="false" rot="0">
            <a:off x="9236571" y="3121554"/>
            <a:ext cx="8651996" cy="6340908"/>
          </a:xfrm>
          <a:custGeom>
            <a:avLst/>
            <a:gdLst/>
            <a:ahLst/>
            <a:cxnLst/>
            <a:rect r="r" b="b" t="t" l="l"/>
            <a:pathLst>
              <a:path h="6340908" w="8651996">
                <a:moveTo>
                  <a:pt x="0" y="0"/>
                </a:moveTo>
                <a:lnTo>
                  <a:pt x="8651996" y="0"/>
                </a:lnTo>
                <a:lnTo>
                  <a:pt x="8651996" y="6340908"/>
                </a:lnTo>
                <a:lnTo>
                  <a:pt x="0" y="6340908"/>
                </a:lnTo>
                <a:lnTo>
                  <a:pt x="0" y="0"/>
                </a:lnTo>
                <a:close/>
              </a:path>
            </a:pathLst>
          </a:custGeom>
          <a:blipFill>
            <a:blip r:embed="rId2"/>
            <a:stretch>
              <a:fillRect l="-5000" t="0" r="-5000" b="0"/>
            </a:stretch>
          </a:blipFill>
        </p:spPr>
      </p:sp>
      <p:grpSp>
        <p:nvGrpSpPr>
          <p:cNvPr name="Group 6" id="6"/>
          <p:cNvGrpSpPr/>
          <p:nvPr/>
        </p:nvGrpSpPr>
        <p:grpSpPr>
          <a:xfrm rot="0">
            <a:off x="1408468" y="3121554"/>
            <a:ext cx="7201315" cy="6340908"/>
            <a:chOff x="0" y="0"/>
            <a:chExt cx="1896643" cy="1670033"/>
          </a:xfrm>
        </p:grpSpPr>
        <p:sp>
          <p:nvSpPr>
            <p:cNvPr name="Freeform 7" id="7"/>
            <p:cNvSpPr/>
            <p:nvPr/>
          </p:nvSpPr>
          <p:spPr>
            <a:xfrm flipH="false" flipV="false" rot="0">
              <a:off x="0" y="0"/>
              <a:ext cx="1896643" cy="1670034"/>
            </a:xfrm>
            <a:custGeom>
              <a:avLst/>
              <a:gdLst/>
              <a:ahLst/>
              <a:cxnLst/>
              <a:rect r="r" b="b" t="t" l="l"/>
              <a:pathLst>
                <a:path h="1670034" w="1896643">
                  <a:moveTo>
                    <a:pt x="0" y="0"/>
                  </a:moveTo>
                  <a:lnTo>
                    <a:pt x="1896643" y="0"/>
                  </a:lnTo>
                  <a:lnTo>
                    <a:pt x="1896643" y="1670034"/>
                  </a:lnTo>
                  <a:lnTo>
                    <a:pt x="0" y="1670034"/>
                  </a:lnTo>
                  <a:close/>
                </a:path>
              </a:pathLst>
            </a:custGeom>
            <a:solidFill>
              <a:srgbClr val="FFFFFF"/>
            </a:solidFill>
          </p:spPr>
        </p:sp>
        <p:sp>
          <p:nvSpPr>
            <p:cNvPr name="TextBox 8" id="8"/>
            <p:cNvSpPr txBox="true"/>
            <p:nvPr/>
          </p:nvSpPr>
          <p:spPr>
            <a:xfrm>
              <a:off x="0" y="-47625"/>
              <a:ext cx="1896643" cy="1717658"/>
            </a:xfrm>
            <a:prstGeom prst="rect">
              <a:avLst/>
            </a:prstGeom>
          </p:spPr>
          <p:txBody>
            <a:bodyPr anchor="ctr" rtlCol="false" tIns="50800" lIns="50800" bIns="50800" rIns="50800"/>
            <a:lstStyle/>
            <a:p>
              <a:pPr algn="ctr">
                <a:lnSpc>
                  <a:spcPts val="3061"/>
                </a:lnSpc>
              </a:pPr>
            </a:p>
          </p:txBody>
        </p:sp>
      </p:grpSp>
      <p:grpSp>
        <p:nvGrpSpPr>
          <p:cNvPr name="Group 9" id="9"/>
          <p:cNvGrpSpPr/>
          <p:nvPr/>
        </p:nvGrpSpPr>
        <p:grpSpPr>
          <a:xfrm rot="0">
            <a:off x="9854549" y="4288892"/>
            <a:ext cx="7226694" cy="4006232"/>
            <a:chOff x="0" y="0"/>
            <a:chExt cx="1903327" cy="1055139"/>
          </a:xfrm>
        </p:grpSpPr>
        <p:sp>
          <p:nvSpPr>
            <p:cNvPr name="Freeform 10" id="10"/>
            <p:cNvSpPr/>
            <p:nvPr/>
          </p:nvSpPr>
          <p:spPr>
            <a:xfrm flipH="false" flipV="false" rot="0">
              <a:off x="0" y="0"/>
              <a:ext cx="1903327" cy="1055139"/>
            </a:xfrm>
            <a:custGeom>
              <a:avLst/>
              <a:gdLst/>
              <a:ahLst/>
              <a:cxnLst/>
              <a:rect r="r" b="b" t="t" l="l"/>
              <a:pathLst>
                <a:path h="1055139" w="1903327">
                  <a:moveTo>
                    <a:pt x="54636" y="0"/>
                  </a:moveTo>
                  <a:lnTo>
                    <a:pt x="1848691" y="0"/>
                  </a:lnTo>
                  <a:cubicBezTo>
                    <a:pt x="1863181" y="0"/>
                    <a:pt x="1877078" y="5756"/>
                    <a:pt x="1887324" y="16003"/>
                  </a:cubicBezTo>
                  <a:cubicBezTo>
                    <a:pt x="1897570" y="26249"/>
                    <a:pt x="1903327" y="40146"/>
                    <a:pt x="1903327" y="54636"/>
                  </a:cubicBezTo>
                  <a:lnTo>
                    <a:pt x="1903327" y="1000503"/>
                  </a:lnTo>
                  <a:cubicBezTo>
                    <a:pt x="1903327" y="1030678"/>
                    <a:pt x="1878865" y="1055139"/>
                    <a:pt x="1848691" y="1055139"/>
                  </a:cubicBezTo>
                  <a:lnTo>
                    <a:pt x="54636" y="1055139"/>
                  </a:lnTo>
                  <a:cubicBezTo>
                    <a:pt x="24461" y="1055139"/>
                    <a:pt x="0" y="1030678"/>
                    <a:pt x="0" y="1000503"/>
                  </a:cubicBezTo>
                  <a:lnTo>
                    <a:pt x="0" y="54636"/>
                  </a:lnTo>
                  <a:cubicBezTo>
                    <a:pt x="0" y="24461"/>
                    <a:pt x="24461" y="0"/>
                    <a:pt x="54636" y="0"/>
                  </a:cubicBezTo>
                  <a:close/>
                </a:path>
              </a:pathLst>
            </a:custGeom>
            <a:solidFill>
              <a:srgbClr val="000000">
                <a:alpha val="56863"/>
              </a:srgbClr>
            </a:solidFill>
          </p:spPr>
        </p:sp>
        <p:sp>
          <p:nvSpPr>
            <p:cNvPr name="TextBox 11" id="11"/>
            <p:cNvSpPr txBox="true"/>
            <p:nvPr/>
          </p:nvSpPr>
          <p:spPr>
            <a:xfrm>
              <a:off x="0" y="-47625"/>
              <a:ext cx="1903327" cy="1102764"/>
            </a:xfrm>
            <a:prstGeom prst="rect">
              <a:avLst/>
            </a:prstGeom>
          </p:spPr>
          <p:txBody>
            <a:bodyPr anchor="ctr" rtlCol="false" tIns="50800" lIns="50800" bIns="50800" rIns="50800"/>
            <a:lstStyle/>
            <a:p>
              <a:pPr algn="ctr">
                <a:lnSpc>
                  <a:spcPts val="3061"/>
                </a:lnSpc>
              </a:pPr>
            </a:p>
          </p:txBody>
        </p:sp>
      </p:grpSp>
      <p:sp>
        <p:nvSpPr>
          <p:cNvPr name="TextBox 12" id="12"/>
          <p:cNvSpPr txBox="true"/>
          <p:nvPr/>
        </p:nvSpPr>
        <p:spPr>
          <a:xfrm rot="0">
            <a:off x="1863964" y="933450"/>
            <a:ext cx="14745216" cy="1598019"/>
          </a:xfrm>
          <a:prstGeom prst="rect">
            <a:avLst/>
          </a:prstGeom>
        </p:spPr>
        <p:txBody>
          <a:bodyPr anchor="t" rtlCol="false" tIns="0" lIns="0" bIns="0" rIns="0">
            <a:spAutoFit/>
          </a:bodyPr>
          <a:lstStyle/>
          <a:p>
            <a:pPr algn="l">
              <a:lnSpc>
                <a:spcPts val="6420"/>
              </a:lnSpc>
            </a:pPr>
            <a:r>
              <a:rPr lang="en-US" sz="4585" b="true">
                <a:solidFill>
                  <a:srgbClr val="545454"/>
                </a:solidFill>
                <a:latin typeface="Raleway Heavy"/>
                <a:ea typeface="Raleway Heavy"/>
                <a:cs typeface="Raleway Heavy"/>
                <a:sym typeface="Raleway Heavy"/>
              </a:rPr>
              <a:t>¿Estamos registrando nuestras propias «piedras» de liberación?</a:t>
            </a:r>
          </a:p>
        </p:txBody>
      </p:sp>
      <p:sp>
        <p:nvSpPr>
          <p:cNvPr name="TextBox 13" id="13"/>
          <p:cNvSpPr txBox="true"/>
          <p:nvPr/>
        </p:nvSpPr>
        <p:spPr>
          <a:xfrm rot="0">
            <a:off x="1863964" y="6206283"/>
            <a:ext cx="5955535" cy="738643"/>
          </a:xfrm>
          <a:prstGeom prst="rect">
            <a:avLst/>
          </a:prstGeom>
        </p:spPr>
        <p:txBody>
          <a:bodyPr anchor="t" rtlCol="false" tIns="0" lIns="0" bIns="0" rIns="0">
            <a:spAutoFit/>
          </a:bodyPr>
          <a:lstStyle/>
          <a:p>
            <a:pPr algn="ctr">
              <a:lnSpc>
                <a:spcPts val="6012"/>
              </a:lnSpc>
            </a:pPr>
            <a:r>
              <a:rPr lang="en-US" sz="4294" b="true">
                <a:solidFill>
                  <a:srgbClr val="545454"/>
                </a:solidFill>
                <a:latin typeface="Raleway Bold"/>
                <a:ea typeface="Raleway Bold"/>
                <a:cs typeface="Raleway Bold"/>
                <a:sym typeface="Raleway Bold"/>
              </a:rPr>
              <a:t>Salmo 103: 2 </a:t>
            </a:r>
          </a:p>
        </p:txBody>
      </p:sp>
      <p:sp>
        <p:nvSpPr>
          <p:cNvPr name="TextBox 14" id="14"/>
          <p:cNvSpPr txBox="true"/>
          <p:nvPr/>
        </p:nvSpPr>
        <p:spPr>
          <a:xfrm rot="0">
            <a:off x="1863964" y="3719633"/>
            <a:ext cx="5955535" cy="1846939"/>
          </a:xfrm>
          <a:prstGeom prst="rect">
            <a:avLst/>
          </a:prstGeom>
        </p:spPr>
        <p:txBody>
          <a:bodyPr anchor="t" rtlCol="false" tIns="0" lIns="0" bIns="0" rIns="0">
            <a:spAutoFit/>
          </a:bodyPr>
          <a:lstStyle/>
          <a:p>
            <a:pPr algn="ctr">
              <a:lnSpc>
                <a:spcPts val="7400"/>
              </a:lnSpc>
            </a:pPr>
            <a:r>
              <a:rPr lang="en-US" b="true" sz="5285">
                <a:solidFill>
                  <a:srgbClr val="545454"/>
                </a:solidFill>
                <a:latin typeface="Raleway Heavy"/>
                <a:ea typeface="Raleway Heavy"/>
                <a:cs typeface="Raleway Heavy"/>
                <a:sym typeface="Raleway Heavy"/>
              </a:rPr>
              <a:t>LECTURA BIBLICA Y ORACION</a:t>
            </a:r>
          </a:p>
        </p:txBody>
      </p:sp>
      <p:sp>
        <p:nvSpPr>
          <p:cNvPr name="TextBox 15" id="15"/>
          <p:cNvSpPr txBox="true"/>
          <p:nvPr/>
        </p:nvSpPr>
        <p:spPr>
          <a:xfrm rot="0">
            <a:off x="10490129" y="4614527"/>
            <a:ext cx="5955535" cy="3024643"/>
          </a:xfrm>
          <a:prstGeom prst="rect">
            <a:avLst/>
          </a:prstGeom>
        </p:spPr>
        <p:txBody>
          <a:bodyPr anchor="t" rtlCol="false" tIns="0" lIns="0" bIns="0" rIns="0">
            <a:spAutoFit/>
          </a:bodyPr>
          <a:lstStyle/>
          <a:p>
            <a:pPr algn="ctr">
              <a:lnSpc>
                <a:spcPts val="6012"/>
              </a:lnSpc>
            </a:pPr>
            <a:r>
              <a:rPr lang="en-US" sz="4294" b="true">
                <a:solidFill>
                  <a:srgbClr val="FFFFFF"/>
                </a:solidFill>
                <a:latin typeface="Raleway Bold"/>
                <a:ea typeface="Raleway Bold"/>
                <a:cs typeface="Raleway Bold"/>
                <a:sym typeface="Raleway Bold"/>
              </a:rPr>
              <a:t>«Bendice, alma mía, a Jehová,</a:t>
            </a:r>
          </a:p>
          <a:p>
            <a:pPr algn="ctr">
              <a:lnSpc>
                <a:spcPts val="6012"/>
              </a:lnSpc>
            </a:pPr>
            <a:r>
              <a:rPr lang="en-US" sz="4294" b="true">
                <a:solidFill>
                  <a:srgbClr val="FFFFFF"/>
                </a:solidFill>
                <a:latin typeface="Raleway Bold"/>
                <a:ea typeface="Raleway Bold"/>
                <a:cs typeface="Raleway Bold"/>
                <a:sym typeface="Raleway Bold"/>
              </a:rPr>
              <a:t>Y no olvides ninguno de sus beneficios.»</a:t>
            </a:r>
          </a:p>
        </p:txBody>
      </p:sp>
      <p:sp>
        <p:nvSpPr>
          <p:cNvPr name="TextBox 16" id="16"/>
          <p:cNvSpPr txBox="true"/>
          <p:nvPr/>
        </p:nvSpPr>
        <p:spPr>
          <a:xfrm rot="0">
            <a:off x="195274" y="9746421"/>
            <a:ext cx="4411659" cy="317309"/>
          </a:xfrm>
          <a:prstGeom prst="rect">
            <a:avLst/>
          </a:prstGeom>
        </p:spPr>
        <p:txBody>
          <a:bodyPr anchor="t" rtlCol="false" tIns="0" lIns="0" bIns="0" rIns="0">
            <a:spAutoFit/>
          </a:bodyPr>
          <a:lstStyle/>
          <a:p>
            <a:pPr algn="ctr">
              <a:lnSpc>
                <a:spcPts val="2571"/>
              </a:lnSpc>
            </a:pPr>
            <a:r>
              <a:rPr lang="en-US" sz="1850" spc="347">
                <a:solidFill>
                  <a:srgbClr val="FFFFFF">
                    <a:alpha val="35686"/>
                  </a:srgbClr>
                </a:solidFill>
                <a:latin typeface="Raleway"/>
                <a:ea typeface="Raleway"/>
                <a:cs typeface="Raleway"/>
                <a:sym typeface="Raleway"/>
              </a:rPr>
              <a:t>recursos-biblicos.com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DAG0Y-x_H4g</dc:identifier>
  <dcterms:modified xsi:type="dcterms:W3CDTF">2011-08-01T06:04:30Z</dcterms:modified>
  <cp:revision>1</cp:revision>
  <dc:title>Programa DIA PPT 18-10-25</dc:title>
</cp:coreProperties>
</file>