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Bevan" charset="1" panose="00000500000000000000"/>
      <p:regular r:id="rId28"/>
    </p:embeddedFont>
    <p:embeddedFont>
      <p:font typeface="Glacial Indifference" charset="1" panose="00000000000000000000"/>
      <p:regular r:id="rId29"/>
    </p:embeddedFont>
    <p:embeddedFont>
      <p:font typeface="Glacial Indifference Bold" charset="1" panose="000008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32E4B"/>
        </a:solidFill>
      </p:bgPr>
    </p:bg>
    <p:spTree>
      <p:nvGrpSpPr>
        <p:cNvPr id="1" name=""/>
        <p:cNvGrpSpPr/>
        <p:nvPr/>
      </p:nvGrpSpPr>
      <p:grpSpPr>
        <a:xfrm>
          <a:off x="0" y="0"/>
          <a:ext cx="0" cy="0"/>
          <a:chOff x="0" y="0"/>
          <a:chExt cx="0" cy="0"/>
        </a:xfrm>
      </p:grpSpPr>
      <p:grpSp>
        <p:nvGrpSpPr>
          <p:cNvPr name="Group 2" id="2"/>
          <p:cNvGrpSpPr/>
          <p:nvPr/>
        </p:nvGrpSpPr>
        <p:grpSpPr>
          <a:xfrm rot="0">
            <a:off x="7658052" y="2941685"/>
            <a:ext cx="11966368" cy="4736546"/>
            <a:chOff x="0" y="0"/>
            <a:chExt cx="3151636" cy="1247485"/>
          </a:xfrm>
        </p:grpSpPr>
        <p:sp>
          <p:nvSpPr>
            <p:cNvPr name="Freeform 3" id="3"/>
            <p:cNvSpPr/>
            <p:nvPr/>
          </p:nvSpPr>
          <p:spPr>
            <a:xfrm flipH="false" flipV="false" rot="0">
              <a:off x="0" y="0"/>
              <a:ext cx="3151636" cy="1247485"/>
            </a:xfrm>
            <a:custGeom>
              <a:avLst/>
              <a:gdLst/>
              <a:ahLst/>
              <a:cxnLst/>
              <a:rect r="r" b="b" t="t" l="l"/>
              <a:pathLst>
                <a:path h="1247485" w="3151636">
                  <a:moveTo>
                    <a:pt x="0" y="0"/>
                  </a:moveTo>
                  <a:lnTo>
                    <a:pt x="3151636" y="0"/>
                  </a:lnTo>
                  <a:lnTo>
                    <a:pt x="3151636" y="1247485"/>
                  </a:lnTo>
                  <a:lnTo>
                    <a:pt x="0" y="1247485"/>
                  </a:lnTo>
                  <a:close/>
                </a:path>
              </a:pathLst>
            </a:custGeom>
            <a:solidFill>
              <a:srgbClr val="FFFFFF"/>
            </a:solidFill>
            <a:ln w="38100" cap="sq">
              <a:solidFill>
                <a:srgbClr val="D0BBA5"/>
              </a:solidFill>
              <a:prstDash val="solid"/>
              <a:miter/>
            </a:ln>
          </p:spPr>
        </p:sp>
        <p:sp>
          <p:nvSpPr>
            <p:cNvPr name="TextBox 4" id="4"/>
            <p:cNvSpPr txBox="true"/>
            <p:nvPr/>
          </p:nvSpPr>
          <p:spPr>
            <a:xfrm>
              <a:off x="0" y="-38100"/>
              <a:ext cx="3151636" cy="1285585"/>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83805" y="-220480"/>
            <a:ext cx="7453978" cy="10727960"/>
            <a:chOff x="0" y="0"/>
            <a:chExt cx="9938637" cy="14303947"/>
          </a:xfrm>
        </p:grpSpPr>
        <p:pic>
          <p:nvPicPr>
            <p:cNvPr name="Picture 6" id="6"/>
            <p:cNvPicPr>
              <a:picLocks noChangeAspect="true"/>
            </p:cNvPicPr>
            <p:nvPr/>
          </p:nvPicPr>
          <p:blipFill>
            <a:blip r:embed="rId2"/>
            <a:srcRect l="3132" t="0" r="3132" b="0"/>
            <a:stretch>
              <a:fillRect/>
            </a:stretch>
          </p:blipFill>
          <p:spPr>
            <a:xfrm flipH="false" flipV="false">
              <a:off x="0" y="0"/>
              <a:ext cx="9938637" cy="14303947"/>
            </a:xfrm>
            <a:prstGeom prst="rect">
              <a:avLst/>
            </a:prstGeom>
          </p:spPr>
        </p:pic>
      </p:grpSp>
      <p:sp>
        <p:nvSpPr>
          <p:cNvPr name="AutoShape 7" id="7"/>
          <p:cNvSpPr/>
          <p:nvPr/>
        </p:nvSpPr>
        <p:spPr>
          <a:xfrm>
            <a:off x="7361223" y="5820223"/>
            <a:ext cx="6492240" cy="0"/>
          </a:xfrm>
          <a:prstGeom prst="line">
            <a:avLst/>
          </a:prstGeom>
          <a:ln cap="flat" w="38100">
            <a:solidFill>
              <a:srgbClr val="132E4B"/>
            </a:solidFill>
            <a:prstDash val="solid"/>
            <a:headEnd type="none" len="sm" w="sm"/>
            <a:tailEnd type="none" len="sm" w="sm"/>
          </a:ln>
        </p:spPr>
      </p:sp>
      <p:sp>
        <p:nvSpPr>
          <p:cNvPr name="Freeform 8" id="8"/>
          <p:cNvSpPr/>
          <p:nvPr/>
        </p:nvSpPr>
        <p:spPr>
          <a:xfrm flipH="false" flipV="false" rot="5400000">
            <a:off x="15915820" y="8265886"/>
            <a:ext cx="702133" cy="1984827"/>
          </a:xfrm>
          <a:custGeom>
            <a:avLst/>
            <a:gdLst/>
            <a:ahLst/>
            <a:cxnLst/>
            <a:rect r="r" b="b" t="t" l="l"/>
            <a:pathLst>
              <a:path h="1984827" w="702133">
                <a:moveTo>
                  <a:pt x="0" y="0"/>
                </a:moveTo>
                <a:lnTo>
                  <a:pt x="702133" y="0"/>
                </a:lnTo>
                <a:lnTo>
                  <a:pt x="702133" y="1984828"/>
                </a:lnTo>
                <a:lnTo>
                  <a:pt x="0" y="19848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6187863" y="-2756023"/>
            <a:ext cx="4089083" cy="4114800"/>
          </a:xfrm>
          <a:custGeom>
            <a:avLst/>
            <a:gdLst/>
            <a:ahLst/>
            <a:cxnLst/>
            <a:rect r="r" b="b" t="t" l="l"/>
            <a:pathLst>
              <a:path h="4114800" w="4089083">
                <a:moveTo>
                  <a:pt x="0" y="0"/>
                </a:moveTo>
                <a:lnTo>
                  <a:pt x="4089082" y="0"/>
                </a:lnTo>
                <a:lnTo>
                  <a:pt x="40890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8232404" y="4145267"/>
            <a:ext cx="9784274" cy="998233"/>
          </a:xfrm>
          <a:prstGeom prst="rect">
            <a:avLst/>
          </a:prstGeom>
        </p:spPr>
        <p:txBody>
          <a:bodyPr anchor="t" rtlCol="false" tIns="0" lIns="0" bIns="0" rIns="0">
            <a:spAutoFit/>
          </a:bodyPr>
          <a:lstStyle/>
          <a:p>
            <a:pPr algn="just">
              <a:lnSpc>
                <a:spcPts val="7140"/>
              </a:lnSpc>
            </a:pPr>
            <a:r>
              <a:rPr lang="en-US" sz="8500" spc="416">
                <a:solidFill>
                  <a:srgbClr val="132E4B"/>
                </a:solidFill>
                <a:latin typeface="Bevan"/>
                <a:ea typeface="Bevan"/>
                <a:cs typeface="Bevan"/>
                <a:sym typeface="Bevan"/>
              </a:rPr>
              <a:t>APARIENCIAS</a:t>
            </a:r>
          </a:p>
        </p:txBody>
      </p:sp>
      <p:sp>
        <p:nvSpPr>
          <p:cNvPr name="TextBox 11" id="11"/>
          <p:cNvSpPr txBox="true"/>
          <p:nvPr/>
        </p:nvSpPr>
        <p:spPr>
          <a:xfrm rot="0">
            <a:off x="8448266" y="6411221"/>
            <a:ext cx="9352550" cy="721995"/>
          </a:xfrm>
          <a:prstGeom prst="rect">
            <a:avLst/>
          </a:prstGeom>
        </p:spPr>
        <p:txBody>
          <a:bodyPr anchor="t" rtlCol="false" tIns="0" lIns="0" bIns="0" rIns="0">
            <a:spAutoFit/>
          </a:bodyPr>
          <a:lstStyle/>
          <a:p>
            <a:pPr algn="l">
              <a:lnSpc>
                <a:spcPts val="5880"/>
              </a:lnSpc>
              <a:spcBef>
                <a:spcPct val="0"/>
              </a:spcBef>
            </a:pPr>
            <a:r>
              <a:rPr lang="en-US" sz="4200" spc="504">
                <a:solidFill>
                  <a:srgbClr val="132E4B"/>
                </a:solidFill>
                <a:latin typeface="Glacial Indifference"/>
                <a:ea typeface="Glacial Indifference"/>
                <a:cs typeface="Glacial Indifference"/>
                <a:sym typeface="Glacial Indifference"/>
              </a:rPr>
              <a:t>Programa de Escuela Sabática</a:t>
            </a:r>
          </a:p>
        </p:txBody>
      </p:sp>
      <p:sp>
        <p:nvSpPr>
          <p:cNvPr name="TextBox 12" id="12"/>
          <p:cNvSpPr txBox="true"/>
          <p:nvPr/>
        </p:nvSpPr>
        <p:spPr>
          <a:xfrm rot="0">
            <a:off x="564507" y="9571266"/>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D0BBA5"/>
        </a:solidFill>
      </p:bgPr>
    </p:bg>
    <p:spTree>
      <p:nvGrpSpPr>
        <p:cNvPr id="1" name=""/>
        <p:cNvGrpSpPr/>
        <p:nvPr/>
      </p:nvGrpSpPr>
      <p:grpSpPr>
        <a:xfrm>
          <a:off x="0" y="0"/>
          <a:ext cx="0" cy="0"/>
          <a:chOff x="0" y="0"/>
          <a:chExt cx="0" cy="0"/>
        </a:xfrm>
      </p:grpSpPr>
      <p:grpSp>
        <p:nvGrpSpPr>
          <p:cNvPr name="Group 2" id="2"/>
          <p:cNvGrpSpPr/>
          <p:nvPr/>
        </p:nvGrpSpPr>
        <p:grpSpPr>
          <a:xfrm rot="0">
            <a:off x="-454697" y="5143500"/>
            <a:ext cx="19157399" cy="5513982"/>
            <a:chOff x="0" y="0"/>
            <a:chExt cx="25543198" cy="7351977"/>
          </a:xfrm>
        </p:grpSpPr>
        <p:pic>
          <p:nvPicPr>
            <p:cNvPr name="Picture 3" id="3"/>
            <p:cNvPicPr>
              <a:picLocks noChangeAspect="true"/>
            </p:cNvPicPr>
            <p:nvPr/>
          </p:nvPicPr>
          <p:blipFill>
            <a:blip r:embed="rId2"/>
            <a:srcRect l="0" t="30834" r="0" b="30834"/>
            <a:stretch>
              <a:fillRect/>
            </a:stretch>
          </p:blipFill>
          <p:spPr>
            <a:xfrm flipH="false" flipV="false">
              <a:off x="0" y="0"/>
              <a:ext cx="25543198" cy="7351977"/>
            </a:xfrm>
            <a:prstGeom prst="rect">
              <a:avLst/>
            </a:prstGeom>
          </p:spPr>
        </p:pic>
      </p:grpSp>
      <p:sp>
        <p:nvSpPr>
          <p:cNvPr name="AutoShape 4" id="4"/>
          <p:cNvSpPr/>
          <p:nvPr/>
        </p:nvSpPr>
        <p:spPr>
          <a:xfrm>
            <a:off x="7656166" y="3252057"/>
            <a:ext cx="2975668" cy="19050"/>
          </a:xfrm>
          <a:prstGeom prst="line">
            <a:avLst/>
          </a:prstGeom>
          <a:ln cap="flat" w="38100">
            <a:solidFill>
              <a:srgbClr val="132E4B"/>
            </a:solidFill>
            <a:prstDash val="solid"/>
            <a:headEnd type="none" len="sm" w="sm"/>
            <a:tailEnd type="none" len="sm" w="sm"/>
          </a:ln>
        </p:spPr>
      </p:sp>
      <p:sp>
        <p:nvSpPr>
          <p:cNvPr name="Freeform 5" id="5"/>
          <p:cNvSpPr/>
          <p:nvPr/>
        </p:nvSpPr>
        <p:spPr>
          <a:xfrm flipH="false" flipV="false" rot="-10800000">
            <a:off x="10234608" y="-5083015"/>
            <a:ext cx="10730473" cy="7257702"/>
          </a:xfrm>
          <a:custGeom>
            <a:avLst/>
            <a:gdLst/>
            <a:ahLst/>
            <a:cxnLst/>
            <a:rect r="r" b="b" t="t" l="l"/>
            <a:pathLst>
              <a:path h="7257702" w="10730473">
                <a:moveTo>
                  <a:pt x="0" y="0"/>
                </a:moveTo>
                <a:lnTo>
                  <a:pt x="10730474" y="0"/>
                </a:lnTo>
                <a:lnTo>
                  <a:pt x="10730474" y="7257701"/>
                </a:lnTo>
                <a:lnTo>
                  <a:pt x="0" y="7257701"/>
                </a:lnTo>
                <a:lnTo>
                  <a:pt x="0"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10800000">
            <a:off x="-2677082" y="-5083015"/>
            <a:ext cx="10730473" cy="7257702"/>
          </a:xfrm>
          <a:custGeom>
            <a:avLst/>
            <a:gdLst/>
            <a:ahLst/>
            <a:cxnLst/>
            <a:rect r="r" b="b" t="t" l="l"/>
            <a:pathLst>
              <a:path h="7257702" w="10730473">
                <a:moveTo>
                  <a:pt x="10730474" y="0"/>
                </a:moveTo>
                <a:lnTo>
                  <a:pt x="0" y="0"/>
                </a:lnTo>
                <a:lnTo>
                  <a:pt x="0" y="7257701"/>
                </a:lnTo>
                <a:lnTo>
                  <a:pt x="10730474" y="7257701"/>
                </a:lnTo>
                <a:lnTo>
                  <a:pt x="10730474"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7382504" y="-338842"/>
            <a:ext cx="3522993" cy="1830341"/>
            <a:chOff x="0" y="0"/>
            <a:chExt cx="2347862" cy="1219812"/>
          </a:xfrm>
        </p:grpSpPr>
        <p:sp>
          <p:nvSpPr>
            <p:cNvPr name="Freeform 8" id="8"/>
            <p:cNvSpPr/>
            <p:nvPr/>
          </p:nvSpPr>
          <p:spPr>
            <a:xfrm flipH="false" flipV="false" rot="0">
              <a:off x="0" y="0"/>
              <a:ext cx="2347862" cy="1219812"/>
            </a:xfrm>
            <a:custGeom>
              <a:avLst/>
              <a:gdLst/>
              <a:ahLst/>
              <a:cxnLst/>
              <a:rect r="r" b="b" t="t" l="l"/>
              <a:pathLst>
                <a:path h="1219812" w="2347862">
                  <a:moveTo>
                    <a:pt x="0" y="0"/>
                  </a:moveTo>
                  <a:lnTo>
                    <a:pt x="2347862" y="0"/>
                  </a:lnTo>
                  <a:lnTo>
                    <a:pt x="2347862" y="1219812"/>
                  </a:lnTo>
                  <a:lnTo>
                    <a:pt x="0" y="1219812"/>
                  </a:lnTo>
                  <a:close/>
                </a:path>
              </a:pathLst>
            </a:custGeom>
            <a:solidFill>
              <a:srgbClr val="132E4B"/>
            </a:solidFill>
          </p:spPr>
        </p:sp>
        <p:sp>
          <p:nvSpPr>
            <p:cNvPr name="TextBox 9" id="9"/>
            <p:cNvSpPr txBox="true"/>
            <p:nvPr/>
          </p:nvSpPr>
          <p:spPr>
            <a:xfrm>
              <a:off x="0" y="-38100"/>
              <a:ext cx="2347862" cy="1257912"/>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3512400" y="4075985"/>
            <a:ext cx="11611467" cy="679449"/>
          </a:xfrm>
          <a:prstGeom prst="rect">
            <a:avLst/>
          </a:prstGeom>
        </p:spPr>
        <p:txBody>
          <a:bodyPr anchor="t" rtlCol="false" tIns="0" lIns="0" bIns="0" rIns="0">
            <a:spAutoFit/>
          </a:bodyPr>
          <a:lstStyle/>
          <a:p>
            <a:pPr algn="ctr">
              <a:lnSpc>
                <a:spcPts val="5149"/>
              </a:lnSpc>
            </a:pPr>
            <a:r>
              <a:rPr lang="en-US" sz="4999" spc="-119">
                <a:solidFill>
                  <a:srgbClr val="132E4B"/>
                </a:solidFill>
                <a:latin typeface="Glacial Indifference"/>
                <a:ea typeface="Glacial Indifference"/>
                <a:cs typeface="Glacial Indifference"/>
                <a:sym typeface="Glacial Indifference"/>
              </a:rPr>
              <a:t>El Mapa</a:t>
            </a:r>
          </a:p>
        </p:txBody>
      </p:sp>
      <p:sp>
        <p:nvSpPr>
          <p:cNvPr name="TextBox 11" id="11"/>
          <p:cNvSpPr txBox="true"/>
          <p:nvPr/>
        </p:nvSpPr>
        <p:spPr>
          <a:xfrm rot="0">
            <a:off x="1028700" y="1571323"/>
            <a:ext cx="16230600" cy="1111240"/>
          </a:xfrm>
          <a:prstGeom prst="rect">
            <a:avLst/>
          </a:prstGeom>
        </p:spPr>
        <p:txBody>
          <a:bodyPr anchor="t" rtlCol="false" tIns="0" lIns="0" bIns="0" rIns="0">
            <a:spAutoFit/>
          </a:bodyPr>
          <a:lstStyle/>
          <a:p>
            <a:pPr algn="ctr">
              <a:lnSpc>
                <a:spcPts val="9100"/>
              </a:lnSpc>
              <a:spcBef>
                <a:spcPct val="0"/>
              </a:spcBef>
            </a:pPr>
            <a:r>
              <a:rPr lang="en-US" sz="6500">
                <a:solidFill>
                  <a:srgbClr val="132E4B"/>
                </a:solidFill>
                <a:latin typeface="Bevan"/>
                <a:ea typeface="Bevan"/>
                <a:cs typeface="Bevan"/>
                <a:sym typeface="Bevan"/>
              </a:rPr>
              <a:t>3. Autogobierno y Planes Propios</a:t>
            </a:r>
          </a:p>
        </p:txBody>
      </p:sp>
      <p:sp>
        <p:nvSpPr>
          <p:cNvPr name="TextBox 12" id="12"/>
          <p:cNvSpPr txBox="true"/>
          <p:nvPr/>
        </p:nvSpPr>
        <p:spPr>
          <a:xfrm rot="0">
            <a:off x="461249" y="9627751"/>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0BBA5"/>
        </a:solidFill>
      </p:bgPr>
    </p:bg>
    <p:spTree>
      <p:nvGrpSpPr>
        <p:cNvPr id="1" name=""/>
        <p:cNvGrpSpPr/>
        <p:nvPr/>
      </p:nvGrpSpPr>
      <p:grpSpPr>
        <a:xfrm>
          <a:off x="0" y="0"/>
          <a:ext cx="0" cy="0"/>
          <a:chOff x="0" y="0"/>
          <a:chExt cx="0" cy="0"/>
        </a:xfrm>
      </p:grpSpPr>
      <p:grpSp>
        <p:nvGrpSpPr>
          <p:cNvPr name="Group 2" id="2"/>
          <p:cNvGrpSpPr/>
          <p:nvPr/>
        </p:nvGrpSpPr>
        <p:grpSpPr>
          <a:xfrm rot="0">
            <a:off x="-1593565" y="1487721"/>
            <a:ext cx="20181325" cy="8178130"/>
            <a:chOff x="0" y="0"/>
            <a:chExt cx="5315246" cy="2153911"/>
          </a:xfrm>
        </p:grpSpPr>
        <p:sp>
          <p:nvSpPr>
            <p:cNvPr name="Freeform 3" id="3"/>
            <p:cNvSpPr/>
            <p:nvPr/>
          </p:nvSpPr>
          <p:spPr>
            <a:xfrm flipH="false" flipV="false" rot="0">
              <a:off x="0" y="0"/>
              <a:ext cx="5315246" cy="2153911"/>
            </a:xfrm>
            <a:custGeom>
              <a:avLst/>
              <a:gdLst/>
              <a:ahLst/>
              <a:cxnLst/>
              <a:rect r="r" b="b" t="t" l="l"/>
              <a:pathLst>
                <a:path h="2153911" w="5315246">
                  <a:moveTo>
                    <a:pt x="0" y="0"/>
                  </a:moveTo>
                  <a:lnTo>
                    <a:pt x="5315246" y="0"/>
                  </a:lnTo>
                  <a:lnTo>
                    <a:pt x="5315246" y="2153911"/>
                  </a:lnTo>
                  <a:lnTo>
                    <a:pt x="0" y="2153911"/>
                  </a:lnTo>
                  <a:close/>
                </a:path>
              </a:pathLst>
            </a:custGeom>
            <a:solidFill>
              <a:srgbClr val="132E4B"/>
            </a:solidFill>
          </p:spPr>
        </p:sp>
        <p:sp>
          <p:nvSpPr>
            <p:cNvPr name="TextBox 4" id="4"/>
            <p:cNvSpPr txBox="true"/>
            <p:nvPr/>
          </p:nvSpPr>
          <p:spPr>
            <a:xfrm>
              <a:off x="0" y="-38100"/>
              <a:ext cx="5315246" cy="219201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042276" y="-288538"/>
            <a:ext cx="8001000" cy="11099015"/>
            <a:chOff x="0" y="0"/>
            <a:chExt cx="10668000" cy="14798687"/>
          </a:xfrm>
        </p:grpSpPr>
        <p:pic>
          <p:nvPicPr>
            <p:cNvPr name="Picture 6" id="6"/>
            <p:cNvPicPr>
              <a:picLocks noChangeAspect="true"/>
            </p:cNvPicPr>
            <p:nvPr/>
          </p:nvPicPr>
          <p:blipFill>
            <a:blip r:embed="rId2"/>
            <a:srcRect l="42136" t="0" r="17224" b="0"/>
            <a:stretch>
              <a:fillRect/>
            </a:stretch>
          </p:blipFill>
          <p:spPr>
            <a:xfrm flipH="false" flipV="false">
              <a:off x="0" y="0"/>
              <a:ext cx="10668000" cy="14798687"/>
            </a:xfrm>
            <a:prstGeom prst="rect">
              <a:avLst/>
            </a:prstGeom>
          </p:spPr>
        </p:pic>
      </p:grpSp>
      <p:sp>
        <p:nvSpPr>
          <p:cNvPr name="Freeform 7" id="7"/>
          <p:cNvSpPr/>
          <p:nvPr/>
        </p:nvSpPr>
        <p:spPr>
          <a:xfrm flipH="false" flipV="false" rot="5400000">
            <a:off x="16293348" y="36286"/>
            <a:ext cx="702133" cy="1984827"/>
          </a:xfrm>
          <a:custGeom>
            <a:avLst/>
            <a:gdLst/>
            <a:ahLst/>
            <a:cxnLst/>
            <a:rect r="r" b="b" t="t" l="l"/>
            <a:pathLst>
              <a:path h="1984827" w="702133">
                <a:moveTo>
                  <a:pt x="0" y="0"/>
                </a:moveTo>
                <a:lnTo>
                  <a:pt x="702133" y="0"/>
                </a:lnTo>
                <a:lnTo>
                  <a:pt x="702133" y="1984828"/>
                </a:lnTo>
                <a:lnTo>
                  <a:pt x="0" y="19848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9329215" y="7430321"/>
            <a:ext cx="7315200" cy="2551176"/>
          </a:xfrm>
          <a:custGeom>
            <a:avLst/>
            <a:gdLst/>
            <a:ahLst/>
            <a:cxnLst/>
            <a:rect r="r" b="b" t="t" l="l"/>
            <a:pathLst>
              <a:path h="2551176" w="7315200">
                <a:moveTo>
                  <a:pt x="0" y="0"/>
                </a:moveTo>
                <a:lnTo>
                  <a:pt x="7315200" y="0"/>
                </a:lnTo>
                <a:lnTo>
                  <a:pt x="7315200" y="2551176"/>
                </a:lnTo>
                <a:lnTo>
                  <a:pt x="0" y="25511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028700" y="2427962"/>
            <a:ext cx="7683863" cy="6885939"/>
          </a:xfrm>
          <a:prstGeom prst="rect">
            <a:avLst/>
          </a:prstGeom>
        </p:spPr>
        <p:txBody>
          <a:bodyPr anchor="t" rtlCol="false" tIns="0" lIns="0" bIns="0" rIns="0">
            <a:spAutoFit/>
          </a:bodyPr>
          <a:lstStyle/>
          <a:p>
            <a:pPr algn="just">
              <a:lnSpc>
                <a:spcPts val="3604"/>
              </a:lnSpc>
            </a:pPr>
          </a:p>
          <a:p>
            <a:pPr algn="just">
              <a:lnSpc>
                <a:spcPts val="3604"/>
              </a:lnSpc>
            </a:pPr>
            <a:r>
              <a:rPr lang="en-US" sz="3499" spc="-83">
                <a:solidFill>
                  <a:srgbClr val="ECE9EA"/>
                </a:solidFill>
                <a:latin typeface="Glacial Indifference"/>
                <a:ea typeface="Glacial Indifference"/>
                <a:cs typeface="Glacial Indifference"/>
                <a:sym typeface="Glacial Indifference"/>
              </a:rPr>
              <a:t>Nos sentimos perdidos en la vida y buscamos dirección, pero preferimos la guía personal sobre la divina.</a:t>
            </a:r>
          </a:p>
          <a:p>
            <a:pPr algn="just">
              <a:lnSpc>
                <a:spcPts val="3604"/>
              </a:lnSpc>
            </a:pPr>
          </a:p>
          <a:p>
            <a:pPr algn="just">
              <a:lnSpc>
                <a:spcPts val="3604"/>
              </a:lnSpc>
            </a:pPr>
            <a:r>
              <a:rPr lang="en-US" sz="3499" spc="-83">
                <a:solidFill>
                  <a:srgbClr val="ECE9EA"/>
                </a:solidFill>
                <a:latin typeface="Glacial Indifference"/>
                <a:ea typeface="Glacial Indifference"/>
                <a:cs typeface="Glacial Indifference"/>
                <a:sym typeface="Glacial Indifference"/>
              </a:rPr>
              <a:t>El enemigo ofrece un mapa que funciona si "confías en ti mismo" y en el que elegimos el rumbo sin consultar. Nos convence que  </a:t>
            </a:r>
          </a:p>
          <a:p>
            <a:pPr algn="just">
              <a:lnSpc>
                <a:spcPts val="3604"/>
              </a:lnSpc>
            </a:pPr>
            <a:r>
              <a:rPr lang="en-US" sz="3499" spc="-83">
                <a:solidFill>
                  <a:srgbClr val="ECE9EA"/>
                </a:solidFill>
                <a:latin typeface="Glacial Indifference"/>
                <a:ea typeface="Glacial Indifference"/>
                <a:cs typeface="Glacial Indifference"/>
                <a:sym typeface="Glacial Indifference"/>
              </a:rPr>
              <a:t>“mejor es equivocarse solo que esperar que otro te diga dónde ir.”</a:t>
            </a:r>
          </a:p>
          <a:p>
            <a:pPr algn="just">
              <a:lnSpc>
                <a:spcPts val="3604"/>
              </a:lnSpc>
            </a:pPr>
          </a:p>
          <a:p>
            <a:pPr algn="just">
              <a:lnSpc>
                <a:spcPts val="3604"/>
              </a:lnSpc>
            </a:pPr>
            <a:r>
              <a:rPr lang="en-US" sz="3499" spc="-83">
                <a:solidFill>
                  <a:srgbClr val="ECE9EA"/>
                </a:solidFill>
                <a:latin typeface="Glacial Indifference"/>
                <a:ea typeface="Glacial Indifference"/>
                <a:cs typeface="Glacial Indifference"/>
                <a:sym typeface="Glacial Indifference"/>
              </a:rPr>
              <a:t>Muchas personas establecen sus vidas según sus propios planes sin tomar en cuenta la dirección de Dios.</a:t>
            </a:r>
          </a:p>
        </p:txBody>
      </p:sp>
      <p:sp>
        <p:nvSpPr>
          <p:cNvPr name="TextBox 10" id="10"/>
          <p:cNvSpPr txBox="true"/>
          <p:nvPr/>
        </p:nvSpPr>
        <p:spPr>
          <a:xfrm rot="0">
            <a:off x="9144000" y="4343394"/>
            <a:ext cx="7271483" cy="1739901"/>
          </a:xfrm>
          <a:prstGeom prst="rect">
            <a:avLst/>
          </a:prstGeom>
        </p:spPr>
        <p:txBody>
          <a:bodyPr anchor="t" rtlCol="false" tIns="0" lIns="0" bIns="0" rIns="0">
            <a:spAutoFit/>
          </a:bodyPr>
          <a:lstStyle/>
          <a:p>
            <a:pPr algn="ctr">
              <a:lnSpc>
                <a:spcPts val="6999"/>
              </a:lnSpc>
            </a:pPr>
            <a:r>
              <a:rPr lang="en-US" sz="4999">
                <a:solidFill>
                  <a:srgbClr val="FFFFFF"/>
                </a:solidFill>
                <a:latin typeface="Bevan"/>
                <a:ea typeface="Bevan"/>
                <a:cs typeface="Bevan"/>
                <a:sym typeface="Bevan"/>
              </a:rPr>
              <a:t>Música Especial y Bienvenida</a:t>
            </a:r>
          </a:p>
        </p:txBody>
      </p:sp>
      <p:sp>
        <p:nvSpPr>
          <p:cNvPr name="TextBox 11" id="11"/>
          <p:cNvSpPr txBox="true"/>
          <p:nvPr/>
        </p:nvSpPr>
        <p:spPr>
          <a:xfrm rot="0">
            <a:off x="461249" y="9627751"/>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0BBA5"/>
        </a:solidFill>
      </p:bgPr>
    </p:bg>
    <p:spTree>
      <p:nvGrpSpPr>
        <p:cNvPr id="1" name=""/>
        <p:cNvGrpSpPr/>
        <p:nvPr/>
      </p:nvGrpSpPr>
      <p:grpSpPr>
        <a:xfrm>
          <a:off x="0" y="0"/>
          <a:ext cx="0" cy="0"/>
          <a:chOff x="0" y="0"/>
          <a:chExt cx="0" cy="0"/>
        </a:xfrm>
      </p:grpSpPr>
      <p:grpSp>
        <p:nvGrpSpPr>
          <p:cNvPr name="Group 2" id="2"/>
          <p:cNvGrpSpPr/>
          <p:nvPr/>
        </p:nvGrpSpPr>
        <p:grpSpPr>
          <a:xfrm rot="0">
            <a:off x="-454697" y="5143500"/>
            <a:ext cx="19157399" cy="5513982"/>
            <a:chOff x="0" y="0"/>
            <a:chExt cx="25543198" cy="7351977"/>
          </a:xfrm>
        </p:grpSpPr>
        <p:pic>
          <p:nvPicPr>
            <p:cNvPr name="Picture 3" id="3"/>
            <p:cNvPicPr>
              <a:picLocks noChangeAspect="true"/>
            </p:cNvPicPr>
            <p:nvPr/>
          </p:nvPicPr>
          <p:blipFill>
            <a:blip r:embed="rId2"/>
            <a:srcRect l="0" t="39118" r="0" b="17680"/>
            <a:stretch>
              <a:fillRect/>
            </a:stretch>
          </p:blipFill>
          <p:spPr>
            <a:xfrm flipH="false" flipV="false">
              <a:off x="0" y="0"/>
              <a:ext cx="25543198" cy="7351977"/>
            </a:xfrm>
            <a:prstGeom prst="rect">
              <a:avLst/>
            </a:prstGeom>
          </p:spPr>
        </p:pic>
      </p:grpSp>
      <p:sp>
        <p:nvSpPr>
          <p:cNvPr name="AutoShape 4" id="4"/>
          <p:cNvSpPr/>
          <p:nvPr/>
        </p:nvSpPr>
        <p:spPr>
          <a:xfrm>
            <a:off x="7656166" y="3252057"/>
            <a:ext cx="2975668" cy="19050"/>
          </a:xfrm>
          <a:prstGeom prst="line">
            <a:avLst/>
          </a:prstGeom>
          <a:ln cap="flat" w="38100">
            <a:solidFill>
              <a:srgbClr val="132E4B"/>
            </a:solidFill>
            <a:prstDash val="solid"/>
            <a:headEnd type="none" len="sm" w="sm"/>
            <a:tailEnd type="none" len="sm" w="sm"/>
          </a:ln>
        </p:spPr>
      </p:sp>
      <p:sp>
        <p:nvSpPr>
          <p:cNvPr name="Freeform 5" id="5"/>
          <p:cNvSpPr/>
          <p:nvPr/>
        </p:nvSpPr>
        <p:spPr>
          <a:xfrm flipH="false" flipV="false" rot="-10800000">
            <a:off x="10234608" y="-5083015"/>
            <a:ext cx="10730473" cy="7257702"/>
          </a:xfrm>
          <a:custGeom>
            <a:avLst/>
            <a:gdLst/>
            <a:ahLst/>
            <a:cxnLst/>
            <a:rect r="r" b="b" t="t" l="l"/>
            <a:pathLst>
              <a:path h="7257702" w="10730473">
                <a:moveTo>
                  <a:pt x="0" y="0"/>
                </a:moveTo>
                <a:lnTo>
                  <a:pt x="10730474" y="0"/>
                </a:lnTo>
                <a:lnTo>
                  <a:pt x="10730474" y="7257701"/>
                </a:lnTo>
                <a:lnTo>
                  <a:pt x="0" y="7257701"/>
                </a:lnTo>
                <a:lnTo>
                  <a:pt x="0"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10800000">
            <a:off x="-2677082" y="-5083015"/>
            <a:ext cx="10730473" cy="7257702"/>
          </a:xfrm>
          <a:custGeom>
            <a:avLst/>
            <a:gdLst/>
            <a:ahLst/>
            <a:cxnLst/>
            <a:rect r="r" b="b" t="t" l="l"/>
            <a:pathLst>
              <a:path h="7257702" w="10730473">
                <a:moveTo>
                  <a:pt x="10730474" y="0"/>
                </a:moveTo>
                <a:lnTo>
                  <a:pt x="0" y="0"/>
                </a:lnTo>
                <a:lnTo>
                  <a:pt x="0" y="7257701"/>
                </a:lnTo>
                <a:lnTo>
                  <a:pt x="10730474" y="7257701"/>
                </a:lnTo>
                <a:lnTo>
                  <a:pt x="10730474"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7382504" y="-338842"/>
            <a:ext cx="3522993" cy="1830341"/>
            <a:chOff x="0" y="0"/>
            <a:chExt cx="2347862" cy="1219812"/>
          </a:xfrm>
        </p:grpSpPr>
        <p:sp>
          <p:nvSpPr>
            <p:cNvPr name="Freeform 8" id="8"/>
            <p:cNvSpPr/>
            <p:nvPr/>
          </p:nvSpPr>
          <p:spPr>
            <a:xfrm flipH="false" flipV="false" rot="0">
              <a:off x="0" y="0"/>
              <a:ext cx="2347862" cy="1219812"/>
            </a:xfrm>
            <a:custGeom>
              <a:avLst/>
              <a:gdLst/>
              <a:ahLst/>
              <a:cxnLst/>
              <a:rect r="r" b="b" t="t" l="l"/>
              <a:pathLst>
                <a:path h="1219812" w="2347862">
                  <a:moveTo>
                    <a:pt x="0" y="0"/>
                  </a:moveTo>
                  <a:lnTo>
                    <a:pt x="2347862" y="0"/>
                  </a:lnTo>
                  <a:lnTo>
                    <a:pt x="2347862" y="1219812"/>
                  </a:lnTo>
                  <a:lnTo>
                    <a:pt x="0" y="1219812"/>
                  </a:lnTo>
                  <a:close/>
                </a:path>
              </a:pathLst>
            </a:custGeom>
            <a:solidFill>
              <a:srgbClr val="132E4B"/>
            </a:solidFill>
          </p:spPr>
        </p:sp>
        <p:sp>
          <p:nvSpPr>
            <p:cNvPr name="TextBox 9" id="9"/>
            <p:cNvSpPr txBox="true"/>
            <p:nvPr/>
          </p:nvSpPr>
          <p:spPr>
            <a:xfrm>
              <a:off x="0" y="-38100"/>
              <a:ext cx="2347862" cy="1257912"/>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3512400" y="3611407"/>
            <a:ext cx="11611467" cy="679449"/>
          </a:xfrm>
          <a:prstGeom prst="rect">
            <a:avLst/>
          </a:prstGeom>
        </p:spPr>
        <p:txBody>
          <a:bodyPr anchor="t" rtlCol="false" tIns="0" lIns="0" bIns="0" rIns="0">
            <a:spAutoFit/>
          </a:bodyPr>
          <a:lstStyle/>
          <a:p>
            <a:pPr algn="ctr">
              <a:lnSpc>
                <a:spcPts val="5149"/>
              </a:lnSpc>
            </a:pPr>
            <a:r>
              <a:rPr lang="en-US" sz="4999" spc="-119">
                <a:solidFill>
                  <a:srgbClr val="132E4B"/>
                </a:solidFill>
                <a:latin typeface="Glacial Indifference"/>
                <a:ea typeface="Glacial Indifference"/>
                <a:cs typeface="Glacial Indifference"/>
                <a:sym typeface="Glacial Indifference"/>
              </a:rPr>
              <a:t>Convicción sin Oración</a:t>
            </a:r>
          </a:p>
        </p:txBody>
      </p:sp>
      <p:sp>
        <p:nvSpPr>
          <p:cNvPr name="TextBox 11" id="11"/>
          <p:cNvSpPr txBox="true"/>
          <p:nvPr/>
        </p:nvSpPr>
        <p:spPr>
          <a:xfrm rot="0">
            <a:off x="1028700" y="1571323"/>
            <a:ext cx="16230600" cy="1111240"/>
          </a:xfrm>
          <a:prstGeom prst="rect">
            <a:avLst/>
          </a:prstGeom>
        </p:spPr>
        <p:txBody>
          <a:bodyPr anchor="t" rtlCol="false" tIns="0" lIns="0" bIns="0" rIns="0">
            <a:spAutoFit/>
          </a:bodyPr>
          <a:lstStyle/>
          <a:p>
            <a:pPr algn="ctr">
              <a:lnSpc>
                <a:spcPts val="9100"/>
              </a:lnSpc>
              <a:spcBef>
                <a:spcPct val="0"/>
              </a:spcBef>
            </a:pPr>
            <a:r>
              <a:rPr lang="en-US" sz="6500">
                <a:solidFill>
                  <a:srgbClr val="132E4B"/>
                </a:solidFill>
                <a:latin typeface="Bevan"/>
                <a:ea typeface="Bevan"/>
                <a:cs typeface="Bevan"/>
                <a:sym typeface="Bevan"/>
              </a:rPr>
              <a:t> 4. La brújula rota </a:t>
            </a:r>
          </a:p>
        </p:txBody>
      </p:sp>
      <p:sp>
        <p:nvSpPr>
          <p:cNvPr name="TextBox 12" id="12"/>
          <p:cNvSpPr txBox="true"/>
          <p:nvPr/>
        </p:nvSpPr>
        <p:spPr>
          <a:xfrm rot="0">
            <a:off x="461249" y="9627751"/>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CE9EA"/>
        </a:solidFill>
      </p:bgPr>
    </p:bg>
    <p:spTree>
      <p:nvGrpSpPr>
        <p:cNvPr id="1" name=""/>
        <p:cNvGrpSpPr/>
        <p:nvPr/>
      </p:nvGrpSpPr>
      <p:grpSpPr>
        <a:xfrm>
          <a:off x="0" y="0"/>
          <a:ext cx="0" cy="0"/>
          <a:chOff x="0" y="0"/>
          <a:chExt cx="0" cy="0"/>
        </a:xfrm>
      </p:grpSpPr>
      <p:grpSp>
        <p:nvGrpSpPr>
          <p:cNvPr name="Group 2" id="2"/>
          <p:cNvGrpSpPr/>
          <p:nvPr/>
        </p:nvGrpSpPr>
        <p:grpSpPr>
          <a:xfrm rot="0">
            <a:off x="8779247" y="5432196"/>
            <a:ext cx="9697295" cy="1800091"/>
            <a:chOff x="0" y="0"/>
            <a:chExt cx="2554020" cy="474098"/>
          </a:xfrm>
        </p:grpSpPr>
        <p:sp>
          <p:nvSpPr>
            <p:cNvPr name="Freeform 3" id="3"/>
            <p:cNvSpPr/>
            <p:nvPr/>
          </p:nvSpPr>
          <p:spPr>
            <a:xfrm flipH="false" flipV="false" rot="0">
              <a:off x="0" y="0"/>
              <a:ext cx="2554020" cy="474098"/>
            </a:xfrm>
            <a:custGeom>
              <a:avLst/>
              <a:gdLst/>
              <a:ahLst/>
              <a:cxnLst/>
              <a:rect r="r" b="b" t="t" l="l"/>
              <a:pathLst>
                <a:path h="474098" w="2554020">
                  <a:moveTo>
                    <a:pt x="0" y="0"/>
                  </a:moveTo>
                  <a:lnTo>
                    <a:pt x="2554020" y="0"/>
                  </a:lnTo>
                  <a:lnTo>
                    <a:pt x="2554020" y="474098"/>
                  </a:lnTo>
                  <a:lnTo>
                    <a:pt x="0" y="474098"/>
                  </a:lnTo>
                  <a:close/>
                </a:path>
              </a:pathLst>
            </a:custGeom>
            <a:solidFill>
              <a:srgbClr val="132E4B"/>
            </a:solidFill>
          </p:spPr>
        </p:sp>
        <p:sp>
          <p:nvSpPr>
            <p:cNvPr name="TextBox 4" id="4"/>
            <p:cNvSpPr txBox="true"/>
            <p:nvPr/>
          </p:nvSpPr>
          <p:spPr>
            <a:xfrm>
              <a:off x="0" y="-38100"/>
              <a:ext cx="2554020" cy="512198"/>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2553352" y="1028700"/>
            <a:ext cx="4705948" cy="8229600"/>
            <a:chOff x="0" y="0"/>
            <a:chExt cx="6274597" cy="10972800"/>
          </a:xfrm>
        </p:grpSpPr>
        <p:pic>
          <p:nvPicPr>
            <p:cNvPr name="Picture 6" id="6"/>
            <p:cNvPicPr>
              <a:picLocks noChangeAspect="true"/>
            </p:cNvPicPr>
            <p:nvPr/>
          </p:nvPicPr>
          <p:blipFill>
            <a:blip r:embed="rId2"/>
            <a:srcRect l="51849" t="0" r="10051" b="0"/>
            <a:stretch>
              <a:fillRect/>
            </a:stretch>
          </p:blipFill>
          <p:spPr>
            <a:xfrm flipH="false" flipV="false">
              <a:off x="0" y="0"/>
              <a:ext cx="6274597" cy="10972800"/>
            </a:xfrm>
            <a:prstGeom prst="rect">
              <a:avLst/>
            </a:prstGeom>
          </p:spPr>
        </p:pic>
      </p:grpSp>
      <p:grpSp>
        <p:nvGrpSpPr>
          <p:cNvPr name="Group 7" id="7"/>
          <p:cNvGrpSpPr/>
          <p:nvPr/>
        </p:nvGrpSpPr>
        <p:grpSpPr>
          <a:xfrm rot="0">
            <a:off x="8593503" y="1999768"/>
            <a:ext cx="3656145" cy="6864856"/>
            <a:chOff x="0" y="0"/>
            <a:chExt cx="4874860" cy="9153141"/>
          </a:xfrm>
        </p:grpSpPr>
        <p:pic>
          <p:nvPicPr>
            <p:cNvPr name="Picture 8" id="8"/>
            <p:cNvPicPr>
              <a:picLocks noChangeAspect="true"/>
            </p:cNvPicPr>
            <p:nvPr/>
          </p:nvPicPr>
          <p:blipFill>
            <a:blip r:embed="rId2"/>
            <a:srcRect l="19923" t="10491" r="50607" b="6459"/>
            <a:stretch>
              <a:fillRect/>
            </a:stretch>
          </p:blipFill>
          <p:spPr>
            <a:xfrm flipH="false" flipV="false">
              <a:off x="0" y="0"/>
              <a:ext cx="4874860" cy="9153141"/>
            </a:xfrm>
            <a:prstGeom prst="rect">
              <a:avLst/>
            </a:prstGeom>
          </p:spPr>
        </p:pic>
      </p:grpSp>
      <p:grpSp>
        <p:nvGrpSpPr>
          <p:cNvPr name="Group 9" id="9"/>
          <p:cNvGrpSpPr/>
          <p:nvPr/>
        </p:nvGrpSpPr>
        <p:grpSpPr>
          <a:xfrm rot="0">
            <a:off x="-284381" y="9746043"/>
            <a:ext cx="18760923" cy="1800091"/>
            <a:chOff x="0" y="0"/>
            <a:chExt cx="4941148" cy="474098"/>
          </a:xfrm>
        </p:grpSpPr>
        <p:sp>
          <p:nvSpPr>
            <p:cNvPr name="Freeform 10" id="10"/>
            <p:cNvSpPr/>
            <p:nvPr/>
          </p:nvSpPr>
          <p:spPr>
            <a:xfrm flipH="false" flipV="false" rot="0">
              <a:off x="0" y="0"/>
              <a:ext cx="4941148" cy="474098"/>
            </a:xfrm>
            <a:custGeom>
              <a:avLst/>
              <a:gdLst/>
              <a:ahLst/>
              <a:cxnLst/>
              <a:rect r="r" b="b" t="t" l="l"/>
              <a:pathLst>
                <a:path h="474098" w="4941148">
                  <a:moveTo>
                    <a:pt x="0" y="0"/>
                  </a:moveTo>
                  <a:lnTo>
                    <a:pt x="4941148" y="0"/>
                  </a:lnTo>
                  <a:lnTo>
                    <a:pt x="4941148" y="474098"/>
                  </a:lnTo>
                  <a:lnTo>
                    <a:pt x="0" y="474098"/>
                  </a:lnTo>
                  <a:close/>
                </a:path>
              </a:pathLst>
            </a:custGeom>
            <a:solidFill>
              <a:srgbClr val="132E4B"/>
            </a:solidFill>
          </p:spPr>
        </p:sp>
        <p:sp>
          <p:nvSpPr>
            <p:cNvPr name="TextBox 11" id="11"/>
            <p:cNvSpPr txBox="true"/>
            <p:nvPr/>
          </p:nvSpPr>
          <p:spPr>
            <a:xfrm>
              <a:off x="0" y="-38100"/>
              <a:ext cx="4941148" cy="512198"/>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284381" y="-1257166"/>
            <a:ext cx="18760923" cy="1800091"/>
            <a:chOff x="0" y="0"/>
            <a:chExt cx="4941148" cy="474098"/>
          </a:xfrm>
        </p:grpSpPr>
        <p:sp>
          <p:nvSpPr>
            <p:cNvPr name="Freeform 13" id="13"/>
            <p:cNvSpPr/>
            <p:nvPr/>
          </p:nvSpPr>
          <p:spPr>
            <a:xfrm flipH="false" flipV="false" rot="0">
              <a:off x="0" y="0"/>
              <a:ext cx="4941148" cy="474098"/>
            </a:xfrm>
            <a:custGeom>
              <a:avLst/>
              <a:gdLst/>
              <a:ahLst/>
              <a:cxnLst/>
              <a:rect r="r" b="b" t="t" l="l"/>
              <a:pathLst>
                <a:path h="474098" w="4941148">
                  <a:moveTo>
                    <a:pt x="0" y="0"/>
                  </a:moveTo>
                  <a:lnTo>
                    <a:pt x="4941148" y="0"/>
                  </a:lnTo>
                  <a:lnTo>
                    <a:pt x="4941148" y="474098"/>
                  </a:lnTo>
                  <a:lnTo>
                    <a:pt x="0" y="474098"/>
                  </a:lnTo>
                  <a:close/>
                </a:path>
              </a:pathLst>
            </a:custGeom>
            <a:solidFill>
              <a:srgbClr val="132E4B"/>
            </a:solidFill>
          </p:spPr>
        </p:sp>
        <p:sp>
          <p:nvSpPr>
            <p:cNvPr name="TextBox 14" id="14"/>
            <p:cNvSpPr txBox="true"/>
            <p:nvPr/>
          </p:nvSpPr>
          <p:spPr>
            <a:xfrm>
              <a:off x="0" y="-38100"/>
              <a:ext cx="4941148" cy="512198"/>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6243459" y="-1807056"/>
            <a:ext cx="4089082" cy="4114800"/>
          </a:xfrm>
          <a:custGeom>
            <a:avLst/>
            <a:gdLst/>
            <a:ahLst/>
            <a:cxnLst/>
            <a:rect r="r" b="b" t="t" l="l"/>
            <a:pathLst>
              <a:path h="4114800" w="4089082">
                <a:moveTo>
                  <a:pt x="0" y="0"/>
                </a:moveTo>
                <a:lnTo>
                  <a:pt x="4089082" y="0"/>
                </a:lnTo>
                <a:lnTo>
                  <a:pt x="4089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1028700" y="2062829"/>
            <a:ext cx="7077482" cy="6210935"/>
          </a:xfrm>
          <a:prstGeom prst="rect">
            <a:avLst/>
          </a:prstGeom>
        </p:spPr>
        <p:txBody>
          <a:bodyPr anchor="t" rtlCol="false" tIns="0" lIns="0" bIns="0" rIns="0">
            <a:spAutoFit/>
          </a:bodyPr>
          <a:lstStyle/>
          <a:p>
            <a:pPr algn="just">
              <a:lnSpc>
                <a:spcPts val="4119"/>
              </a:lnSpc>
            </a:pPr>
            <a:r>
              <a:rPr lang="en-US" sz="3999" spc="-95">
                <a:solidFill>
                  <a:srgbClr val="132E4B"/>
                </a:solidFill>
                <a:latin typeface="Glacial Indifference"/>
                <a:ea typeface="Glacial Indifference"/>
                <a:cs typeface="Glacial Indifference"/>
                <a:sym typeface="Glacial Indifference"/>
              </a:rPr>
              <a:t>Cuando tenemos la  incertidumbre en las decisiones y buscamos una guía fácil y liberadora, se nos presenta una brújula rota que siempre apunta a lo que "te hace sentir bien".</a:t>
            </a:r>
          </a:p>
          <a:p>
            <a:pPr algn="just">
              <a:lnSpc>
                <a:spcPts val="4119"/>
              </a:lnSpc>
            </a:pPr>
          </a:p>
          <a:p>
            <a:pPr algn="just">
              <a:lnSpc>
                <a:spcPts val="4119"/>
              </a:lnSpc>
            </a:pPr>
            <a:r>
              <a:rPr lang="en-US" sz="3999" spc="-95">
                <a:solidFill>
                  <a:srgbClr val="132E4B"/>
                </a:solidFill>
                <a:latin typeface="Glacial Indifference"/>
                <a:ea typeface="Glacial Indifference"/>
                <a:cs typeface="Glacial Indifference"/>
                <a:sym typeface="Glacial Indifference"/>
              </a:rPr>
              <a:t>"No necesitas orar, solo sigue tu corazón."</a:t>
            </a:r>
          </a:p>
          <a:p>
            <a:pPr algn="just">
              <a:lnSpc>
                <a:spcPts val="4119"/>
              </a:lnSpc>
            </a:pPr>
          </a:p>
          <a:p>
            <a:pPr algn="just">
              <a:lnSpc>
                <a:spcPts val="4119"/>
              </a:lnSpc>
            </a:pPr>
            <a:r>
              <a:rPr lang="en-US" sz="3999" spc="-95">
                <a:solidFill>
                  <a:srgbClr val="132E4B"/>
                </a:solidFill>
                <a:latin typeface="Glacial Indifference"/>
                <a:ea typeface="Glacial Indifference"/>
                <a:cs typeface="Glacial Indifference"/>
                <a:sym typeface="Glacial Indifference"/>
              </a:rPr>
              <a:t>“No esperes respuestas, tú mandas”</a:t>
            </a:r>
          </a:p>
        </p:txBody>
      </p:sp>
      <p:sp>
        <p:nvSpPr>
          <p:cNvPr name="Freeform 17" id="17"/>
          <p:cNvSpPr/>
          <p:nvPr/>
        </p:nvSpPr>
        <p:spPr>
          <a:xfrm flipH="false" flipV="false" rot="0">
            <a:off x="-1015841" y="8613040"/>
            <a:ext cx="4089083" cy="4114800"/>
          </a:xfrm>
          <a:custGeom>
            <a:avLst/>
            <a:gdLst/>
            <a:ahLst/>
            <a:cxnLst/>
            <a:rect r="r" b="b" t="t" l="l"/>
            <a:pathLst>
              <a:path h="4114800" w="4089083">
                <a:moveTo>
                  <a:pt x="0" y="0"/>
                </a:moveTo>
                <a:lnTo>
                  <a:pt x="4089082" y="0"/>
                </a:lnTo>
                <a:lnTo>
                  <a:pt x="4089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461249" y="9712039"/>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CE9EA"/>
        </a:solidFill>
      </p:bgPr>
    </p:bg>
    <p:spTree>
      <p:nvGrpSpPr>
        <p:cNvPr id="1" name=""/>
        <p:cNvGrpSpPr/>
        <p:nvPr/>
      </p:nvGrpSpPr>
      <p:grpSpPr>
        <a:xfrm>
          <a:off x="0" y="0"/>
          <a:ext cx="0" cy="0"/>
          <a:chOff x="0" y="0"/>
          <a:chExt cx="0" cy="0"/>
        </a:xfrm>
      </p:grpSpPr>
      <p:grpSp>
        <p:nvGrpSpPr>
          <p:cNvPr name="Group 2" id="2"/>
          <p:cNvGrpSpPr/>
          <p:nvPr/>
        </p:nvGrpSpPr>
        <p:grpSpPr>
          <a:xfrm rot="0">
            <a:off x="8779247" y="5432196"/>
            <a:ext cx="9697295" cy="1800091"/>
            <a:chOff x="0" y="0"/>
            <a:chExt cx="2554020" cy="474098"/>
          </a:xfrm>
        </p:grpSpPr>
        <p:sp>
          <p:nvSpPr>
            <p:cNvPr name="Freeform 3" id="3"/>
            <p:cNvSpPr/>
            <p:nvPr/>
          </p:nvSpPr>
          <p:spPr>
            <a:xfrm flipH="false" flipV="false" rot="0">
              <a:off x="0" y="0"/>
              <a:ext cx="2554020" cy="474098"/>
            </a:xfrm>
            <a:custGeom>
              <a:avLst/>
              <a:gdLst/>
              <a:ahLst/>
              <a:cxnLst/>
              <a:rect r="r" b="b" t="t" l="l"/>
              <a:pathLst>
                <a:path h="474098" w="2554020">
                  <a:moveTo>
                    <a:pt x="0" y="0"/>
                  </a:moveTo>
                  <a:lnTo>
                    <a:pt x="2554020" y="0"/>
                  </a:lnTo>
                  <a:lnTo>
                    <a:pt x="2554020" y="474098"/>
                  </a:lnTo>
                  <a:lnTo>
                    <a:pt x="0" y="474098"/>
                  </a:lnTo>
                  <a:close/>
                </a:path>
              </a:pathLst>
            </a:custGeom>
            <a:solidFill>
              <a:srgbClr val="132E4B"/>
            </a:solidFill>
          </p:spPr>
        </p:sp>
        <p:sp>
          <p:nvSpPr>
            <p:cNvPr name="TextBox 4" id="4"/>
            <p:cNvSpPr txBox="true"/>
            <p:nvPr/>
          </p:nvSpPr>
          <p:spPr>
            <a:xfrm>
              <a:off x="0" y="-38100"/>
              <a:ext cx="2554020" cy="512198"/>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2553352" y="1028700"/>
            <a:ext cx="4705948" cy="8229600"/>
            <a:chOff x="0" y="0"/>
            <a:chExt cx="6274597" cy="10972800"/>
          </a:xfrm>
        </p:grpSpPr>
        <p:pic>
          <p:nvPicPr>
            <p:cNvPr name="Picture 6" id="6"/>
            <p:cNvPicPr>
              <a:picLocks noChangeAspect="true"/>
            </p:cNvPicPr>
            <p:nvPr/>
          </p:nvPicPr>
          <p:blipFill>
            <a:blip r:embed="rId2"/>
            <a:srcRect l="61901" t="0" r="0" b="0"/>
            <a:stretch>
              <a:fillRect/>
            </a:stretch>
          </p:blipFill>
          <p:spPr>
            <a:xfrm flipH="false" flipV="false">
              <a:off x="0" y="0"/>
              <a:ext cx="6274597" cy="10972800"/>
            </a:xfrm>
            <a:prstGeom prst="rect">
              <a:avLst/>
            </a:prstGeom>
          </p:spPr>
        </p:pic>
      </p:grpSp>
      <p:grpSp>
        <p:nvGrpSpPr>
          <p:cNvPr name="Group 7" id="7"/>
          <p:cNvGrpSpPr/>
          <p:nvPr/>
        </p:nvGrpSpPr>
        <p:grpSpPr>
          <a:xfrm rot="0">
            <a:off x="8593503" y="1999768"/>
            <a:ext cx="3656145" cy="6864856"/>
            <a:chOff x="0" y="0"/>
            <a:chExt cx="4874860" cy="9153141"/>
          </a:xfrm>
        </p:grpSpPr>
        <p:pic>
          <p:nvPicPr>
            <p:cNvPr name="Picture 8" id="8"/>
            <p:cNvPicPr>
              <a:picLocks noChangeAspect="true"/>
            </p:cNvPicPr>
            <p:nvPr/>
          </p:nvPicPr>
          <p:blipFill>
            <a:blip r:embed="rId2"/>
            <a:srcRect l="28483" t="10691" r="41411" b="4466"/>
            <a:stretch>
              <a:fillRect/>
            </a:stretch>
          </p:blipFill>
          <p:spPr>
            <a:xfrm flipH="false" flipV="false">
              <a:off x="0" y="0"/>
              <a:ext cx="4874860" cy="9153141"/>
            </a:xfrm>
            <a:prstGeom prst="rect">
              <a:avLst/>
            </a:prstGeom>
          </p:spPr>
        </p:pic>
      </p:grpSp>
      <p:grpSp>
        <p:nvGrpSpPr>
          <p:cNvPr name="Group 9" id="9"/>
          <p:cNvGrpSpPr/>
          <p:nvPr/>
        </p:nvGrpSpPr>
        <p:grpSpPr>
          <a:xfrm rot="0">
            <a:off x="-284381" y="9746043"/>
            <a:ext cx="18760923" cy="1800091"/>
            <a:chOff x="0" y="0"/>
            <a:chExt cx="4941148" cy="474098"/>
          </a:xfrm>
        </p:grpSpPr>
        <p:sp>
          <p:nvSpPr>
            <p:cNvPr name="Freeform 10" id="10"/>
            <p:cNvSpPr/>
            <p:nvPr/>
          </p:nvSpPr>
          <p:spPr>
            <a:xfrm flipH="false" flipV="false" rot="0">
              <a:off x="0" y="0"/>
              <a:ext cx="4941148" cy="474098"/>
            </a:xfrm>
            <a:custGeom>
              <a:avLst/>
              <a:gdLst/>
              <a:ahLst/>
              <a:cxnLst/>
              <a:rect r="r" b="b" t="t" l="l"/>
              <a:pathLst>
                <a:path h="474098" w="4941148">
                  <a:moveTo>
                    <a:pt x="0" y="0"/>
                  </a:moveTo>
                  <a:lnTo>
                    <a:pt x="4941148" y="0"/>
                  </a:lnTo>
                  <a:lnTo>
                    <a:pt x="4941148" y="474098"/>
                  </a:lnTo>
                  <a:lnTo>
                    <a:pt x="0" y="474098"/>
                  </a:lnTo>
                  <a:close/>
                </a:path>
              </a:pathLst>
            </a:custGeom>
            <a:solidFill>
              <a:srgbClr val="132E4B"/>
            </a:solidFill>
          </p:spPr>
        </p:sp>
        <p:sp>
          <p:nvSpPr>
            <p:cNvPr name="TextBox 11" id="11"/>
            <p:cNvSpPr txBox="true"/>
            <p:nvPr/>
          </p:nvSpPr>
          <p:spPr>
            <a:xfrm>
              <a:off x="0" y="-38100"/>
              <a:ext cx="4941148" cy="512198"/>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284381" y="-1257166"/>
            <a:ext cx="18760923" cy="1800091"/>
            <a:chOff x="0" y="0"/>
            <a:chExt cx="4941148" cy="474098"/>
          </a:xfrm>
        </p:grpSpPr>
        <p:sp>
          <p:nvSpPr>
            <p:cNvPr name="Freeform 13" id="13"/>
            <p:cNvSpPr/>
            <p:nvPr/>
          </p:nvSpPr>
          <p:spPr>
            <a:xfrm flipH="false" flipV="false" rot="0">
              <a:off x="0" y="0"/>
              <a:ext cx="4941148" cy="474098"/>
            </a:xfrm>
            <a:custGeom>
              <a:avLst/>
              <a:gdLst/>
              <a:ahLst/>
              <a:cxnLst/>
              <a:rect r="r" b="b" t="t" l="l"/>
              <a:pathLst>
                <a:path h="474098" w="4941148">
                  <a:moveTo>
                    <a:pt x="0" y="0"/>
                  </a:moveTo>
                  <a:lnTo>
                    <a:pt x="4941148" y="0"/>
                  </a:lnTo>
                  <a:lnTo>
                    <a:pt x="4941148" y="474098"/>
                  </a:lnTo>
                  <a:lnTo>
                    <a:pt x="0" y="474098"/>
                  </a:lnTo>
                  <a:close/>
                </a:path>
              </a:pathLst>
            </a:custGeom>
            <a:solidFill>
              <a:srgbClr val="132E4B"/>
            </a:solidFill>
          </p:spPr>
        </p:sp>
        <p:sp>
          <p:nvSpPr>
            <p:cNvPr name="TextBox 14" id="14"/>
            <p:cNvSpPr txBox="true"/>
            <p:nvPr/>
          </p:nvSpPr>
          <p:spPr>
            <a:xfrm>
              <a:off x="0" y="-38100"/>
              <a:ext cx="4941148" cy="512198"/>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6243459" y="-1807056"/>
            <a:ext cx="4089082" cy="4114800"/>
          </a:xfrm>
          <a:custGeom>
            <a:avLst/>
            <a:gdLst/>
            <a:ahLst/>
            <a:cxnLst/>
            <a:rect r="r" b="b" t="t" l="l"/>
            <a:pathLst>
              <a:path h="4114800" w="4089082">
                <a:moveTo>
                  <a:pt x="0" y="0"/>
                </a:moveTo>
                <a:lnTo>
                  <a:pt x="4089082" y="0"/>
                </a:lnTo>
                <a:lnTo>
                  <a:pt x="4089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798188" y="1625205"/>
            <a:ext cx="7077482" cy="6464481"/>
          </a:xfrm>
          <a:prstGeom prst="rect">
            <a:avLst/>
          </a:prstGeom>
        </p:spPr>
        <p:txBody>
          <a:bodyPr anchor="t" rtlCol="false" tIns="0" lIns="0" bIns="0" rIns="0">
            <a:spAutoFit/>
          </a:bodyPr>
          <a:lstStyle/>
          <a:p>
            <a:pPr algn="just">
              <a:lnSpc>
                <a:spcPts val="3946"/>
              </a:lnSpc>
            </a:pPr>
            <a:r>
              <a:rPr lang="en-US" sz="3831" spc="-91">
                <a:solidFill>
                  <a:srgbClr val="132E4B"/>
                </a:solidFill>
                <a:latin typeface="Glacial Indifference"/>
                <a:ea typeface="Glacial Indifference"/>
                <a:cs typeface="Glacial Indifference"/>
                <a:sym typeface="Glacial Indifference"/>
              </a:rPr>
              <a:t>El mundo de hoy está lleno de ofertas como esta. La gente ha abandonado la Biblia para dejarse dirigir por corazonadas. Mientras todo parece ir conforme a nuestros planes, sentimos que Dios está con nosotros. Claro, hasta que chocamos con el fracaso natural que causa el dejarnos guiar por nuestros impulsos. Recuerda siempre confiar en Dios porque «engañoso es el corazón, más que todas las cosas».  </a:t>
            </a:r>
          </a:p>
        </p:txBody>
      </p:sp>
      <p:sp>
        <p:nvSpPr>
          <p:cNvPr name="Freeform 17" id="17"/>
          <p:cNvSpPr/>
          <p:nvPr/>
        </p:nvSpPr>
        <p:spPr>
          <a:xfrm flipH="false" flipV="false" rot="0">
            <a:off x="-1015841" y="8613040"/>
            <a:ext cx="4089083" cy="4114800"/>
          </a:xfrm>
          <a:custGeom>
            <a:avLst/>
            <a:gdLst/>
            <a:ahLst/>
            <a:cxnLst/>
            <a:rect r="r" b="b" t="t" l="l"/>
            <a:pathLst>
              <a:path h="4114800" w="4089083">
                <a:moveTo>
                  <a:pt x="0" y="0"/>
                </a:moveTo>
                <a:lnTo>
                  <a:pt x="4089082" y="0"/>
                </a:lnTo>
                <a:lnTo>
                  <a:pt x="4089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461249" y="9712039"/>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32E4B"/>
        </a:solidFill>
      </p:bgPr>
    </p:bg>
    <p:spTree>
      <p:nvGrpSpPr>
        <p:cNvPr id="1" name=""/>
        <p:cNvGrpSpPr/>
        <p:nvPr/>
      </p:nvGrpSpPr>
      <p:grpSpPr>
        <a:xfrm>
          <a:off x="0" y="0"/>
          <a:ext cx="0" cy="0"/>
          <a:chOff x="0" y="0"/>
          <a:chExt cx="0" cy="0"/>
        </a:xfrm>
      </p:grpSpPr>
      <p:grpSp>
        <p:nvGrpSpPr>
          <p:cNvPr name="Group 2" id="2"/>
          <p:cNvGrpSpPr/>
          <p:nvPr/>
        </p:nvGrpSpPr>
        <p:grpSpPr>
          <a:xfrm rot="0">
            <a:off x="3508473" y="2276049"/>
            <a:ext cx="14779527" cy="5982807"/>
            <a:chOff x="0" y="0"/>
            <a:chExt cx="19706036" cy="7977077"/>
          </a:xfrm>
        </p:grpSpPr>
        <p:pic>
          <p:nvPicPr>
            <p:cNvPr name="Picture 3" id="3"/>
            <p:cNvPicPr>
              <a:picLocks noChangeAspect="true"/>
            </p:cNvPicPr>
            <p:nvPr/>
          </p:nvPicPr>
          <p:blipFill>
            <a:blip r:embed="rId2"/>
            <a:srcRect l="0" t="2330" r="0" b="22452"/>
            <a:stretch>
              <a:fillRect/>
            </a:stretch>
          </p:blipFill>
          <p:spPr>
            <a:xfrm flipH="false" flipV="false">
              <a:off x="0" y="0"/>
              <a:ext cx="19706036" cy="7977077"/>
            </a:xfrm>
            <a:prstGeom prst="rect">
              <a:avLst/>
            </a:prstGeom>
          </p:spPr>
        </p:pic>
      </p:grpSp>
      <p:grpSp>
        <p:nvGrpSpPr>
          <p:cNvPr name="Group 4" id="4"/>
          <p:cNvGrpSpPr/>
          <p:nvPr/>
        </p:nvGrpSpPr>
        <p:grpSpPr>
          <a:xfrm rot="0">
            <a:off x="-1543050" y="2276049"/>
            <a:ext cx="3322306" cy="5982807"/>
            <a:chOff x="0" y="0"/>
            <a:chExt cx="875011" cy="1575719"/>
          </a:xfrm>
        </p:grpSpPr>
        <p:sp>
          <p:nvSpPr>
            <p:cNvPr name="Freeform 5" id="5"/>
            <p:cNvSpPr/>
            <p:nvPr/>
          </p:nvSpPr>
          <p:spPr>
            <a:xfrm flipH="false" flipV="false" rot="0">
              <a:off x="0" y="0"/>
              <a:ext cx="875011" cy="1575719"/>
            </a:xfrm>
            <a:custGeom>
              <a:avLst/>
              <a:gdLst/>
              <a:ahLst/>
              <a:cxnLst/>
              <a:rect r="r" b="b" t="t" l="l"/>
              <a:pathLst>
                <a:path h="1575719" w="875011">
                  <a:moveTo>
                    <a:pt x="0" y="0"/>
                  </a:moveTo>
                  <a:lnTo>
                    <a:pt x="875011" y="0"/>
                  </a:lnTo>
                  <a:lnTo>
                    <a:pt x="875011" y="1575719"/>
                  </a:lnTo>
                  <a:lnTo>
                    <a:pt x="0" y="1575719"/>
                  </a:lnTo>
                  <a:close/>
                </a:path>
              </a:pathLst>
            </a:custGeom>
            <a:solidFill>
              <a:srgbClr val="ECE9EA"/>
            </a:solidFill>
          </p:spPr>
        </p:sp>
        <p:sp>
          <p:nvSpPr>
            <p:cNvPr name="TextBox 6" id="6"/>
            <p:cNvSpPr txBox="true"/>
            <p:nvPr/>
          </p:nvSpPr>
          <p:spPr>
            <a:xfrm>
              <a:off x="0" y="-38100"/>
              <a:ext cx="875011" cy="1613819"/>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028700" y="8653190"/>
            <a:ext cx="16230600" cy="679449"/>
          </a:xfrm>
          <a:prstGeom prst="rect">
            <a:avLst/>
          </a:prstGeom>
        </p:spPr>
        <p:txBody>
          <a:bodyPr anchor="t" rtlCol="false" tIns="0" lIns="0" bIns="0" rIns="0">
            <a:spAutoFit/>
          </a:bodyPr>
          <a:lstStyle/>
          <a:p>
            <a:pPr algn="just">
              <a:lnSpc>
                <a:spcPts val="5149"/>
              </a:lnSpc>
            </a:pPr>
            <a:r>
              <a:rPr lang="en-US" sz="4999" spc="-119">
                <a:solidFill>
                  <a:srgbClr val="FFFFFF"/>
                </a:solidFill>
                <a:latin typeface="Glacial Indifference"/>
                <a:ea typeface="Glacial Indifference"/>
                <a:cs typeface="Glacial Indifference"/>
                <a:sym typeface="Glacial Indifference"/>
              </a:rPr>
              <a:t>El perdón y un corte de pelo </a:t>
            </a:r>
          </a:p>
        </p:txBody>
      </p:sp>
      <p:sp>
        <p:nvSpPr>
          <p:cNvPr name="TextBox 8" id="8"/>
          <p:cNvSpPr txBox="true"/>
          <p:nvPr/>
        </p:nvSpPr>
        <p:spPr>
          <a:xfrm rot="0">
            <a:off x="1067534" y="771099"/>
            <a:ext cx="16191766" cy="1226820"/>
          </a:xfrm>
          <a:prstGeom prst="rect">
            <a:avLst/>
          </a:prstGeom>
        </p:spPr>
        <p:txBody>
          <a:bodyPr anchor="t" rtlCol="false" tIns="0" lIns="0" bIns="0" rIns="0">
            <a:spAutoFit/>
          </a:bodyPr>
          <a:lstStyle/>
          <a:p>
            <a:pPr algn="l">
              <a:lnSpc>
                <a:spcPts val="10080"/>
              </a:lnSpc>
              <a:spcBef>
                <a:spcPct val="0"/>
              </a:spcBef>
            </a:pPr>
            <a:r>
              <a:rPr lang="en-US" sz="7200">
                <a:solidFill>
                  <a:srgbClr val="ECE9EA"/>
                </a:solidFill>
                <a:latin typeface="Bevan"/>
                <a:ea typeface="Bevan"/>
                <a:cs typeface="Bevan"/>
                <a:sym typeface="Bevan"/>
              </a:rPr>
              <a:t>Informe Misionero</a:t>
            </a:r>
          </a:p>
        </p:txBody>
      </p:sp>
      <p:grpSp>
        <p:nvGrpSpPr>
          <p:cNvPr name="Group 9" id="9"/>
          <p:cNvGrpSpPr/>
          <p:nvPr/>
        </p:nvGrpSpPr>
        <p:grpSpPr>
          <a:xfrm rot="0">
            <a:off x="1938508" y="2276049"/>
            <a:ext cx="1408040" cy="5982807"/>
            <a:chOff x="0" y="0"/>
            <a:chExt cx="370842" cy="1575719"/>
          </a:xfrm>
        </p:grpSpPr>
        <p:sp>
          <p:nvSpPr>
            <p:cNvPr name="Freeform 10" id="10"/>
            <p:cNvSpPr/>
            <p:nvPr/>
          </p:nvSpPr>
          <p:spPr>
            <a:xfrm flipH="false" flipV="false" rot="0">
              <a:off x="0" y="0"/>
              <a:ext cx="370842" cy="1575719"/>
            </a:xfrm>
            <a:custGeom>
              <a:avLst/>
              <a:gdLst/>
              <a:ahLst/>
              <a:cxnLst/>
              <a:rect r="r" b="b" t="t" l="l"/>
              <a:pathLst>
                <a:path h="1575719" w="370842">
                  <a:moveTo>
                    <a:pt x="0" y="0"/>
                  </a:moveTo>
                  <a:lnTo>
                    <a:pt x="370842" y="0"/>
                  </a:lnTo>
                  <a:lnTo>
                    <a:pt x="370842" y="1575719"/>
                  </a:lnTo>
                  <a:lnTo>
                    <a:pt x="0" y="1575719"/>
                  </a:lnTo>
                  <a:close/>
                </a:path>
              </a:pathLst>
            </a:custGeom>
            <a:solidFill>
              <a:srgbClr val="FFFFFF"/>
            </a:solidFill>
          </p:spPr>
        </p:sp>
        <p:sp>
          <p:nvSpPr>
            <p:cNvPr name="TextBox 11" id="11"/>
            <p:cNvSpPr txBox="true"/>
            <p:nvPr/>
          </p:nvSpPr>
          <p:spPr>
            <a:xfrm>
              <a:off x="0" y="-38100"/>
              <a:ext cx="370842" cy="1613819"/>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461249" y="9712039"/>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D0BBA5"/>
        </a:solidFill>
      </p:bgPr>
    </p:bg>
    <p:spTree>
      <p:nvGrpSpPr>
        <p:cNvPr id="1" name=""/>
        <p:cNvGrpSpPr/>
        <p:nvPr/>
      </p:nvGrpSpPr>
      <p:grpSpPr>
        <a:xfrm>
          <a:off x="0" y="0"/>
          <a:ext cx="0" cy="0"/>
          <a:chOff x="0" y="0"/>
          <a:chExt cx="0" cy="0"/>
        </a:xfrm>
      </p:grpSpPr>
      <p:grpSp>
        <p:nvGrpSpPr>
          <p:cNvPr name="Group 2" id="2"/>
          <p:cNvGrpSpPr/>
          <p:nvPr/>
        </p:nvGrpSpPr>
        <p:grpSpPr>
          <a:xfrm rot="0">
            <a:off x="-454697" y="4036918"/>
            <a:ext cx="19157399" cy="6620565"/>
            <a:chOff x="0" y="0"/>
            <a:chExt cx="25543198" cy="8827420"/>
          </a:xfrm>
        </p:grpSpPr>
        <p:pic>
          <p:nvPicPr>
            <p:cNvPr name="Picture 3" id="3"/>
            <p:cNvPicPr>
              <a:picLocks noChangeAspect="true"/>
            </p:cNvPicPr>
            <p:nvPr/>
          </p:nvPicPr>
          <p:blipFill>
            <a:blip r:embed="rId2"/>
            <a:srcRect l="0" t="5366" r="0" b="60074"/>
            <a:stretch>
              <a:fillRect/>
            </a:stretch>
          </p:blipFill>
          <p:spPr>
            <a:xfrm flipH="false" flipV="false">
              <a:off x="0" y="0"/>
              <a:ext cx="25543198" cy="8827420"/>
            </a:xfrm>
            <a:prstGeom prst="rect">
              <a:avLst/>
            </a:prstGeom>
          </p:spPr>
        </p:pic>
      </p:grpSp>
      <p:sp>
        <p:nvSpPr>
          <p:cNvPr name="AutoShape 4" id="4"/>
          <p:cNvSpPr/>
          <p:nvPr/>
        </p:nvSpPr>
        <p:spPr>
          <a:xfrm>
            <a:off x="7656166" y="3252057"/>
            <a:ext cx="2975668" cy="19050"/>
          </a:xfrm>
          <a:prstGeom prst="line">
            <a:avLst/>
          </a:prstGeom>
          <a:ln cap="flat" w="38100">
            <a:solidFill>
              <a:srgbClr val="132E4B"/>
            </a:solidFill>
            <a:prstDash val="solid"/>
            <a:headEnd type="none" len="sm" w="sm"/>
            <a:tailEnd type="none" len="sm" w="sm"/>
          </a:ln>
        </p:spPr>
      </p:sp>
      <p:sp>
        <p:nvSpPr>
          <p:cNvPr name="Freeform 5" id="5"/>
          <p:cNvSpPr/>
          <p:nvPr/>
        </p:nvSpPr>
        <p:spPr>
          <a:xfrm flipH="false" flipV="false" rot="-10800000">
            <a:off x="10234608" y="-5083015"/>
            <a:ext cx="10730473" cy="7257702"/>
          </a:xfrm>
          <a:custGeom>
            <a:avLst/>
            <a:gdLst/>
            <a:ahLst/>
            <a:cxnLst/>
            <a:rect r="r" b="b" t="t" l="l"/>
            <a:pathLst>
              <a:path h="7257702" w="10730473">
                <a:moveTo>
                  <a:pt x="0" y="0"/>
                </a:moveTo>
                <a:lnTo>
                  <a:pt x="10730474" y="0"/>
                </a:lnTo>
                <a:lnTo>
                  <a:pt x="10730474" y="7257701"/>
                </a:lnTo>
                <a:lnTo>
                  <a:pt x="0" y="7257701"/>
                </a:lnTo>
                <a:lnTo>
                  <a:pt x="0"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10800000">
            <a:off x="-2677082" y="-5083015"/>
            <a:ext cx="10730473" cy="7257702"/>
          </a:xfrm>
          <a:custGeom>
            <a:avLst/>
            <a:gdLst/>
            <a:ahLst/>
            <a:cxnLst/>
            <a:rect r="r" b="b" t="t" l="l"/>
            <a:pathLst>
              <a:path h="7257702" w="10730473">
                <a:moveTo>
                  <a:pt x="10730474" y="0"/>
                </a:moveTo>
                <a:lnTo>
                  <a:pt x="0" y="0"/>
                </a:lnTo>
                <a:lnTo>
                  <a:pt x="0" y="7257701"/>
                </a:lnTo>
                <a:lnTo>
                  <a:pt x="10730474" y="7257701"/>
                </a:lnTo>
                <a:lnTo>
                  <a:pt x="10730474"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7382504" y="-338842"/>
            <a:ext cx="3522993" cy="1830341"/>
            <a:chOff x="0" y="0"/>
            <a:chExt cx="2347862" cy="1219812"/>
          </a:xfrm>
        </p:grpSpPr>
        <p:sp>
          <p:nvSpPr>
            <p:cNvPr name="Freeform 8" id="8"/>
            <p:cNvSpPr/>
            <p:nvPr/>
          </p:nvSpPr>
          <p:spPr>
            <a:xfrm flipH="false" flipV="false" rot="0">
              <a:off x="0" y="0"/>
              <a:ext cx="2347862" cy="1219812"/>
            </a:xfrm>
            <a:custGeom>
              <a:avLst/>
              <a:gdLst/>
              <a:ahLst/>
              <a:cxnLst/>
              <a:rect r="r" b="b" t="t" l="l"/>
              <a:pathLst>
                <a:path h="1219812" w="2347862">
                  <a:moveTo>
                    <a:pt x="0" y="0"/>
                  </a:moveTo>
                  <a:lnTo>
                    <a:pt x="2347862" y="0"/>
                  </a:lnTo>
                  <a:lnTo>
                    <a:pt x="2347862" y="1219812"/>
                  </a:lnTo>
                  <a:lnTo>
                    <a:pt x="0" y="1219812"/>
                  </a:lnTo>
                  <a:close/>
                </a:path>
              </a:pathLst>
            </a:custGeom>
            <a:solidFill>
              <a:srgbClr val="132E4B"/>
            </a:solidFill>
          </p:spPr>
        </p:sp>
        <p:sp>
          <p:nvSpPr>
            <p:cNvPr name="TextBox 9" id="9"/>
            <p:cNvSpPr txBox="true"/>
            <p:nvPr/>
          </p:nvSpPr>
          <p:spPr>
            <a:xfrm>
              <a:off x="0" y="-38100"/>
              <a:ext cx="2347862" cy="1257912"/>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3564030" y="3357469"/>
            <a:ext cx="11611467" cy="679449"/>
          </a:xfrm>
          <a:prstGeom prst="rect">
            <a:avLst/>
          </a:prstGeom>
        </p:spPr>
        <p:txBody>
          <a:bodyPr anchor="t" rtlCol="false" tIns="0" lIns="0" bIns="0" rIns="0">
            <a:spAutoFit/>
          </a:bodyPr>
          <a:lstStyle/>
          <a:p>
            <a:pPr algn="ctr">
              <a:lnSpc>
                <a:spcPts val="5149"/>
              </a:lnSpc>
            </a:pPr>
            <a:r>
              <a:rPr lang="en-US" sz="4999" spc="-119">
                <a:solidFill>
                  <a:srgbClr val="132E4B"/>
                </a:solidFill>
                <a:latin typeface="Glacial Indifference"/>
                <a:ea typeface="Glacial Indifference"/>
                <a:cs typeface="Glacial Indifference"/>
                <a:sym typeface="Glacial Indifference"/>
              </a:rPr>
              <a:t>Soberbia espiritual</a:t>
            </a:r>
          </a:p>
        </p:txBody>
      </p:sp>
      <p:sp>
        <p:nvSpPr>
          <p:cNvPr name="TextBox 11" id="11"/>
          <p:cNvSpPr txBox="true"/>
          <p:nvPr/>
        </p:nvSpPr>
        <p:spPr>
          <a:xfrm rot="0">
            <a:off x="1028700" y="1571323"/>
            <a:ext cx="16230600" cy="1111240"/>
          </a:xfrm>
          <a:prstGeom prst="rect">
            <a:avLst/>
          </a:prstGeom>
        </p:spPr>
        <p:txBody>
          <a:bodyPr anchor="t" rtlCol="false" tIns="0" lIns="0" bIns="0" rIns="0">
            <a:spAutoFit/>
          </a:bodyPr>
          <a:lstStyle/>
          <a:p>
            <a:pPr algn="ctr">
              <a:lnSpc>
                <a:spcPts val="9100"/>
              </a:lnSpc>
              <a:spcBef>
                <a:spcPct val="0"/>
              </a:spcBef>
            </a:pPr>
            <a:r>
              <a:rPr lang="en-US" sz="6500">
                <a:solidFill>
                  <a:srgbClr val="132E4B"/>
                </a:solidFill>
                <a:latin typeface="Bevan"/>
                <a:ea typeface="Bevan"/>
                <a:cs typeface="Bevan"/>
                <a:sym typeface="Bevan"/>
              </a:rPr>
              <a:t>5. La corona de cartón </a:t>
            </a:r>
          </a:p>
        </p:txBody>
      </p:sp>
      <p:sp>
        <p:nvSpPr>
          <p:cNvPr name="TextBox 12" id="12"/>
          <p:cNvSpPr txBox="true"/>
          <p:nvPr/>
        </p:nvSpPr>
        <p:spPr>
          <a:xfrm rot="0">
            <a:off x="461249" y="9712039"/>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CE9EA"/>
        </a:solidFill>
      </p:bgPr>
    </p:bg>
    <p:spTree>
      <p:nvGrpSpPr>
        <p:cNvPr id="1" name=""/>
        <p:cNvGrpSpPr/>
        <p:nvPr/>
      </p:nvGrpSpPr>
      <p:grpSpPr>
        <a:xfrm>
          <a:off x="0" y="0"/>
          <a:ext cx="0" cy="0"/>
          <a:chOff x="0" y="0"/>
          <a:chExt cx="0" cy="0"/>
        </a:xfrm>
      </p:grpSpPr>
      <p:grpSp>
        <p:nvGrpSpPr>
          <p:cNvPr name="Group 2" id="2"/>
          <p:cNvGrpSpPr/>
          <p:nvPr/>
        </p:nvGrpSpPr>
        <p:grpSpPr>
          <a:xfrm rot="0">
            <a:off x="14528036" y="-390437"/>
            <a:ext cx="2731264" cy="11067875"/>
            <a:chOff x="0" y="0"/>
            <a:chExt cx="719345" cy="2914996"/>
          </a:xfrm>
        </p:grpSpPr>
        <p:sp>
          <p:nvSpPr>
            <p:cNvPr name="Freeform 3" id="3"/>
            <p:cNvSpPr/>
            <p:nvPr/>
          </p:nvSpPr>
          <p:spPr>
            <a:xfrm flipH="false" flipV="false" rot="0">
              <a:off x="0" y="0"/>
              <a:ext cx="719345" cy="2914996"/>
            </a:xfrm>
            <a:custGeom>
              <a:avLst/>
              <a:gdLst/>
              <a:ahLst/>
              <a:cxnLst/>
              <a:rect r="r" b="b" t="t" l="l"/>
              <a:pathLst>
                <a:path h="2914996" w="719345">
                  <a:moveTo>
                    <a:pt x="0" y="0"/>
                  </a:moveTo>
                  <a:lnTo>
                    <a:pt x="719345" y="0"/>
                  </a:lnTo>
                  <a:lnTo>
                    <a:pt x="719345" y="2914996"/>
                  </a:lnTo>
                  <a:lnTo>
                    <a:pt x="0" y="2914996"/>
                  </a:lnTo>
                  <a:close/>
                </a:path>
              </a:pathLst>
            </a:custGeom>
            <a:solidFill>
              <a:srgbClr val="132E4B"/>
            </a:solidFill>
          </p:spPr>
        </p:sp>
        <p:sp>
          <p:nvSpPr>
            <p:cNvPr name="TextBox 4" id="4"/>
            <p:cNvSpPr txBox="true"/>
            <p:nvPr/>
          </p:nvSpPr>
          <p:spPr>
            <a:xfrm>
              <a:off x="0" y="-38100"/>
              <a:ext cx="719345" cy="2953096"/>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7768543" y="-390437"/>
            <a:ext cx="9097701" cy="11067875"/>
            <a:chOff x="0" y="0"/>
            <a:chExt cx="12130268" cy="14757166"/>
          </a:xfrm>
        </p:grpSpPr>
        <p:pic>
          <p:nvPicPr>
            <p:cNvPr name="Picture 6" id="6"/>
            <p:cNvPicPr>
              <a:picLocks noChangeAspect="true"/>
            </p:cNvPicPr>
            <p:nvPr/>
          </p:nvPicPr>
          <p:blipFill>
            <a:blip r:embed="rId2"/>
            <a:srcRect l="26881" t="0" r="26881" b="0"/>
            <a:stretch>
              <a:fillRect/>
            </a:stretch>
          </p:blipFill>
          <p:spPr>
            <a:xfrm flipH="false" flipV="false">
              <a:off x="0" y="0"/>
              <a:ext cx="12130268" cy="14757166"/>
            </a:xfrm>
            <a:prstGeom prst="rect">
              <a:avLst/>
            </a:prstGeom>
          </p:spPr>
        </p:pic>
      </p:grpSp>
      <p:sp>
        <p:nvSpPr>
          <p:cNvPr name="TextBox 7" id="7"/>
          <p:cNvSpPr txBox="true"/>
          <p:nvPr/>
        </p:nvSpPr>
        <p:spPr>
          <a:xfrm rot="0">
            <a:off x="232331" y="1267143"/>
            <a:ext cx="7288461" cy="7800339"/>
          </a:xfrm>
          <a:prstGeom prst="rect">
            <a:avLst/>
          </a:prstGeom>
        </p:spPr>
        <p:txBody>
          <a:bodyPr anchor="t" rtlCol="false" tIns="0" lIns="0" bIns="0" rIns="0">
            <a:spAutoFit/>
          </a:bodyPr>
          <a:lstStyle/>
          <a:p>
            <a:pPr algn="just">
              <a:lnSpc>
                <a:spcPts val="3604"/>
              </a:lnSpc>
            </a:pPr>
            <a:r>
              <a:rPr lang="en-US" sz="3499" spc="-83">
                <a:solidFill>
                  <a:srgbClr val="132E4B"/>
                </a:solidFill>
                <a:latin typeface="Glacial Indifference"/>
                <a:ea typeface="Glacial Indifference"/>
                <a:cs typeface="Glacial Indifference"/>
                <a:sym typeface="Glacial Indifference"/>
              </a:rPr>
              <a:t>Buscamos admiración, reconocimiento, y ser vistos como alguien importante, influyente o famoso.</a:t>
            </a:r>
          </a:p>
          <a:p>
            <a:pPr algn="just">
              <a:lnSpc>
                <a:spcPts val="3604"/>
              </a:lnSpc>
            </a:pPr>
          </a:p>
          <a:p>
            <a:pPr algn="just">
              <a:lnSpc>
                <a:spcPts val="3604"/>
              </a:lnSpc>
            </a:pPr>
            <a:r>
              <a:rPr lang="en-US" sz="3499" spc="-83">
                <a:solidFill>
                  <a:srgbClr val="132E4B"/>
                </a:solidFill>
                <a:latin typeface="Glacial Indifference"/>
                <a:ea typeface="Glacial Indifference"/>
                <a:cs typeface="Glacial Indifference"/>
                <a:sym typeface="Glacial Indifference"/>
              </a:rPr>
              <a:t>El enemigo nos ofrece una  corona de cartón que nos da autoridad instantánea y brilla "lo suficiente" para lucir como oro.</a:t>
            </a:r>
          </a:p>
          <a:p>
            <a:pPr algn="just">
              <a:lnSpc>
                <a:spcPts val="3604"/>
              </a:lnSpc>
            </a:pPr>
          </a:p>
          <a:p>
            <a:pPr algn="just">
              <a:lnSpc>
                <a:spcPts val="3604"/>
              </a:lnSpc>
            </a:pPr>
            <a:r>
              <a:rPr lang="en-US" sz="3499" spc="-83">
                <a:solidFill>
                  <a:srgbClr val="132E4B"/>
                </a:solidFill>
                <a:latin typeface="Glacial Indifference"/>
                <a:ea typeface="Glacial Indifference"/>
                <a:cs typeface="Glacial Indifference"/>
                <a:sym typeface="Glacial Indifference"/>
              </a:rPr>
              <a:t>Así caminan muchos por la vida, con coronas falsificadas aparentando ser grandes, ocultando por dentro su vacío existencial. ¿Caeremos nosotros en la misma trampa? No. Tú y yo buscaremos en Cristo la grandeza que vale en el cielo: la de un carácter probado en el fuego, purificado como el oro. </a:t>
            </a:r>
          </a:p>
        </p:txBody>
      </p:sp>
      <p:sp>
        <p:nvSpPr>
          <p:cNvPr name="TextBox 8" id="8"/>
          <p:cNvSpPr txBox="true"/>
          <p:nvPr/>
        </p:nvSpPr>
        <p:spPr>
          <a:xfrm rot="0">
            <a:off x="461249" y="9712039"/>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132E4B">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CE9EA"/>
        </a:solidFill>
      </p:bgPr>
    </p:bg>
    <p:spTree>
      <p:nvGrpSpPr>
        <p:cNvPr id="1" name=""/>
        <p:cNvGrpSpPr/>
        <p:nvPr/>
      </p:nvGrpSpPr>
      <p:grpSpPr>
        <a:xfrm>
          <a:off x="0" y="0"/>
          <a:ext cx="0" cy="0"/>
          <a:chOff x="0" y="0"/>
          <a:chExt cx="0" cy="0"/>
        </a:xfrm>
      </p:grpSpPr>
      <p:grpSp>
        <p:nvGrpSpPr>
          <p:cNvPr name="Group 2" id="2"/>
          <p:cNvGrpSpPr/>
          <p:nvPr/>
        </p:nvGrpSpPr>
        <p:grpSpPr>
          <a:xfrm rot="0">
            <a:off x="14528036" y="-390437"/>
            <a:ext cx="2731264" cy="11067875"/>
            <a:chOff x="0" y="0"/>
            <a:chExt cx="719345" cy="2914996"/>
          </a:xfrm>
        </p:grpSpPr>
        <p:sp>
          <p:nvSpPr>
            <p:cNvPr name="Freeform 3" id="3"/>
            <p:cNvSpPr/>
            <p:nvPr/>
          </p:nvSpPr>
          <p:spPr>
            <a:xfrm flipH="false" flipV="false" rot="0">
              <a:off x="0" y="0"/>
              <a:ext cx="719345" cy="2914996"/>
            </a:xfrm>
            <a:custGeom>
              <a:avLst/>
              <a:gdLst/>
              <a:ahLst/>
              <a:cxnLst/>
              <a:rect r="r" b="b" t="t" l="l"/>
              <a:pathLst>
                <a:path h="2914996" w="719345">
                  <a:moveTo>
                    <a:pt x="0" y="0"/>
                  </a:moveTo>
                  <a:lnTo>
                    <a:pt x="719345" y="0"/>
                  </a:lnTo>
                  <a:lnTo>
                    <a:pt x="719345" y="2914996"/>
                  </a:lnTo>
                  <a:lnTo>
                    <a:pt x="0" y="2914996"/>
                  </a:lnTo>
                  <a:close/>
                </a:path>
              </a:pathLst>
            </a:custGeom>
            <a:solidFill>
              <a:srgbClr val="132E4B"/>
            </a:solidFill>
          </p:spPr>
        </p:sp>
        <p:sp>
          <p:nvSpPr>
            <p:cNvPr name="TextBox 4" id="4"/>
            <p:cNvSpPr txBox="true"/>
            <p:nvPr/>
          </p:nvSpPr>
          <p:spPr>
            <a:xfrm>
              <a:off x="0" y="-38100"/>
              <a:ext cx="719345" cy="2953096"/>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7768543" y="-390437"/>
            <a:ext cx="7419755" cy="11067875"/>
            <a:chOff x="0" y="0"/>
            <a:chExt cx="9893007" cy="14757166"/>
          </a:xfrm>
        </p:grpSpPr>
        <p:pic>
          <p:nvPicPr>
            <p:cNvPr name="Picture 6" id="6"/>
            <p:cNvPicPr>
              <a:picLocks noChangeAspect="true"/>
            </p:cNvPicPr>
            <p:nvPr/>
          </p:nvPicPr>
          <p:blipFill>
            <a:blip r:embed="rId2"/>
            <a:srcRect l="0" t="2401" r="0" b="2401"/>
            <a:stretch>
              <a:fillRect/>
            </a:stretch>
          </p:blipFill>
          <p:spPr>
            <a:xfrm flipH="false" flipV="false">
              <a:off x="0" y="0"/>
              <a:ext cx="9893007" cy="14757166"/>
            </a:xfrm>
            <a:prstGeom prst="rect">
              <a:avLst/>
            </a:prstGeom>
          </p:spPr>
        </p:pic>
      </p:grpSp>
      <p:sp>
        <p:nvSpPr>
          <p:cNvPr name="TextBox 7" id="7"/>
          <p:cNvSpPr txBox="true"/>
          <p:nvPr/>
        </p:nvSpPr>
        <p:spPr>
          <a:xfrm rot="0">
            <a:off x="415044" y="4754245"/>
            <a:ext cx="7353499" cy="883285"/>
          </a:xfrm>
          <a:prstGeom prst="rect">
            <a:avLst/>
          </a:prstGeom>
        </p:spPr>
        <p:txBody>
          <a:bodyPr anchor="t" rtlCol="false" tIns="0" lIns="0" bIns="0" rIns="0">
            <a:spAutoFit/>
          </a:bodyPr>
          <a:lstStyle/>
          <a:p>
            <a:pPr algn="just">
              <a:lnSpc>
                <a:spcPts val="6695"/>
              </a:lnSpc>
            </a:pPr>
            <a:r>
              <a:rPr lang="en-US" b="true" sz="6500" spc="-156">
                <a:solidFill>
                  <a:srgbClr val="132E4B"/>
                </a:solidFill>
                <a:latin typeface="Glacial Indifference Bold"/>
                <a:ea typeface="Glacial Indifference Bold"/>
                <a:cs typeface="Glacial Indifference Bold"/>
                <a:sym typeface="Glacial Indifference Bold"/>
              </a:rPr>
              <a:t>NUEVO HORIZONTE</a:t>
            </a:r>
          </a:p>
        </p:txBody>
      </p:sp>
      <p:sp>
        <p:nvSpPr>
          <p:cNvPr name="TextBox 8" id="8"/>
          <p:cNvSpPr txBox="true"/>
          <p:nvPr/>
        </p:nvSpPr>
        <p:spPr>
          <a:xfrm rot="0">
            <a:off x="-538661" y="6415669"/>
            <a:ext cx="8307203" cy="2473197"/>
          </a:xfrm>
          <a:prstGeom prst="rect">
            <a:avLst/>
          </a:prstGeom>
        </p:spPr>
        <p:txBody>
          <a:bodyPr anchor="t" rtlCol="false" tIns="0" lIns="0" bIns="0" rIns="0">
            <a:spAutoFit/>
          </a:bodyPr>
          <a:lstStyle/>
          <a:p>
            <a:pPr algn="ctr">
              <a:lnSpc>
                <a:spcPts val="4840"/>
              </a:lnSpc>
            </a:pPr>
            <a:r>
              <a:rPr lang="en-US" sz="4699" spc="-112">
                <a:solidFill>
                  <a:srgbClr val="132E4B"/>
                </a:solidFill>
                <a:latin typeface="Glacial Indifference"/>
                <a:ea typeface="Glacial Indifference"/>
                <a:cs typeface="Glacial Indifference"/>
                <a:sym typeface="Glacial Indifference"/>
              </a:rPr>
              <a:t>Discipulado: </a:t>
            </a:r>
          </a:p>
          <a:p>
            <a:pPr algn="ctr">
              <a:lnSpc>
                <a:spcPts val="4840"/>
              </a:lnSpc>
            </a:pPr>
            <a:r>
              <a:rPr lang="en-US" sz="4699" spc="-112">
                <a:solidFill>
                  <a:srgbClr val="132E4B"/>
                </a:solidFill>
                <a:latin typeface="Glacial Indifference"/>
                <a:ea typeface="Glacial Indifference"/>
                <a:cs typeface="Glacial Indifference"/>
                <a:sym typeface="Glacial Indifference"/>
              </a:rPr>
              <a:t>La verdadera grandeza de un discípulo </a:t>
            </a:r>
          </a:p>
          <a:p>
            <a:pPr algn="ctr">
              <a:lnSpc>
                <a:spcPts val="4840"/>
              </a:lnSpc>
            </a:pPr>
          </a:p>
        </p:txBody>
      </p:sp>
      <p:sp>
        <p:nvSpPr>
          <p:cNvPr name="TextBox 9" id="9"/>
          <p:cNvSpPr txBox="true"/>
          <p:nvPr/>
        </p:nvSpPr>
        <p:spPr>
          <a:xfrm rot="0">
            <a:off x="461249" y="9712039"/>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26222F">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32E4B"/>
        </a:solidFill>
      </p:bgPr>
    </p:bg>
    <p:spTree>
      <p:nvGrpSpPr>
        <p:cNvPr id="1" name=""/>
        <p:cNvGrpSpPr/>
        <p:nvPr/>
      </p:nvGrpSpPr>
      <p:grpSpPr>
        <a:xfrm>
          <a:off x="0" y="0"/>
          <a:ext cx="0" cy="0"/>
          <a:chOff x="0" y="0"/>
          <a:chExt cx="0" cy="0"/>
        </a:xfrm>
      </p:grpSpPr>
      <p:grpSp>
        <p:nvGrpSpPr>
          <p:cNvPr name="Group 2" id="2"/>
          <p:cNvGrpSpPr/>
          <p:nvPr/>
        </p:nvGrpSpPr>
        <p:grpSpPr>
          <a:xfrm rot="0">
            <a:off x="3508473" y="2276049"/>
            <a:ext cx="14779527" cy="5208371"/>
            <a:chOff x="0" y="0"/>
            <a:chExt cx="19706036" cy="6944494"/>
          </a:xfrm>
        </p:grpSpPr>
        <p:pic>
          <p:nvPicPr>
            <p:cNvPr name="Picture 3" id="3"/>
            <p:cNvPicPr>
              <a:picLocks noChangeAspect="true"/>
            </p:cNvPicPr>
            <p:nvPr/>
          </p:nvPicPr>
          <p:blipFill>
            <a:blip r:embed="rId2"/>
            <a:srcRect l="0" t="23553" r="0" b="23553"/>
            <a:stretch>
              <a:fillRect/>
            </a:stretch>
          </p:blipFill>
          <p:spPr>
            <a:xfrm flipH="false" flipV="false">
              <a:off x="0" y="0"/>
              <a:ext cx="19706036" cy="6944494"/>
            </a:xfrm>
            <a:prstGeom prst="rect">
              <a:avLst/>
            </a:prstGeom>
          </p:spPr>
        </p:pic>
      </p:grpSp>
      <p:grpSp>
        <p:nvGrpSpPr>
          <p:cNvPr name="Group 4" id="4"/>
          <p:cNvGrpSpPr/>
          <p:nvPr/>
        </p:nvGrpSpPr>
        <p:grpSpPr>
          <a:xfrm rot="0">
            <a:off x="-1543050" y="2276049"/>
            <a:ext cx="3322306" cy="5208371"/>
            <a:chOff x="0" y="0"/>
            <a:chExt cx="875011" cy="1371752"/>
          </a:xfrm>
        </p:grpSpPr>
        <p:sp>
          <p:nvSpPr>
            <p:cNvPr name="Freeform 5" id="5"/>
            <p:cNvSpPr/>
            <p:nvPr/>
          </p:nvSpPr>
          <p:spPr>
            <a:xfrm flipH="false" flipV="false" rot="0">
              <a:off x="0" y="0"/>
              <a:ext cx="875011" cy="1371752"/>
            </a:xfrm>
            <a:custGeom>
              <a:avLst/>
              <a:gdLst/>
              <a:ahLst/>
              <a:cxnLst/>
              <a:rect r="r" b="b" t="t" l="l"/>
              <a:pathLst>
                <a:path h="1371752" w="875011">
                  <a:moveTo>
                    <a:pt x="0" y="0"/>
                  </a:moveTo>
                  <a:lnTo>
                    <a:pt x="875011" y="0"/>
                  </a:lnTo>
                  <a:lnTo>
                    <a:pt x="875011" y="1371752"/>
                  </a:lnTo>
                  <a:lnTo>
                    <a:pt x="0" y="1371752"/>
                  </a:lnTo>
                  <a:close/>
                </a:path>
              </a:pathLst>
            </a:custGeom>
            <a:solidFill>
              <a:srgbClr val="ECE9EA"/>
            </a:solidFill>
          </p:spPr>
        </p:sp>
        <p:sp>
          <p:nvSpPr>
            <p:cNvPr name="TextBox 6" id="6"/>
            <p:cNvSpPr txBox="true"/>
            <p:nvPr/>
          </p:nvSpPr>
          <p:spPr>
            <a:xfrm>
              <a:off x="0" y="-38100"/>
              <a:ext cx="875011" cy="1409852"/>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938508" y="2276049"/>
            <a:ext cx="1408040" cy="5208371"/>
            <a:chOff x="0" y="0"/>
            <a:chExt cx="370842" cy="1371752"/>
          </a:xfrm>
        </p:grpSpPr>
        <p:sp>
          <p:nvSpPr>
            <p:cNvPr name="Freeform 8" id="8"/>
            <p:cNvSpPr/>
            <p:nvPr/>
          </p:nvSpPr>
          <p:spPr>
            <a:xfrm flipH="false" flipV="false" rot="0">
              <a:off x="0" y="0"/>
              <a:ext cx="370842" cy="1371752"/>
            </a:xfrm>
            <a:custGeom>
              <a:avLst/>
              <a:gdLst/>
              <a:ahLst/>
              <a:cxnLst/>
              <a:rect r="r" b="b" t="t" l="l"/>
              <a:pathLst>
                <a:path h="1371752" w="370842">
                  <a:moveTo>
                    <a:pt x="0" y="0"/>
                  </a:moveTo>
                  <a:lnTo>
                    <a:pt x="370842" y="0"/>
                  </a:lnTo>
                  <a:lnTo>
                    <a:pt x="370842" y="1371752"/>
                  </a:lnTo>
                  <a:lnTo>
                    <a:pt x="0" y="1371752"/>
                  </a:lnTo>
                  <a:close/>
                </a:path>
              </a:pathLst>
            </a:custGeom>
            <a:solidFill>
              <a:srgbClr val="FFFFFF"/>
            </a:solidFill>
          </p:spPr>
        </p:sp>
        <p:sp>
          <p:nvSpPr>
            <p:cNvPr name="TextBox 9" id="9"/>
            <p:cNvSpPr txBox="true"/>
            <p:nvPr/>
          </p:nvSpPr>
          <p:spPr>
            <a:xfrm>
              <a:off x="0" y="-38100"/>
              <a:ext cx="370842" cy="1409852"/>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62721" y="7808270"/>
            <a:ext cx="17362558" cy="2313940"/>
          </a:xfrm>
          <a:prstGeom prst="rect">
            <a:avLst/>
          </a:prstGeom>
        </p:spPr>
        <p:txBody>
          <a:bodyPr anchor="t" rtlCol="false" tIns="0" lIns="0" bIns="0" rIns="0">
            <a:spAutoFit/>
          </a:bodyPr>
          <a:lstStyle/>
          <a:p>
            <a:pPr algn="just">
              <a:lnSpc>
                <a:spcPts val="3605"/>
              </a:lnSpc>
            </a:pPr>
            <a:r>
              <a:rPr lang="en-US" sz="3500" spc="-84">
                <a:solidFill>
                  <a:srgbClr val="FFFFFF"/>
                </a:solidFill>
                <a:latin typeface="Glacial Indifference"/>
                <a:ea typeface="Glacial Indifference"/>
                <a:cs typeface="Glacial Indifference"/>
                <a:sym typeface="Glacial Indifference"/>
              </a:rPr>
              <a:t>Hoy hemos visto cómo muchos se conforman con las apariencias y llevan sus vidas al fracaso espiritual. ¿Qué tal nuestra iglesia? ¿Cómo va nuestra búsqueda de dirección divina mediante el estudio de la Palabra de Dios? Veamos el informe secretarial de esta semana. Al romper el pacto, vinieron las maldiciones y fueron llevados cautivos. Estos mismos principios están vigentes hoy, de ti depende recibir las bendiciones.</a:t>
            </a:r>
          </a:p>
        </p:txBody>
      </p:sp>
      <p:sp>
        <p:nvSpPr>
          <p:cNvPr name="TextBox 11" id="11"/>
          <p:cNvSpPr txBox="true"/>
          <p:nvPr/>
        </p:nvSpPr>
        <p:spPr>
          <a:xfrm rot="0">
            <a:off x="1067534" y="771099"/>
            <a:ext cx="16191766" cy="1226820"/>
          </a:xfrm>
          <a:prstGeom prst="rect">
            <a:avLst/>
          </a:prstGeom>
        </p:spPr>
        <p:txBody>
          <a:bodyPr anchor="t" rtlCol="false" tIns="0" lIns="0" bIns="0" rIns="0">
            <a:spAutoFit/>
          </a:bodyPr>
          <a:lstStyle/>
          <a:p>
            <a:pPr algn="l">
              <a:lnSpc>
                <a:spcPts val="10080"/>
              </a:lnSpc>
              <a:spcBef>
                <a:spcPct val="0"/>
              </a:spcBef>
            </a:pPr>
            <a:r>
              <a:rPr lang="en-US" sz="7200">
                <a:solidFill>
                  <a:srgbClr val="ECE9EA"/>
                </a:solidFill>
                <a:latin typeface="Bevan"/>
                <a:ea typeface="Bevan"/>
                <a:cs typeface="Bevan"/>
                <a:sym typeface="Bevan"/>
              </a:rPr>
              <a:t>Informe Secretarial</a:t>
            </a:r>
          </a:p>
        </p:txBody>
      </p:sp>
      <p:sp>
        <p:nvSpPr>
          <p:cNvPr name="TextBox 12" id="12"/>
          <p:cNvSpPr txBox="true"/>
          <p:nvPr/>
        </p:nvSpPr>
        <p:spPr>
          <a:xfrm rot="0">
            <a:off x="15382063" y="637750"/>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0BBA5"/>
        </a:solidFill>
      </p:bgPr>
    </p:bg>
    <p:spTree>
      <p:nvGrpSpPr>
        <p:cNvPr id="1" name=""/>
        <p:cNvGrpSpPr/>
        <p:nvPr/>
      </p:nvGrpSpPr>
      <p:grpSpPr>
        <a:xfrm>
          <a:off x="0" y="0"/>
          <a:ext cx="0" cy="0"/>
          <a:chOff x="0" y="0"/>
          <a:chExt cx="0" cy="0"/>
        </a:xfrm>
      </p:grpSpPr>
      <p:grpSp>
        <p:nvGrpSpPr>
          <p:cNvPr name="Group 2" id="2"/>
          <p:cNvGrpSpPr/>
          <p:nvPr/>
        </p:nvGrpSpPr>
        <p:grpSpPr>
          <a:xfrm rot="0">
            <a:off x="14723919" y="-151799"/>
            <a:ext cx="2436914" cy="10882985"/>
            <a:chOff x="0" y="0"/>
            <a:chExt cx="641821" cy="2866300"/>
          </a:xfrm>
        </p:grpSpPr>
        <p:sp>
          <p:nvSpPr>
            <p:cNvPr name="Freeform 3" id="3"/>
            <p:cNvSpPr/>
            <p:nvPr/>
          </p:nvSpPr>
          <p:spPr>
            <a:xfrm flipH="false" flipV="false" rot="0">
              <a:off x="0" y="0"/>
              <a:ext cx="641821" cy="2866300"/>
            </a:xfrm>
            <a:custGeom>
              <a:avLst/>
              <a:gdLst/>
              <a:ahLst/>
              <a:cxnLst/>
              <a:rect r="r" b="b" t="t" l="l"/>
              <a:pathLst>
                <a:path h="2866300" w="641821">
                  <a:moveTo>
                    <a:pt x="0" y="0"/>
                  </a:moveTo>
                  <a:lnTo>
                    <a:pt x="641821" y="0"/>
                  </a:lnTo>
                  <a:lnTo>
                    <a:pt x="641821" y="2866300"/>
                  </a:lnTo>
                  <a:lnTo>
                    <a:pt x="0" y="2866300"/>
                  </a:lnTo>
                  <a:close/>
                </a:path>
              </a:pathLst>
            </a:custGeom>
            <a:solidFill>
              <a:srgbClr val="ECE9EA"/>
            </a:solidFill>
          </p:spPr>
        </p:sp>
        <p:sp>
          <p:nvSpPr>
            <p:cNvPr name="TextBox 4" id="4"/>
            <p:cNvSpPr txBox="true"/>
            <p:nvPr/>
          </p:nvSpPr>
          <p:spPr>
            <a:xfrm>
              <a:off x="0" y="-38100"/>
              <a:ext cx="641821" cy="29044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3505462" y="-303597"/>
            <a:ext cx="2436914" cy="10882985"/>
            <a:chOff x="0" y="0"/>
            <a:chExt cx="641821" cy="2866300"/>
          </a:xfrm>
        </p:grpSpPr>
        <p:sp>
          <p:nvSpPr>
            <p:cNvPr name="Freeform 6" id="6"/>
            <p:cNvSpPr/>
            <p:nvPr/>
          </p:nvSpPr>
          <p:spPr>
            <a:xfrm flipH="false" flipV="false" rot="0">
              <a:off x="0" y="0"/>
              <a:ext cx="641821" cy="2866300"/>
            </a:xfrm>
            <a:custGeom>
              <a:avLst/>
              <a:gdLst/>
              <a:ahLst/>
              <a:cxnLst/>
              <a:rect r="r" b="b" t="t" l="l"/>
              <a:pathLst>
                <a:path h="2866300" w="641821">
                  <a:moveTo>
                    <a:pt x="0" y="0"/>
                  </a:moveTo>
                  <a:lnTo>
                    <a:pt x="641821" y="0"/>
                  </a:lnTo>
                  <a:lnTo>
                    <a:pt x="641821" y="2866300"/>
                  </a:lnTo>
                  <a:lnTo>
                    <a:pt x="0" y="2866300"/>
                  </a:lnTo>
                  <a:close/>
                </a:path>
              </a:pathLst>
            </a:custGeom>
            <a:solidFill>
              <a:srgbClr val="132E4B"/>
            </a:solidFill>
          </p:spPr>
        </p:sp>
        <p:sp>
          <p:nvSpPr>
            <p:cNvPr name="TextBox 7" id="7"/>
            <p:cNvSpPr txBox="true"/>
            <p:nvPr/>
          </p:nvSpPr>
          <p:spPr>
            <a:xfrm>
              <a:off x="0" y="-38100"/>
              <a:ext cx="641821" cy="29044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7813380" y="0"/>
            <a:ext cx="7150134" cy="10579387"/>
            <a:chOff x="0" y="0"/>
            <a:chExt cx="9533512" cy="14105850"/>
          </a:xfrm>
        </p:grpSpPr>
        <p:pic>
          <p:nvPicPr>
            <p:cNvPr name="Picture 9" id="9"/>
            <p:cNvPicPr>
              <a:picLocks noChangeAspect="true"/>
            </p:cNvPicPr>
            <p:nvPr/>
          </p:nvPicPr>
          <p:blipFill>
            <a:blip r:embed="rId2"/>
            <a:srcRect l="33103" t="0" r="33103" b="0"/>
            <a:stretch>
              <a:fillRect/>
            </a:stretch>
          </p:blipFill>
          <p:spPr>
            <a:xfrm flipH="false" flipV="false">
              <a:off x="0" y="0"/>
              <a:ext cx="9533512" cy="14105850"/>
            </a:xfrm>
            <a:prstGeom prst="rect">
              <a:avLst/>
            </a:prstGeom>
          </p:spPr>
        </p:pic>
      </p:grpSp>
      <p:sp>
        <p:nvSpPr>
          <p:cNvPr name="TextBox 10" id="10"/>
          <p:cNvSpPr txBox="true"/>
          <p:nvPr/>
        </p:nvSpPr>
        <p:spPr>
          <a:xfrm rot="0">
            <a:off x="668000" y="3465457"/>
            <a:ext cx="6643314" cy="4511131"/>
          </a:xfrm>
          <a:prstGeom prst="rect">
            <a:avLst/>
          </a:prstGeom>
        </p:spPr>
        <p:txBody>
          <a:bodyPr anchor="t" rtlCol="false" tIns="0" lIns="0" bIns="0" rIns="0">
            <a:spAutoFit/>
          </a:bodyPr>
          <a:lstStyle/>
          <a:p>
            <a:pPr algn="just">
              <a:lnSpc>
                <a:spcPts val="3604"/>
              </a:lnSpc>
            </a:pPr>
            <a:r>
              <a:rPr lang="en-US" sz="3499" spc="-83">
                <a:solidFill>
                  <a:srgbClr val="132E4B"/>
                </a:solidFill>
                <a:latin typeface="Glacial Indifference"/>
                <a:ea typeface="Glacial Indifference"/>
                <a:cs typeface="Glacial Indifference"/>
                <a:sym typeface="Glacial Indifference"/>
              </a:rPr>
              <a:t>En el tiempo de Josué, un grupo de extranjeros engañó al pueblo de Dios con pan mohoso, capas rotas y palabras bien pensadas. Hoy, muchas trampas se disfrazan de espiritualidad. Este programa nos lleva a una tienda peculiar, donde se venden objetos... y también engaños. ¿Estás listo para descubrirlos?¡ Bienvenidos!</a:t>
            </a:r>
          </a:p>
        </p:txBody>
      </p:sp>
      <p:sp>
        <p:nvSpPr>
          <p:cNvPr name="TextBox 11" id="11"/>
          <p:cNvSpPr txBox="true"/>
          <p:nvPr/>
        </p:nvSpPr>
        <p:spPr>
          <a:xfrm rot="0">
            <a:off x="668000" y="1497691"/>
            <a:ext cx="7299179" cy="1111250"/>
          </a:xfrm>
          <a:prstGeom prst="rect">
            <a:avLst/>
          </a:prstGeom>
        </p:spPr>
        <p:txBody>
          <a:bodyPr anchor="t" rtlCol="false" tIns="0" lIns="0" bIns="0" rIns="0">
            <a:spAutoFit/>
          </a:bodyPr>
          <a:lstStyle/>
          <a:p>
            <a:pPr algn="l">
              <a:lnSpc>
                <a:spcPts val="9100"/>
              </a:lnSpc>
            </a:pPr>
            <a:r>
              <a:rPr lang="en-US" sz="6500">
                <a:solidFill>
                  <a:srgbClr val="132E4B"/>
                </a:solidFill>
                <a:latin typeface="Bevan"/>
                <a:ea typeface="Bevan"/>
                <a:cs typeface="Bevan"/>
                <a:sym typeface="Bevan"/>
              </a:rPr>
              <a:t>Introducción</a:t>
            </a:r>
          </a:p>
        </p:txBody>
      </p:sp>
      <p:sp>
        <p:nvSpPr>
          <p:cNvPr name="TextBox 12" id="12"/>
          <p:cNvSpPr txBox="true"/>
          <p:nvPr/>
        </p:nvSpPr>
        <p:spPr>
          <a:xfrm rot="0">
            <a:off x="564507" y="9571266"/>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0BBA5"/>
        </a:solidFill>
      </p:bgPr>
    </p:bg>
    <p:spTree>
      <p:nvGrpSpPr>
        <p:cNvPr id="1" name=""/>
        <p:cNvGrpSpPr/>
        <p:nvPr/>
      </p:nvGrpSpPr>
      <p:grpSpPr>
        <a:xfrm>
          <a:off x="0" y="0"/>
          <a:ext cx="0" cy="0"/>
          <a:chOff x="0" y="0"/>
          <a:chExt cx="0" cy="0"/>
        </a:xfrm>
      </p:grpSpPr>
      <p:grpSp>
        <p:nvGrpSpPr>
          <p:cNvPr name="Group 2" id="2"/>
          <p:cNvGrpSpPr/>
          <p:nvPr/>
        </p:nvGrpSpPr>
        <p:grpSpPr>
          <a:xfrm rot="0">
            <a:off x="14723919" y="-151799"/>
            <a:ext cx="2436914" cy="10882985"/>
            <a:chOff x="0" y="0"/>
            <a:chExt cx="641821" cy="2866300"/>
          </a:xfrm>
        </p:grpSpPr>
        <p:sp>
          <p:nvSpPr>
            <p:cNvPr name="Freeform 3" id="3"/>
            <p:cNvSpPr/>
            <p:nvPr/>
          </p:nvSpPr>
          <p:spPr>
            <a:xfrm flipH="false" flipV="false" rot="0">
              <a:off x="0" y="0"/>
              <a:ext cx="641821" cy="2866300"/>
            </a:xfrm>
            <a:custGeom>
              <a:avLst/>
              <a:gdLst/>
              <a:ahLst/>
              <a:cxnLst/>
              <a:rect r="r" b="b" t="t" l="l"/>
              <a:pathLst>
                <a:path h="2866300" w="641821">
                  <a:moveTo>
                    <a:pt x="0" y="0"/>
                  </a:moveTo>
                  <a:lnTo>
                    <a:pt x="641821" y="0"/>
                  </a:lnTo>
                  <a:lnTo>
                    <a:pt x="641821" y="2866300"/>
                  </a:lnTo>
                  <a:lnTo>
                    <a:pt x="0" y="2866300"/>
                  </a:lnTo>
                  <a:close/>
                </a:path>
              </a:pathLst>
            </a:custGeom>
            <a:solidFill>
              <a:srgbClr val="ECE9EA"/>
            </a:solidFill>
          </p:spPr>
        </p:sp>
        <p:sp>
          <p:nvSpPr>
            <p:cNvPr name="TextBox 4" id="4"/>
            <p:cNvSpPr txBox="true"/>
            <p:nvPr/>
          </p:nvSpPr>
          <p:spPr>
            <a:xfrm>
              <a:off x="0" y="-38100"/>
              <a:ext cx="641821" cy="29044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3505462" y="-303597"/>
            <a:ext cx="2436914" cy="10882985"/>
            <a:chOff x="0" y="0"/>
            <a:chExt cx="641821" cy="2866300"/>
          </a:xfrm>
        </p:grpSpPr>
        <p:sp>
          <p:nvSpPr>
            <p:cNvPr name="Freeform 6" id="6"/>
            <p:cNvSpPr/>
            <p:nvPr/>
          </p:nvSpPr>
          <p:spPr>
            <a:xfrm flipH="false" flipV="false" rot="0">
              <a:off x="0" y="0"/>
              <a:ext cx="641821" cy="2866300"/>
            </a:xfrm>
            <a:custGeom>
              <a:avLst/>
              <a:gdLst/>
              <a:ahLst/>
              <a:cxnLst/>
              <a:rect r="r" b="b" t="t" l="l"/>
              <a:pathLst>
                <a:path h="2866300" w="641821">
                  <a:moveTo>
                    <a:pt x="0" y="0"/>
                  </a:moveTo>
                  <a:lnTo>
                    <a:pt x="641821" y="0"/>
                  </a:lnTo>
                  <a:lnTo>
                    <a:pt x="641821" y="2866300"/>
                  </a:lnTo>
                  <a:lnTo>
                    <a:pt x="0" y="2866300"/>
                  </a:lnTo>
                  <a:close/>
                </a:path>
              </a:pathLst>
            </a:custGeom>
            <a:solidFill>
              <a:srgbClr val="132E4B"/>
            </a:solidFill>
          </p:spPr>
        </p:sp>
        <p:sp>
          <p:nvSpPr>
            <p:cNvPr name="TextBox 7" id="7"/>
            <p:cNvSpPr txBox="true"/>
            <p:nvPr/>
          </p:nvSpPr>
          <p:spPr>
            <a:xfrm>
              <a:off x="0" y="-38100"/>
              <a:ext cx="641821" cy="29044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28700" y="5682409"/>
            <a:ext cx="12106653" cy="4320631"/>
          </a:xfrm>
          <a:custGeom>
            <a:avLst/>
            <a:gdLst/>
            <a:ahLst/>
            <a:cxnLst/>
            <a:rect r="r" b="b" t="t" l="l"/>
            <a:pathLst>
              <a:path h="4320631" w="12106653">
                <a:moveTo>
                  <a:pt x="0" y="0"/>
                </a:moveTo>
                <a:lnTo>
                  <a:pt x="12106653" y="0"/>
                </a:lnTo>
                <a:lnTo>
                  <a:pt x="12106653" y="4320631"/>
                </a:lnTo>
                <a:lnTo>
                  <a:pt x="0" y="4320631"/>
                </a:lnTo>
                <a:lnTo>
                  <a:pt x="0" y="0"/>
                </a:lnTo>
                <a:close/>
              </a:path>
            </a:pathLst>
          </a:custGeom>
          <a:blipFill>
            <a:blip r:embed="rId2"/>
            <a:stretch>
              <a:fillRect l="0" t="0" r="0" b="0"/>
            </a:stretch>
          </a:blipFill>
        </p:spPr>
      </p:sp>
      <p:sp>
        <p:nvSpPr>
          <p:cNvPr name="TextBox 9" id="9"/>
          <p:cNvSpPr txBox="true"/>
          <p:nvPr/>
        </p:nvSpPr>
        <p:spPr>
          <a:xfrm rot="0">
            <a:off x="1447915" y="2468142"/>
            <a:ext cx="10321408" cy="1581784"/>
          </a:xfrm>
          <a:prstGeom prst="rect">
            <a:avLst/>
          </a:prstGeom>
        </p:spPr>
        <p:txBody>
          <a:bodyPr anchor="t" rtlCol="false" tIns="0" lIns="0" bIns="0" rIns="0">
            <a:spAutoFit/>
          </a:bodyPr>
          <a:lstStyle/>
          <a:p>
            <a:pPr algn="just">
              <a:lnSpc>
                <a:spcPts val="4119"/>
              </a:lnSpc>
            </a:pPr>
            <a:r>
              <a:rPr lang="en-US" sz="3999" spc="-95">
                <a:solidFill>
                  <a:srgbClr val="132E4B"/>
                </a:solidFill>
                <a:latin typeface="Glacial Indifference"/>
                <a:ea typeface="Glacial Indifference"/>
                <a:cs typeface="Glacial Indifference"/>
                <a:sym typeface="Glacial Indifference"/>
              </a:rPr>
              <a:t>Esta semana estuvimos estudiando «Sorprendidos por la gracia», un análisis de la historia de Rahab y de los gabaonitas.</a:t>
            </a:r>
          </a:p>
        </p:txBody>
      </p:sp>
      <p:sp>
        <p:nvSpPr>
          <p:cNvPr name="TextBox 10" id="10"/>
          <p:cNvSpPr txBox="true"/>
          <p:nvPr/>
        </p:nvSpPr>
        <p:spPr>
          <a:xfrm rot="0">
            <a:off x="1447915" y="904875"/>
            <a:ext cx="13097324" cy="1111250"/>
          </a:xfrm>
          <a:prstGeom prst="rect">
            <a:avLst/>
          </a:prstGeom>
        </p:spPr>
        <p:txBody>
          <a:bodyPr anchor="t" rtlCol="false" tIns="0" lIns="0" bIns="0" rIns="0">
            <a:spAutoFit/>
          </a:bodyPr>
          <a:lstStyle/>
          <a:p>
            <a:pPr algn="l">
              <a:lnSpc>
                <a:spcPts val="9100"/>
              </a:lnSpc>
            </a:pPr>
            <a:r>
              <a:rPr lang="en-US" sz="6500">
                <a:solidFill>
                  <a:srgbClr val="132E4B"/>
                </a:solidFill>
                <a:latin typeface="Bevan"/>
                <a:ea typeface="Bevan"/>
                <a:cs typeface="Bevan"/>
                <a:sym typeface="Bevan"/>
              </a:rPr>
              <a:t>Lección # 2</a:t>
            </a:r>
          </a:p>
        </p:txBody>
      </p:sp>
      <p:sp>
        <p:nvSpPr>
          <p:cNvPr name="TextBox 11" id="11"/>
          <p:cNvSpPr txBox="true"/>
          <p:nvPr/>
        </p:nvSpPr>
        <p:spPr>
          <a:xfrm rot="0">
            <a:off x="-1506681" y="4678368"/>
            <a:ext cx="16230600" cy="738493"/>
          </a:xfrm>
          <a:prstGeom prst="rect">
            <a:avLst/>
          </a:prstGeom>
        </p:spPr>
        <p:txBody>
          <a:bodyPr anchor="t" rtlCol="false" tIns="0" lIns="0" bIns="0" rIns="0">
            <a:spAutoFit/>
          </a:bodyPr>
          <a:lstStyle/>
          <a:p>
            <a:pPr algn="ctr">
              <a:lnSpc>
                <a:spcPts val="6020"/>
              </a:lnSpc>
              <a:spcBef>
                <a:spcPct val="0"/>
              </a:spcBef>
            </a:pPr>
            <a:r>
              <a:rPr lang="en-US" sz="4300">
                <a:solidFill>
                  <a:srgbClr val="132E4B"/>
                </a:solidFill>
                <a:latin typeface="Bevan"/>
                <a:ea typeface="Bevan"/>
                <a:cs typeface="Bevan"/>
                <a:sym typeface="Bevan"/>
              </a:rPr>
              <a:t>SORPRENDIDOS POR LA GRACIA</a:t>
            </a:r>
          </a:p>
        </p:txBody>
      </p:sp>
      <p:sp>
        <p:nvSpPr>
          <p:cNvPr name="TextBox 12" id="12"/>
          <p:cNvSpPr txBox="true"/>
          <p:nvPr/>
        </p:nvSpPr>
        <p:spPr>
          <a:xfrm rot="0">
            <a:off x="13505462" y="9850640"/>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32E4B"/>
        </a:solidFill>
      </p:bgPr>
    </p:bg>
    <p:spTree>
      <p:nvGrpSpPr>
        <p:cNvPr id="1" name=""/>
        <p:cNvGrpSpPr/>
        <p:nvPr/>
      </p:nvGrpSpPr>
      <p:grpSpPr>
        <a:xfrm>
          <a:off x="0" y="0"/>
          <a:ext cx="0" cy="0"/>
          <a:chOff x="0" y="0"/>
          <a:chExt cx="0" cy="0"/>
        </a:xfrm>
      </p:grpSpPr>
      <p:grpSp>
        <p:nvGrpSpPr>
          <p:cNvPr name="Group 2" id="2"/>
          <p:cNvGrpSpPr/>
          <p:nvPr/>
        </p:nvGrpSpPr>
        <p:grpSpPr>
          <a:xfrm rot="0">
            <a:off x="7382504" y="-484049"/>
            <a:ext cx="3522993" cy="5627549"/>
            <a:chOff x="0" y="0"/>
            <a:chExt cx="2347862" cy="3750421"/>
          </a:xfrm>
        </p:grpSpPr>
        <p:sp>
          <p:nvSpPr>
            <p:cNvPr name="Freeform 3" id="3"/>
            <p:cNvSpPr/>
            <p:nvPr/>
          </p:nvSpPr>
          <p:spPr>
            <a:xfrm flipH="false" flipV="false" rot="0">
              <a:off x="0" y="0"/>
              <a:ext cx="2347862" cy="3750421"/>
            </a:xfrm>
            <a:custGeom>
              <a:avLst/>
              <a:gdLst/>
              <a:ahLst/>
              <a:cxnLst/>
              <a:rect r="r" b="b" t="t" l="l"/>
              <a:pathLst>
                <a:path h="3750421" w="2347862">
                  <a:moveTo>
                    <a:pt x="0" y="0"/>
                  </a:moveTo>
                  <a:lnTo>
                    <a:pt x="2347862" y="0"/>
                  </a:lnTo>
                  <a:lnTo>
                    <a:pt x="2347862" y="3750421"/>
                  </a:lnTo>
                  <a:lnTo>
                    <a:pt x="0" y="3750421"/>
                  </a:lnTo>
                  <a:close/>
                </a:path>
              </a:pathLst>
            </a:custGeom>
            <a:solidFill>
              <a:srgbClr val="D0BBA5"/>
            </a:solidFill>
          </p:spPr>
        </p:sp>
        <p:sp>
          <p:nvSpPr>
            <p:cNvPr name="TextBox 4" id="4"/>
            <p:cNvSpPr txBox="true"/>
            <p:nvPr/>
          </p:nvSpPr>
          <p:spPr>
            <a:xfrm>
              <a:off x="0" y="-38100"/>
              <a:ext cx="2347862" cy="378852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0" y="200534"/>
            <a:ext cx="18288000" cy="4633191"/>
            <a:chOff x="0" y="0"/>
            <a:chExt cx="24384000" cy="6177588"/>
          </a:xfrm>
        </p:grpSpPr>
        <p:pic>
          <p:nvPicPr>
            <p:cNvPr name="Picture 6" id="6"/>
            <p:cNvPicPr>
              <a:picLocks noChangeAspect="true"/>
            </p:cNvPicPr>
            <p:nvPr/>
          </p:nvPicPr>
          <p:blipFill>
            <a:blip r:embed="rId2"/>
            <a:srcRect l="0" t="24665" r="0" b="24665"/>
            <a:stretch>
              <a:fillRect/>
            </a:stretch>
          </p:blipFill>
          <p:spPr>
            <a:xfrm flipH="false" flipV="false">
              <a:off x="0" y="0"/>
              <a:ext cx="24384000" cy="6177588"/>
            </a:xfrm>
            <a:prstGeom prst="rect">
              <a:avLst/>
            </a:prstGeom>
          </p:spPr>
        </p:pic>
      </p:grpSp>
      <p:sp>
        <p:nvSpPr>
          <p:cNvPr name="AutoShape 7" id="7"/>
          <p:cNvSpPr/>
          <p:nvPr/>
        </p:nvSpPr>
        <p:spPr>
          <a:xfrm>
            <a:off x="7656166" y="6534150"/>
            <a:ext cx="2975668" cy="19050"/>
          </a:xfrm>
          <a:prstGeom prst="line">
            <a:avLst/>
          </a:prstGeom>
          <a:ln cap="flat" w="38100">
            <a:solidFill>
              <a:srgbClr val="D0BBA5"/>
            </a:solidFill>
            <a:prstDash val="solid"/>
            <a:headEnd type="none" len="sm" w="sm"/>
            <a:tailEnd type="none" len="sm" w="sm"/>
          </a:ln>
        </p:spPr>
      </p:sp>
      <p:sp>
        <p:nvSpPr>
          <p:cNvPr name="TextBox 8" id="8"/>
          <p:cNvSpPr txBox="true"/>
          <p:nvPr/>
        </p:nvSpPr>
        <p:spPr>
          <a:xfrm rot="0">
            <a:off x="291321" y="6755712"/>
            <a:ext cx="17705357" cy="2771139"/>
          </a:xfrm>
          <a:prstGeom prst="rect">
            <a:avLst/>
          </a:prstGeom>
        </p:spPr>
        <p:txBody>
          <a:bodyPr anchor="t" rtlCol="false" tIns="0" lIns="0" bIns="0" rIns="0">
            <a:spAutoFit/>
          </a:bodyPr>
          <a:lstStyle/>
          <a:p>
            <a:pPr algn="just">
              <a:lnSpc>
                <a:spcPts val="3604"/>
              </a:lnSpc>
            </a:pPr>
            <a:r>
              <a:rPr lang="en-US" sz="3499" spc="-83">
                <a:solidFill>
                  <a:srgbClr val="ECE9EA"/>
                </a:solidFill>
                <a:latin typeface="Glacial Indifference"/>
                <a:ea typeface="Glacial Indifference"/>
                <a:cs typeface="Glacial Indifference"/>
                <a:sym typeface="Glacial Indifference"/>
              </a:rPr>
              <a:t>Como los israelitas con los gabaonitas, muchos hoy toman decisiones sin consultar al Señor. Nos dejamos guiar por lo que parece bueno, lo que nos halaga, lo que creemos entender... pero Dios no se guía por apariencias. Solo su sabiduría es verdadera. Cuando sientas el impulso de tomar decisiones sin consultar a Dios, recuerda lo que dice Proverbios 3: 5-6: «Confía en el Señor con todo tu corazón y no te apoyes en tu propia inteligencia. Reconócelo en todos tus caminos, y él allanará tus sendas». </a:t>
            </a:r>
          </a:p>
        </p:txBody>
      </p:sp>
      <p:sp>
        <p:nvSpPr>
          <p:cNvPr name="TextBox 9" id="9"/>
          <p:cNvSpPr txBox="true"/>
          <p:nvPr/>
        </p:nvSpPr>
        <p:spPr>
          <a:xfrm rot="0">
            <a:off x="3132171" y="4972050"/>
            <a:ext cx="12023658" cy="1543050"/>
          </a:xfrm>
          <a:prstGeom prst="rect">
            <a:avLst/>
          </a:prstGeom>
        </p:spPr>
        <p:txBody>
          <a:bodyPr anchor="t" rtlCol="false" tIns="0" lIns="0" bIns="0" rIns="0">
            <a:spAutoFit/>
          </a:bodyPr>
          <a:lstStyle/>
          <a:p>
            <a:pPr algn="ctr">
              <a:lnSpc>
                <a:spcPts val="12599"/>
              </a:lnSpc>
              <a:spcBef>
                <a:spcPct val="0"/>
              </a:spcBef>
            </a:pPr>
            <a:r>
              <a:rPr lang="en-US" sz="9000">
                <a:solidFill>
                  <a:srgbClr val="ECE9EA"/>
                </a:solidFill>
                <a:latin typeface="Bevan"/>
                <a:ea typeface="Bevan"/>
                <a:cs typeface="Bevan"/>
                <a:sym typeface="Bevan"/>
              </a:rPr>
              <a:t>Conclusión</a:t>
            </a:r>
          </a:p>
        </p:txBody>
      </p:sp>
      <p:sp>
        <p:nvSpPr>
          <p:cNvPr name="TextBox 10" id="10"/>
          <p:cNvSpPr txBox="true"/>
          <p:nvPr/>
        </p:nvSpPr>
        <p:spPr>
          <a:xfrm rot="0">
            <a:off x="461249" y="9712039"/>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D0BBA5"/>
        </a:solidFill>
      </p:bgPr>
    </p:bg>
    <p:spTree>
      <p:nvGrpSpPr>
        <p:cNvPr id="1" name=""/>
        <p:cNvGrpSpPr/>
        <p:nvPr/>
      </p:nvGrpSpPr>
      <p:grpSpPr>
        <a:xfrm>
          <a:off x="0" y="0"/>
          <a:ext cx="0" cy="0"/>
          <a:chOff x="0" y="0"/>
          <a:chExt cx="0" cy="0"/>
        </a:xfrm>
      </p:grpSpPr>
      <p:grpSp>
        <p:nvGrpSpPr>
          <p:cNvPr name="Group 2" id="2"/>
          <p:cNvGrpSpPr/>
          <p:nvPr/>
        </p:nvGrpSpPr>
        <p:grpSpPr>
          <a:xfrm rot="0">
            <a:off x="-454697" y="5143500"/>
            <a:ext cx="19157399" cy="5513982"/>
            <a:chOff x="0" y="0"/>
            <a:chExt cx="25543198" cy="7351977"/>
          </a:xfrm>
        </p:grpSpPr>
        <p:pic>
          <p:nvPicPr>
            <p:cNvPr name="Picture 3" id="3"/>
            <p:cNvPicPr>
              <a:picLocks noChangeAspect="true"/>
            </p:cNvPicPr>
            <p:nvPr/>
          </p:nvPicPr>
          <p:blipFill>
            <a:blip r:embed="rId2"/>
            <a:srcRect l="0" t="28318" r="0" b="28318"/>
            <a:stretch>
              <a:fillRect/>
            </a:stretch>
          </p:blipFill>
          <p:spPr>
            <a:xfrm flipH="false" flipV="false">
              <a:off x="0" y="0"/>
              <a:ext cx="25543198" cy="7351977"/>
            </a:xfrm>
            <a:prstGeom prst="rect">
              <a:avLst/>
            </a:prstGeom>
          </p:spPr>
        </p:pic>
      </p:grpSp>
      <p:sp>
        <p:nvSpPr>
          <p:cNvPr name="AutoShape 4" id="4"/>
          <p:cNvSpPr/>
          <p:nvPr/>
        </p:nvSpPr>
        <p:spPr>
          <a:xfrm>
            <a:off x="7656166" y="3252057"/>
            <a:ext cx="2975668" cy="19050"/>
          </a:xfrm>
          <a:prstGeom prst="line">
            <a:avLst/>
          </a:prstGeom>
          <a:ln cap="flat" w="38100">
            <a:solidFill>
              <a:srgbClr val="132E4B"/>
            </a:solidFill>
            <a:prstDash val="solid"/>
            <a:headEnd type="none" len="sm" w="sm"/>
            <a:tailEnd type="none" len="sm" w="sm"/>
          </a:ln>
        </p:spPr>
      </p:sp>
      <p:sp>
        <p:nvSpPr>
          <p:cNvPr name="Freeform 5" id="5"/>
          <p:cNvSpPr/>
          <p:nvPr/>
        </p:nvSpPr>
        <p:spPr>
          <a:xfrm flipH="false" flipV="false" rot="-10800000">
            <a:off x="10234608" y="-5083015"/>
            <a:ext cx="10730473" cy="7257702"/>
          </a:xfrm>
          <a:custGeom>
            <a:avLst/>
            <a:gdLst/>
            <a:ahLst/>
            <a:cxnLst/>
            <a:rect r="r" b="b" t="t" l="l"/>
            <a:pathLst>
              <a:path h="7257702" w="10730473">
                <a:moveTo>
                  <a:pt x="0" y="0"/>
                </a:moveTo>
                <a:lnTo>
                  <a:pt x="10730474" y="0"/>
                </a:lnTo>
                <a:lnTo>
                  <a:pt x="10730474" y="7257701"/>
                </a:lnTo>
                <a:lnTo>
                  <a:pt x="0" y="7257701"/>
                </a:lnTo>
                <a:lnTo>
                  <a:pt x="0"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10800000">
            <a:off x="-2677082" y="-5083015"/>
            <a:ext cx="10730473" cy="7257702"/>
          </a:xfrm>
          <a:custGeom>
            <a:avLst/>
            <a:gdLst/>
            <a:ahLst/>
            <a:cxnLst/>
            <a:rect r="r" b="b" t="t" l="l"/>
            <a:pathLst>
              <a:path h="7257702" w="10730473">
                <a:moveTo>
                  <a:pt x="10730474" y="0"/>
                </a:moveTo>
                <a:lnTo>
                  <a:pt x="0" y="0"/>
                </a:lnTo>
                <a:lnTo>
                  <a:pt x="0" y="7257701"/>
                </a:lnTo>
                <a:lnTo>
                  <a:pt x="10730474" y="7257701"/>
                </a:lnTo>
                <a:lnTo>
                  <a:pt x="10730474"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7382504" y="-338842"/>
            <a:ext cx="3522993" cy="1830341"/>
            <a:chOff x="0" y="0"/>
            <a:chExt cx="2347862" cy="1219812"/>
          </a:xfrm>
        </p:grpSpPr>
        <p:sp>
          <p:nvSpPr>
            <p:cNvPr name="Freeform 8" id="8"/>
            <p:cNvSpPr/>
            <p:nvPr/>
          </p:nvSpPr>
          <p:spPr>
            <a:xfrm flipH="false" flipV="false" rot="0">
              <a:off x="0" y="0"/>
              <a:ext cx="2347862" cy="1219812"/>
            </a:xfrm>
            <a:custGeom>
              <a:avLst/>
              <a:gdLst/>
              <a:ahLst/>
              <a:cxnLst/>
              <a:rect r="r" b="b" t="t" l="l"/>
              <a:pathLst>
                <a:path h="1219812" w="2347862">
                  <a:moveTo>
                    <a:pt x="0" y="0"/>
                  </a:moveTo>
                  <a:lnTo>
                    <a:pt x="2347862" y="0"/>
                  </a:lnTo>
                  <a:lnTo>
                    <a:pt x="2347862" y="1219812"/>
                  </a:lnTo>
                  <a:lnTo>
                    <a:pt x="0" y="1219812"/>
                  </a:lnTo>
                  <a:close/>
                </a:path>
              </a:pathLst>
            </a:custGeom>
            <a:solidFill>
              <a:srgbClr val="132E4B"/>
            </a:solidFill>
          </p:spPr>
        </p:sp>
        <p:sp>
          <p:nvSpPr>
            <p:cNvPr name="TextBox 9" id="9"/>
            <p:cNvSpPr txBox="true"/>
            <p:nvPr/>
          </p:nvSpPr>
          <p:spPr>
            <a:xfrm>
              <a:off x="0" y="-38100"/>
              <a:ext cx="2347862" cy="1257912"/>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5477219" y="3537806"/>
            <a:ext cx="7293567" cy="1067434"/>
          </a:xfrm>
          <a:prstGeom prst="rect">
            <a:avLst/>
          </a:prstGeom>
        </p:spPr>
        <p:txBody>
          <a:bodyPr anchor="t" rtlCol="false" tIns="0" lIns="0" bIns="0" rIns="0">
            <a:spAutoFit/>
          </a:bodyPr>
          <a:lstStyle/>
          <a:p>
            <a:pPr algn="ctr">
              <a:lnSpc>
                <a:spcPts val="4119"/>
              </a:lnSpc>
            </a:pPr>
            <a:r>
              <a:rPr lang="en-US" sz="3999" spc="-95">
                <a:solidFill>
                  <a:srgbClr val="132E4B"/>
                </a:solidFill>
                <a:latin typeface="Glacial Indifference"/>
                <a:ea typeface="Glacial Indifference"/>
                <a:cs typeface="Glacial Indifference"/>
                <a:sym typeface="Glacial Indifference"/>
              </a:rPr>
              <a:t># 311</a:t>
            </a:r>
          </a:p>
          <a:p>
            <a:pPr algn="ctr">
              <a:lnSpc>
                <a:spcPts val="4119"/>
              </a:lnSpc>
            </a:pPr>
            <a:r>
              <a:rPr lang="en-US" sz="3999" spc="-95">
                <a:solidFill>
                  <a:srgbClr val="132E4B"/>
                </a:solidFill>
                <a:latin typeface="Glacial Indifference"/>
                <a:ea typeface="Glacial Indifference"/>
                <a:cs typeface="Glacial Indifference"/>
                <a:sym typeface="Glacial Indifference"/>
              </a:rPr>
              <a:t> “Cuando junte Jesús las naciones” </a:t>
            </a:r>
          </a:p>
        </p:txBody>
      </p:sp>
      <p:sp>
        <p:nvSpPr>
          <p:cNvPr name="TextBox 11" id="11"/>
          <p:cNvSpPr txBox="true"/>
          <p:nvPr/>
        </p:nvSpPr>
        <p:spPr>
          <a:xfrm rot="0">
            <a:off x="1028700" y="1523698"/>
            <a:ext cx="16230600" cy="1543050"/>
          </a:xfrm>
          <a:prstGeom prst="rect">
            <a:avLst/>
          </a:prstGeom>
        </p:spPr>
        <p:txBody>
          <a:bodyPr anchor="t" rtlCol="false" tIns="0" lIns="0" bIns="0" rIns="0">
            <a:spAutoFit/>
          </a:bodyPr>
          <a:lstStyle/>
          <a:p>
            <a:pPr algn="ctr">
              <a:lnSpc>
                <a:spcPts val="12599"/>
              </a:lnSpc>
              <a:spcBef>
                <a:spcPct val="0"/>
              </a:spcBef>
            </a:pPr>
            <a:r>
              <a:rPr lang="en-US" sz="9000">
                <a:solidFill>
                  <a:srgbClr val="132E4B"/>
                </a:solidFill>
                <a:latin typeface="Bevan"/>
                <a:ea typeface="Bevan"/>
                <a:cs typeface="Bevan"/>
                <a:sym typeface="Bevan"/>
              </a:rPr>
              <a:t>Himno y Oración Final</a:t>
            </a:r>
          </a:p>
        </p:txBody>
      </p:sp>
      <p:sp>
        <p:nvSpPr>
          <p:cNvPr name="TextBox 12" id="12"/>
          <p:cNvSpPr txBox="true"/>
          <p:nvPr/>
        </p:nvSpPr>
        <p:spPr>
          <a:xfrm rot="0">
            <a:off x="461249" y="9712039"/>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132E4B">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0BBA5"/>
        </a:solidFill>
      </p:bgPr>
    </p:bg>
    <p:spTree>
      <p:nvGrpSpPr>
        <p:cNvPr id="1" name=""/>
        <p:cNvGrpSpPr/>
        <p:nvPr/>
      </p:nvGrpSpPr>
      <p:grpSpPr>
        <a:xfrm>
          <a:off x="0" y="0"/>
          <a:ext cx="0" cy="0"/>
          <a:chOff x="0" y="0"/>
          <a:chExt cx="0" cy="0"/>
        </a:xfrm>
      </p:grpSpPr>
      <p:grpSp>
        <p:nvGrpSpPr>
          <p:cNvPr name="Group 2" id="2"/>
          <p:cNvGrpSpPr/>
          <p:nvPr/>
        </p:nvGrpSpPr>
        <p:grpSpPr>
          <a:xfrm rot="0">
            <a:off x="-454697" y="5143500"/>
            <a:ext cx="19157399" cy="5513982"/>
            <a:chOff x="0" y="0"/>
            <a:chExt cx="25543198" cy="7351977"/>
          </a:xfrm>
        </p:grpSpPr>
        <p:pic>
          <p:nvPicPr>
            <p:cNvPr name="Picture 3" id="3"/>
            <p:cNvPicPr>
              <a:picLocks noChangeAspect="true"/>
            </p:cNvPicPr>
            <p:nvPr/>
          </p:nvPicPr>
          <p:blipFill>
            <a:blip r:embed="rId2"/>
            <a:srcRect l="0" t="35608" r="0" b="35608"/>
            <a:stretch>
              <a:fillRect/>
            </a:stretch>
          </p:blipFill>
          <p:spPr>
            <a:xfrm flipH="false" flipV="false">
              <a:off x="0" y="0"/>
              <a:ext cx="25543198" cy="7351977"/>
            </a:xfrm>
            <a:prstGeom prst="rect">
              <a:avLst/>
            </a:prstGeom>
          </p:spPr>
        </p:pic>
      </p:grpSp>
      <p:sp>
        <p:nvSpPr>
          <p:cNvPr name="AutoShape 4" id="4"/>
          <p:cNvSpPr/>
          <p:nvPr/>
        </p:nvSpPr>
        <p:spPr>
          <a:xfrm>
            <a:off x="7929707" y="3806087"/>
            <a:ext cx="2975668" cy="19050"/>
          </a:xfrm>
          <a:prstGeom prst="line">
            <a:avLst/>
          </a:prstGeom>
          <a:ln cap="flat" w="38100">
            <a:solidFill>
              <a:srgbClr val="132E4B"/>
            </a:solidFill>
            <a:prstDash val="solid"/>
            <a:headEnd type="none" len="sm" w="sm"/>
            <a:tailEnd type="none" len="sm" w="sm"/>
          </a:ln>
        </p:spPr>
      </p:sp>
      <p:sp>
        <p:nvSpPr>
          <p:cNvPr name="Freeform 5" id="5"/>
          <p:cNvSpPr/>
          <p:nvPr/>
        </p:nvSpPr>
        <p:spPr>
          <a:xfrm flipH="false" flipV="false" rot="-10800000">
            <a:off x="10234608" y="-5083015"/>
            <a:ext cx="10730473" cy="7257702"/>
          </a:xfrm>
          <a:custGeom>
            <a:avLst/>
            <a:gdLst/>
            <a:ahLst/>
            <a:cxnLst/>
            <a:rect r="r" b="b" t="t" l="l"/>
            <a:pathLst>
              <a:path h="7257702" w="10730473">
                <a:moveTo>
                  <a:pt x="0" y="0"/>
                </a:moveTo>
                <a:lnTo>
                  <a:pt x="10730474" y="0"/>
                </a:lnTo>
                <a:lnTo>
                  <a:pt x="10730474" y="7257701"/>
                </a:lnTo>
                <a:lnTo>
                  <a:pt x="0" y="7257701"/>
                </a:lnTo>
                <a:lnTo>
                  <a:pt x="0"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10800000">
            <a:off x="-2677082" y="-5083015"/>
            <a:ext cx="10730473" cy="7257702"/>
          </a:xfrm>
          <a:custGeom>
            <a:avLst/>
            <a:gdLst/>
            <a:ahLst/>
            <a:cxnLst/>
            <a:rect r="r" b="b" t="t" l="l"/>
            <a:pathLst>
              <a:path h="7257702" w="10730473">
                <a:moveTo>
                  <a:pt x="10730474" y="0"/>
                </a:moveTo>
                <a:lnTo>
                  <a:pt x="0" y="0"/>
                </a:lnTo>
                <a:lnTo>
                  <a:pt x="0" y="7257701"/>
                </a:lnTo>
                <a:lnTo>
                  <a:pt x="10730474" y="7257701"/>
                </a:lnTo>
                <a:lnTo>
                  <a:pt x="10730474"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7382504" y="-338842"/>
            <a:ext cx="3522993" cy="1830341"/>
            <a:chOff x="0" y="0"/>
            <a:chExt cx="2347862" cy="1219812"/>
          </a:xfrm>
        </p:grpSpPr>
        <p:sp>
          <p:nvSpPr>
            <p:cNvPr name="Freeform 8" id="8"/>
            <p:cNvSpPr/>
            <p:nvPr/>
          </p:nvSpPr>
          <p:spPr>
            <a:xfrm flipH="false" flipV="false" rot="0">
              <a:off x="0" y="0"/>
              <a:ext cx="2347862" cy="1219812"/>
            </a:xfrm>
            <a:custGeom>
              <a:avLst/>
              <a:gdLst/>
              <a:ahLst/>
              <a:cxnLst/>
              <a:rect r="r" b="b" t="t" l="l"/>
              <a:pathLst>
                <a:path h="1219812" w="2347862">
                  <a:moveTo>
                    <a:pt x="0" y="0"/>
                  </a:moveTo>
                  <a:lnTo>
                    <a:pt x="2347862" y="0"/>
                  </a:lnTo>
                  <a:lnTo>
                    <a:pt x="2347862" y="1219812"/>
                  </a:lnTo>
                  <a:lnTo>
                    <a:pt x="0" y="1219812"/>
                  </a:lnTo>
                  <a:close/>
                </a:path>
              </a:pathLst>
            </a:custGeom>
            <a:solidFill>
              <a:srgbClr val="132E4B"/>
            </a:solidFill>
          </p:spPr>
        </p:sp>
        <p:sp>
          <p:nvSpPr>
            <p:cNvPr name="TextBox 9" id="9"/>
            <p:cNvSpPr txBox="true"/>
            <p:nvPr/>
          </p:nvSpPr>
          <p:spPr>
            <a:xfrm>
              <a:off x="0" y="-38100"/>
              <a:ext cx="2347862" cy="1257912"/>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3570598" y="4072787"/>
            <a:ext cx="11611467" cy="679449"/>
          </a:xfrm>
          <a:prstGeom prst="rect">
            <a:avLst/>
          </a:prstGeom>
        </p:spPr>
        <p:txBody>
          <a:bodyPr anchor="t" rtlCol="false" tIns="0" lIns="0" bIns="0" rIns="0">
            <a:spAutoFit/>
          </a:bodyPr>
          <a:lstStyle/>
          <a:p>
            <a:pPr algn="ctr">
              <a:lnSpc>
                <a:spcPts val="5149"/>
              </a:lnSpc>
            </a:pPr>
            <a:r>
              <a:rPr lang="en-US" sz="4999" spc="-119">
                <a:solidFill>
                  <a:srgbClr val="132E4B"/>
                </a:solidFill>
                <a:latin typeface="Glacial Indifference"/>
                <a:ea typeface="Glacial Indifference"/>
                <a:cs typeface="Glacial Indifference"/>
                <a:sym typeface="Glacial Indifference"/>
              </a:rPr>
              <a:t>La Capa Remendada</a:t>
            </a:r>
          </a:p>
        </p:txBody>
      </p:sp>
      <p:sp>
        <p:nvSpPr>
          <p:cNvPr name="TextBox 11" id="11"/>
          <p:cNvSpPr txBox="true"/>
          <p:nvPr/>
        </p:nvSpPr>
        <p:spPr>
          <a:xfrm rot="0">
            <a:off x="1008702" y="1523273"/>
            <a:ext cx="16230600" cy="2263765"/>
          </a:xfrm>
          <a:prstGeom prst="rect">
            <a:avLst/>
          </a:prstGeom>
        </p:spPr>
        <p:txBody>
          <a:bodyPr anchor="t" rtlCol="false" tIns="0" lIns="0" bIns="0" rIns="0">
            <a:spAutoFit/>
          </a:bodyPr>
          <a:lstStyle/>
          <a:p>
            <a:pPr algn="ctr" marL="1403436" indent="-701718" lvl="1">
              <a:lnSpc>
                <a:spcPts val="9100"/>
              </a:lnSpc>
              <a:spcBef>
                <a:spcPct val="0"/>
              </a:spcBef>
              <a:buAutoNum type="arabicPeriod" startAt="1"/>
            </a:pPr>
            <a:r>
              <a:rPr lang="en-US" sz="6500">
                <a:solidFill>
                  <a:srgbClr val="132E4B"/>
                </a:solidFill>
                <a:latin typeface="Bevan"/>
                <a:ea typeface="Bevan"/>
                <a:cs typeface="Bevan"/>
                <a:sym typeface="Bevan"/>
              </a:rPr>
              <a:t>El Engaño de la Apariencia de Piedad </a:t>
            </a:r>
          </a:p>
        </p:txBody>
      </p:sp>
      <p:sp>
        <p:nvSpPr>
          <p:cNvPr name="TextBox 12" id="12"/>
          <p:cNvSpPr txBox="true"/>
          <p:nvPr/>
        </p:nvSpPr>
        <p:spPr>
          <a:xfrm rot="0">
            <a:off x="564507" y="9571266"/>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0BBA5"/>
        </a:solidFill>
      </p:bgPr>
    </p:bg>
    <p:spTree>
      <p:nvGrpSpPr>
        <p:cNvPr id="1" name=""/>
        <p:cNvGrpSpPr/>
        <p:nvPr/>
      </p:nvGrpSpPr>
      <p:grpSpPr>
        <a:xfrm>
          <a:off x="0" y="0"/>
          <a:ext cx="0" cy="0"/>
          <a:chOff x="0" y="0"/>
          <a:chExt cx="0" cy="0"/>
        </a:xfrm>
      </p:grpSpPr>
      <p:grpSp>
        <p:nvGrpSpPr>
          <p:cNvPr name="Group 2" id="2"/>
          <p:cNvGrpSpPr/>
          <p:nvPr/>
        </p:nvGrpSpPr>
        <p:grpSpPr>
          <a:xfrm rot="0">
            <a:off x="-1593565" y="1487721"/>
            <a:ext cx="20181325" cy="8178130"/>
            <a:chOff x="0" y="0"/>
            <a:chExt cx="5315246" cy="2153911"/>
          </a:xfrm>
        </p:grpSpPr>
        <p:sp>
          <p:nvSpPr>
            <p:cNvPr name="Freeform 3" id="3"/>
            <p:cNvSpPr/>
            <p:nvPr/>
          </p:nvSpPr>
          <p:spPr>
            <a:xfrm flipH="false" flipV="false" rot="0">
              <a:off x="0" y="0"/>
              <a:ext cx="5315246" cy="2153911"/>
            </a:xfrm>
            <a:custGeom>
              <a:avLst/>
              <a:gdLst/>
              <a:ahLst/>
              <a:cxnLst/>
              <a:rect r="r" b="b" t="t" l="l"/>
              <a:pathLst>
                <a:path h="2153911" w="5315246">
                  <a:moveTo>
                    <a:pt x="0" y="0"/>
                  </a:moveTo>
                  <a:lnTo>
                    <a:pt x="5315246" y="0"/>
                  </a:lnTo>
                  <a:lnTo>
                    <a:pt x="5315246" y="2153911"/>
                  </a:lnTo>
                  <a:lnTo>
                    <a:pt x="0" y="2153911"/>
                  </a:lnTo>
                  <a:close/>
                </a:path>
              </a:pathLst>
            </a:custGeom>
            <a:solidFill>
              <a:srgbClr val="132E4B"/>
            </a:solidFill>
          </p:spPr>
        </p:sp>
        <p:sp>
          <p:nvSpPr>
            <p:cNvPr name="TextBox 4" id="4"/>
            <p:cNvSpPr txBox="true"/>
            <p:nvPr/>
          </p:nvSpPr>
          <p:spPr>
            <a:xfrm>
              <a:off x="0" y="-38100"/>
              <a:ext cx="5315246" cy="219201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042276" y="-288538"/>
            <a:ext cx="8001000" cy="11099015"/>
            <a:chOff x="0" y="0"/>
            <a:chExt cx="10668000" cy="14798687"/>
          </a:xfrm>
        </p:grpSpPr>
        <p:pic>
          <p:nvPicPr>
            <p:cNvPr name="Picture 6" id="6"/>
            <p:cNvPicPr>
              <a:picLocks noChangeAspect="true"/>
            </p:cNvPicPr>
            <p:nvPr/>
          </p:nvPicPr>
          <p:blipFill>
            <a:blip r:embed="rId2"/>
            <a:srcRect l="13956" t="0" r="13956" b="0"/>
            <a:stretch>
              <a:fillRect/>
            </a:stretch>
          </p:blipFill>
          <p:spPr>
            <a:xfrm flipH="false" flipV="false">
              <a:off x="0" y="0"/>
              <a:ext cx="10668000" cy="14798687"/>
            </a:xfrm>
            <a:prstGeom prst="rect">
              <a:avLst/>
            </a:prstGeom>
          </p:spPr>
        </p:pic>
      </p:grpSp>
      <p:sp>
        <p:nvSpPr>
          <p:cNvPr name="Freeform 7" id="7"/>
          <p:cNvSpPr/>
          <p:nvPr/>
        </p:nvSpPr>
        <p:spPr>
          <a:xfrm flipH="false" flipV="false" rot="5400000">
            <a:off x="16293348" y="36286"/>
            <a:ext cx="702133" cy="1984827"/>
          </a:xfrm>
          <a:custGeom>
            <a:avLst/>
            <a:gdLst/>
            <a:ahLst/>
            <a:cxnLst/>
            <a:rect r="r" b="b" t="t" l="l"/>
            <a:pathLst>
              <a:path h="1984827" w="702133">
                <a:moveTo>
                  <a:pt x="0" y="0"/>
                </a:moveTo>
                <a:lnTo>
                  <a:pt x="702133" y="0"/>
                </a:lnTo>
                <a:lnTo>
                  <a:pt x="702133" y="1984828"/>
                </a:lnTo>
                <a:lnTo>
                  <a:pt x="0" y="19848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028700" y="2427962"/>
            <a:ext cx="7683863" cy="5514339"/>
          </a:xfrm>
          <a:prstGeom prst="rect">
            <a:avLst/>
          </a:prstGeom>
        </p:spPr>
        <p:txBody>
          <a:bodyPr anchor="t" rtlCol="false" tIns="0" lIns="0" bIns="0" rIns="0">
            <a:spAutoFit/>
          </a:bodyPr>
          <a:lstStyle/>
          <a:p>
            <a:pPr algn="just">
              <a:lnSpc>
                <a:spcPts val="3604"/>
              </a:lnSpc>
            </a:pPr>
            <a:r>
              <a:rPr lang="en-US" sz="3499" spc="-83">
                <a:solidFill>
                  <a:srgbClr val="ECE9EA"/>
                </a:solidFill>
                <a:latin typeface="Glacial Indifference"/>
                <a:ea typeface="Glacial Indifference"/>
                <a:cs typeface="Glacial Indifference"/>
                <a:sym typeface="Glacial Indifference"/>
              </a:rPr>
              <a:t>A veces buscamos un nuevo comienzo, una vida diferente sin tiempo para cultivar buenos hábitos, entoneces buscamos una capa para que vean que somos buenas personas.</a:t>
            </a:r>
          </a:p>
          <a:p>
            <a:pPr algn="just">
              <a:lnSpc>
                <a:spcPts val="3604"/>
              </a:lnSpc>
            </a:pPr>
          </a:p>
          <a:p>
            <a:pPr algn="just">
              <a:lnSpc>
                <a:spcPts val="3604"/>
              </a:lnSpc>
            </a:pPr>
            <a:r>
              <a:rPr lang="en-US" sz="3499" spc="-83">
                <a:solidFill>
                  <a:srgbClr val="ECE9EA"/>
                </a:solidFill>
                <a:latin typeface="Glacial Indifference"/>
                <a:ea typeface="Glacial Indifference"/>
                <a:cs typeface="Glacial Indifference"/>
                <a:sym typeface="Glacial Indifference"/>
              </a:rPr>
              <a:t>El enemigo sabe lo que buscamos y nos ofrece una capa, aunque remendada la usamos para que todos piensen que somos piadosos. Nos asegura que nadie lo notará convenciéndonos de que lo más importante es la impresión que daremos.</a:t>
            </a:r>
          </a:p>
        </p:txBody>
      </p:sp>
      <p:sp>
        <p:nvSpPr>
          <p:cNvPr name="TextBox 9" id="9"/>
          <p:cNvSpPr txBox="true"/>
          <p:nvPr/>
        </p:nvSpPr>
        <p:spPr>
          <a:xfrm rot="0">
            <a:off x="538693" y="9855226"/>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0BBA5"/>
        </a:solidFill>
      </p:bgPr>
    </p:bg>
    <p:spTree>
      <p:nvGrpSpPr>
        <p:cNvPr id="1" name=""/>
        <p:cNvGrpSpPr/>
        <p:nvPr/>
      </p:nvGrpSpPr>
      <p:grpSpPr>
        <a:xfrm>
          <a:off x="0" y="0"/>
          <a:ext cx="0" cy="0"/>
          <a:chOff x="0" y="0"/>
          <a:chExt cx="0" cy="0"/>
        </a:xfrm>
      </p:grpSpPr>
      <p:grpSp>
        <p:nvGrpSpPr>
          <p:cNvPr name="Group 2" id="2"/>
          <p:cNvGrpSpPr/>
          <p:nvPr/>
        </p:nvGrpSpPr>
        <p:grpSpPr>
          <a:xfrm rot="0">
            <a:off x="-1593565" y="1487721"/>
            <a:ext cx="20181325" cy="8178130"/>
            <a:chOff x="0" y="0"/>
            <a:chExt cx="5315246" cy="2153911"/>
          </a:xfrm>
        </p:grpSpPr>
        <p:sp>
          <p:nvSpPr>
            <p:cNvPr name="Freeform 3" id="3"/>
            <p:cNvSpPr/>
            <p:nvPr/>
          </p:nvSpPr>
          <p:spPr>
            <a:xfrm flipH="false" flipV="false" rot="0">
              <a:off x="0" y="0"/>
              <a:ext cx="5315246" cy="2153911"/>
            </a:xfrm>
            <a:custGeom>
              <a:avLst/>
              <a:gdLst/>
              <a:ahLst/>
              <a:cxnLst/>
              <a:rect r="r" b="b" t="t" l="l"/>
              <a:pathLst>
                <a:path h="2153911" w="5315246">
                  <a:moveTo>
                    <a:pt x="0" y="0"/>
                  </a:moveTo>
                  <a:lnTo>
                    <a:pt x="5315246" y="0"/>
                  </a:lnTo>
                  <a:lnTo>
                    <a:pt x="5315246" y="2153911"/>
                  </a:lnTo>
                  <a:lnTo>
                    <a:pt x="0" y="2153911"/>
                  </a:lnTo>
                  <a:close/>
                </a:path>
              </a:pathLst>
            </a:custGeom>
            <a:solidFill>
              <a:srgbClr val="132E4B"/>
            </a:solidFill>
          </p:spPr>
        </p:sp>
        <p:sp>
          <p:nvSpPr>
            <p:cNvPr name="TextBox 4" id="4"/>
            <p:cNvSpPr txBox="true"/>
            <p:nvPr/>
          </p:nvSpPr>
          <p:spPr>
            <a:xfrm>
              <a:off x="0" y="-38100"/>
              <a:ext cx="5315246" cy="219201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042276" y="-288538"/>
            <a:ext cx="8001000" cy="11099015"/>
            <a:chOff x="0" y="0"/>
            <a:chExt cx="10668000" cy="14798687"/>
          </a:xfrm>
        </p:grpSpPr>
        <p:pic>
          <p:nvPicPr>
            <p:cNvPr name="Picture 6" id="6"/>
            <p:cNvPicPr>
              <a:picLocks noChangeAspect="true"/>
            </p:cNvPicPr>
            <p:nvPr/>
          </p:nvPicPr>
          <p:blipFill>
            <a:blip r:embed="rId2"/>
            <a:srcRect l="25940" t="0" r="25940" b="0"/>
            <a:stretch>
              <a:fillRect/>
            </a:stretch>
          </p:blipFill>
          <p:spPr>
            <a:xfrm flipH="false" flipV="false">
              <a:off x="0" y="0"/>
              <a:ext cx="10668000" cy="14798687"/>
            </a:xfrm>
            <a:prstGeom prst="rect">
              <a:avLst/>
            </a:prstGeom>
          </p:spPr>
        </p:pic>
      </p:grpSp>
      <p:sp>
        <p:nvSpPr>
          <p:cNvPr name="Freeform 7" id="7"/>
          <p:cNvSpPr/>
          <p:nvPr/>
        </p:nvSpPr>
        <p:spPr>
          <a:xfrm flipH="false" flipV="false" rot="5400000">
            <a:off x="16293348" y="36286"/>
            <a:ext cx="702133" cy="1984827"/>
          </a:xfrm>
          <a:custGeom>
            <a:avLst/>
            <a:gdLst/>
            <a:ahLst/>
            <a:cxnLst/>
            <a:rect r="r" b="b" t="t" l="l"/>
            <a:pathLst>
              <a:path h="1984827" w="702133">
                <a:moveTo>
                  <a:pt x="0" y="0"/>
                </a:moveTo>
                <a:lnTo>
                  <a:pt x="702133" y="0"/>
                </a:lnTo>
                <a:lnTo>
                  <a:pt x="702133" y="1984828"/>
                </a:lnTo>
                <a:lnTo>
                  <a:pt x="0" y="19848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9042276" y="3132686"/>
            <a:ext cx="8001000" cy="4038728"/>
            <a:chOff x="0" y="0"/>
            <a:chExt cx="2107259" cy="1063698"/>
          </a:xfrm>
        </p:grpSpPr>
        <p:sp>
          <p:nvSpPr>
            <p:cNvPr name="Freeform 9" id="9"/>
            <p:cNvSpPr/>
            <p:nvPr/>
          </p:nvSpPr>
          <p:spPr>
            <a:xfrm flipH="false" flipV="false" rot="0">
              <a:off x="0" y="0"/>
              <a:ext cx="2107259" cy="1063698"/>
            </a:xfrm>
            <a:custGeom>
              <a:avLst/>
              <a:gdLst/>
              <a:ahLst/>
              <a:cxnLst/>
              <a:rect r="r" b="b" t="t" l="l"/>
              <a:pathLst>
                <a:path h="1063698" w="2107259">
                  <a:moveTo>
                    <a:pt x="0" y="0"/>
                  </a:moveTo>
                  <a:lnTo>
                    <a:pt x="2107259" y="0"/>
                  </a:lnTo>
                  <a:lnTo>
                    <a:pt x="2107259" y="1063698"/>
                  </a:lnTo>
                  <a:lnTo>
                    <a:pt x="0" y="1063698"/>
                  </a:lnTo>
                  <a:close/>
                </a:path>
              </a:pathLst>
            </a:custGeom>
            <a:solidFill>
              <a:srgbClr val="D0BBA5">
                <a:alpha val="67843"/>
              </a:srgbClr>
            </a:solidFill>
          </p:spPr>
        </p:sp>
        <p:sp>
          <p:nvSpPr>
            <p:cNvPr name="TextBox 10" id="10"/>
            <p:cNvSpPr txBox="true"/>
            <p:nvPr/>
          </p:nvSpPr>
          <p:spPr>
            <a:xfrm>
              <a:off x="0" y="-38100"/>
              <a:ext cx="2107259" cy="1101798"/>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680433" y="4723361"/>
            <a:ext cx="7683863" cy="2771139"/>
          </a:xfrm>
          <a:prstGeom prst="rect">
            <a:avLst/>
          </a:prstGeom>
        </p:spPr>
        <p:txBody>
          <a:bodyPr anchor="t" rtlCol="false" tIns="0" lIns="0" bIns="0" rIns="0">
            <a:spAutoFit/>
          </a:bodyPr>
          <a:lstStyle/>
          <a:p>
            <a:pPr algn="just">
              <a:lnSpc>
                <a:spcPts val="3604"/>
              </a:lnSpc>
            </a:pPr>
            <a:r>
              <a:rPr lang="en-US" sz="3499" spc="-83">
                <a:solidFill>
                  <a:srgbClr val="ECE9EA"/>
                </a:solidFill>
                <a:latin typeface="Glacial Indifference"/>
                <a:ea typeface="Glacial Indifference"/>
                <a:cs typeface="Glacial Indifference"/>
                <a:sym typeface="Glacial Indifference"/>
              </a:rPr>
              <a:t> ¡Qué triste que, en vez de buscar el manto de justicia de Cristo, muchos se conformen hoy con las capas remendadas de la apariencia de piedad! No caigas en la misma trampa, hermano querido. Mantente alerta.</a:t>
            </a:r>
          </a:p>
        </p:txBody>
      </p:sp>
      <p:sp>
        <p:nvSpPr>
          <p:cNvPr name="TextBox 12" id="12"/>
          <p:cNvSpPr txBox="true"/>
          <p:nvPr/>
        </p:nvSpPr>
        <p:spPr>
          <a:xfrm rot="0">
            <a:off x="680433" y="2551874"/>
            <a:ext cx="7271483" cy="1844675"/>
          </a:xfrm>
          <a:prstGeom prst="rect">
            <a:avLst/>
          </a:prstGeom>
        </p:spPr>
        <p:txBody>
          <a:bodyPr anchor="t" rtlCol="false" tIns="0" lIns="0" bIns="0" rIns="0">
            <a:spAutoFit/>
          </a:bodyPr>
          <a:lstStyle/>
          <a:p>
            <a:pPr algn="l">
              <a:lnSpc>
                <a:spcPts val="4900"/>
              </a:lnSpc>
            </a:pPr>
            <a:r>
              <a:rPr lang="en-US" sz="3500">
                <a:solidFill>
                  <a:srgbClr val="ECE9EA"/>
                </a:solidFill>
                <a:latin typeface="Bevan"/>
                <a:ea typeface="Bevan"/>
                <a:cs typeface="Bevan"/>
                <a:sym typeface="Bevan"/>
              </a:rPr>
              <a:t>¿Quién necesita autenticidad cuando puedes parecer santo? </a:t>
            </a:r>
          </a:p>
        </p:txBody>
      </p:sp>
      <p:sp>
        <p:nvSpPr>
          <p:cNvPr name="TextBox 13" id="13"/>
          <p:cNvSpPr txBox="true"/>
          <p:nvPr/>
        </p:nvSpPr>
        <p:spPr>
          <a:xfrm rot="0">
            <a:off x="9523689" y="3879361"/>
            <a:ext cx="7271483" cy="3082925"/>
          </a:xfrm>
          <a:prstGeom prst="rect">
            <a:avLst/>
          </a:prstGeom>
        </p:spPr>
        <p:txBody>
          <a:bodyPr anchor="t" rtlCol="false" tIns="0" lIns="0" bIns="0" rIns="0">
            <a:spAutoFit/>
          </a:bodyPr>
          <a:lstStyle/>
          <a:p>
            <a:pPr algn="ctr">
              <a:lnSpc>
                <a:spcPts val="4900"/>
              </a:lnSpc>
            </a:pPr>
            <a:r>
              <a:rPr lang="en-US" sz="3500">
                <a:solidFill>
                  <a:srgbClr val="132E4B"/>
                </a:solidFill>
                <a:latin typeface="Bevan"/>
                <a:ea typeface="Bevan"/>
                <a:cs typeface="Bevan"/>
                <a:sym typeface="Bevan"/>
              </a:rPr>
              <a:t>Himno para iniciar:</a:t>
            </a:r>
          </a:p>
          <a:p>
            <a:pPr algn="ctr">
              <a:lnSpc>
                <a:spcPts val="4900"/>
              </a:lnSpc>
            </a:pPr>
            <a:r>
              <a:rPr lang="en-US" sz="3500">
                <a:solidFill>
                  <a:srgbClr val="132E4B"/>
                </a:solidFill>
                <a:latin typeface="Bevan"/>
                <a:ea typeface="Bevan"/>
                <a:cs typeface="Bevan"/>
                <a:sym typeface="Bevan"/>
              </a:rPr>
              <a:t># 508 </a:t>
            </a:r>
          </a:p>
          <a:p>
            <a:pPr algn="ctr">
              <a:lnSpc>
                <a:spcPts val="4900"/>
              </a:lnSpc>
            </a:pPr>
          </a:p>
          <a:p>
            <a:pPr algn="ctr">
              <a:lnSpc>
                <a:spcPts val="4900"/>
              </a:lnSpc>
            </a:pPr>
            <a:r>
              <a:rPr lang="en-US" sz="3500">
                <a:solidFill>
                  <a:srgbClr val="132E4B"/>
                </a:solidFill>
                <a:latin typeface="Bevan"/>
                <a:ea typeface="Bevan"/>
                <a:cs typeface="Bevan"/>
                <a:sym typeface="Bevan"/>
              </a:rPr>
              <a:t>“Contendamos siempre por nuestra fe.”</a:t>
            </a:r>
          </a:p>
        </p:txBody>
      </p:sp>
      <p:sp>
        <p:nvSpPr>
          <p:cNvPr name="TextBox 14" id="14"/>
          <p:cNvSpPr txBox="true"/>
          <p:nvPr/>
        </p:nvSpPr>
        <p:spPr>
          <a:xfrm rot="0">
            <a:off x="461249" y="9627751"/>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0BBA5"/>
        </a:solidFill>
      </p:bgPr>
    </p:bg>
    <p:spTree>
      <p:nvGrpSpPr>
        <p:cNvPr id="1" name=""/>
        <p:cNvGrpSpPr/>
        <p:nvPr/>
      </p:nvGrpSpPr>
      <p:grpSpPr>
        <a:xfrm>
          <a:off x="0" y="0"/>
          <a:ext cx="0" cy="0"/>
          <a:chOff x="0" y="0"/>
          <a:chExt cx="0" cy="0"/>
        </a:xfrm>
      </p:grpSpPr>
      <p:grpSp>
        <p:nvGrpSpPr>
          <p:cNvPr name="Group 2" id="2"/>
          <p:cNvGrpSpPr/>
          <p:nvPr/>
        </p:nvGrpSpPr>
        <p:grpSpPr>
          <a:xfrm rot="0">
            <a:off x="-454697" y="5143500"/>
            <a:ext cx="19157399" cy="5513982"/>
            <a:chOff x="0" y="0"/>
            <a:chExt cx="25543198" cy="7351977"/>
          </a:xfrm>
        </p:grpSpPr>
        <p:pic>
          <p:nvPicPr>
            <p:cNvPr name="Picture 3" id="3"/>
            <p:cNvPicPr>
              <a:picLocks noChangeAspect="true"/>
            </p:cNvPicPr>
            <p:nvPr/>
          </p:nvPicPr>
          <p:blipFill>
            <a:blip r:embed="rId2"/>
            <a:srcRect l="0" t="31027" r="0" b="40190"/>
            <a:stretch>
              <a:fillRect/>
            </a:stretch>
          </p:blipFill>
          <p:spPr>
            <a:xfrm flipH="false" flipV="false">
              <a:off x="0" y="0"/>
              <a:ext cx="25543198" cy="7351977"/>
            </a:xfrm>
            <a:prstGeom prst="rect">
              <a:avLst/>
            </a:prstGeom>
          </p:spPr>
        </p:pic>
      </p:grpSp>
      <p:sp>
        <p:nvSpPr>
          <p:cNvPr name="AutoShape 4" id="4"/>
          <p:cNvSpPr/>
          <p:nvPr/>
        </p:nvSpPr>
        <p:spPr>
          <a:xfrm>
            <a:off x="7656166" y="3252057"/>
            <a:ext cx="2975668" cy="19050"/>
          </a:xfrm>
          <a:prstGeom prst="line">
            <a:avLst/>
          </a:prstGeom>
          <a:ln cap="flat" w="38100">
            <a:solidFill>
              <a:srgbClr val="132E4B"/>
            </a:solidFill>
            <a:prstDash val="solid"/>
            <a:headEnd type="none" len="sm" w="sm"/>
            <a:tailEnd type="none" len="sm" w="sm"/>
          </a:ln>
        </p:spPr>
      </p:sp>
      <p:sp>
        <p:nvSpPr>
          <p:cNvPr name="Freeform 5" id="5"/>
          <p:cNvSpPr/>
          <p:nvPr/>
        </p:nvSpPr>
        <p:spPr>
          <a:xfrm flipH="false" flipV="false" rot="-10800000">
            <a:off x="10234608" y="-5083015"/>
            <a:ext cx="10730473" cy="7257702"/>
          </a:xfrm>
          <a:custGeom>
            <a:avLst/>
            <a:gdLst/>
            <a:ahLst/>
            <a:cxnLst/>
            <a:rect r="r" b="b" t="t" l="l"/>
            <a:pathLst>
              <a:path h="7257702" w="10730473">
                <a:moveTo>
                  <a:pt x="0" y="0"/>
                </a:moveTo>
                <a:lnTo>
                  <a:pt x="10730474" y="0"/>
                </a:lnTo>
                <a:lnTo>
                  <a:pt x="10730474" y="7257701"/>
                </a:lnTo>
                <a:lnTo>
                  <a:pt x="0" y="7257701"/>
                </a:lnTo>
                <a:lnTo>
                  <a:pt x="0"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10800000">
            <a:off x="-2677082" y="-5083015"/>
            <a:ext cx="10730473" cy="7257702"/>
          </a:xfrm>
          <a:custGeom>
            <a:avLst/>
            <a:gdLst/>
            <a:ahLst/>
            <a:cxnLst/>
            <a:rect r="r" b="b" t="t" l="l"/>
            <a:pathLst>
              <a:path h="7257702" w="10730473">
                <a:moveTo>
                  <a:pt x="10730474" y="0"/>
                </a:moveTo>
                <a:lnTo>
                  <a:pt x="0" y="0"/>
                </a:lnTo>
                <a:lnTo>
                  <a:pt x="0" y="7257701"/>
                </a:lnTo>
                <a:lnTo>
                  <a:pt x="10730474" y="7257701"/>
                </a:lnTo>
                <a:lnTo>
                  <a:pt x="10730474" y="0"/>
                </a:lnTo>
                <a:close/>
              </a:path>
            </a:pathLst>
          </a:custGeom>
          <a:blipFill>
            <a:blip r:embed="rId3">
              <a:alphaModFix amt="50000"/>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7382504" y="-338842"/>
            <a:ext cx="3522993" cy="1830341"/>
            <a:chOff x="0" y="0"/>
            <a:chExt cx="2347862" cy="1219812"/>
          </a:xfrm>
        </p:grpSpPr>
        <p:sp>
          <p:nvSpPr>
            <p:cNvPr name="Freeform 8" id="8"/>
            <p:cNvSpPr/>
            <p:nvPr/>
          </p:nvSpPr>
          <p:spPr>
            <a:xfrm flipH="false" flipV="false" rot="0">
              <a:off x="0" y="0"/>
              <a:ext cx="2347862" cy="1219812"/>
            </a:xfrm>
            <a:custGeom>
              <a:avLst/>
              <a:gdLst/>
              <a:ahLst/>
              <a:cxnLst/>
              <a:rect r="r" b="b" t="t" l="l"/>
              <a:pathLst>
                <a:path h="1219812" w="2347862">
                  <a:moveTo>
                    <a:pt x="0" y="0"/>
                  </a:moveTo>
                  <a:lnTo>
                    <a:pt x="2347862" y="0"/>
                  </a:lnTo>
                  <a:lnTo>
                    <a:pt x="2347862" y="1219812"/>
                  </a:lnTo>
                  <a:lnTo>
                    <a:pt x="0" y="1219812"/>
                  </a:lnTo>
                  <a:close/>
                </a:path>
              </a:pathLst>
            </a:custGeom>
            <a:solidFill>
              <a:srgbClr val="132E4B"/>
            </a:solidFill>
          </p:spPr>
        </p:sp>
        <p:sp>
          <p:nvSpPr>
            <p:cNvPr name="TextBox 9" id="9"/>
            <p:cNvSpPr txBox="true"/>
            <p:nvPr/>
          </p:nvSpPr>
          <p:spPr>
            <a:xfrm>
              <a:off x="0" y="-38100"/>
              <a:ext cx="2347862" cy="1257912"/>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3512400" y="4075985"/>
            <a:ext cx="11611467" cy="679449"/>
          </a:xfrm>
          <a:prstGeom prst="rect">
            <a:avLst/>
          </a:prstGeom>
        </p:spPr>
        <p:txBody>
          <a:bodyPr anchor="t" rtlCol="false" tIns="0" lIns="0" bIns="0" rIns="0">
            <a:spAutoFit/>
          </a:bodyPr>
          <a:lstStyle/>
          <a:p>
            <a:pPr algn="ctr">
              <a:lnSpc>
                <a:spcPts val="5149"/>
              </a:lnSpc>
            </a:pPr>
            <a:r>
              <a:rPr lang="en-US" sz="4999" spc="-119">
                <a:solidFill>
                  <a:srgbClr val="132E4B"/>
                </a:solidFill>
                <a:latin typeface="Glacial Indifference"/>
                <a:ea typeface="Glacial Indifference"/>
                <a:cs typeface="Glacial Indifference"/>
                <a:sym typeface="Glacial Indifference"/>
              </a:rPr>
              <a:t>Falsificación de la verdad</a:t>
            </a:r>
          </a:p>
        </p:txBody>
      </p:sp>
      <p:sp>
        <p:nvSpPr>
          <p:cNvPr name="TextBox 11" id="11"/>
          <p:cNvSpPr txBox="true"/>
          <p:nvPr/>
        </p:nvSpPr>
        <p:spPr>
          <a:xfrm rot="0">
            <a:off x="1028700" y="1571323"/>
            <a:ext cx="16230600" cy="1111240"/>
          </a:xfrm>
          <a:prstGeom prst="rect">
            <a:avLst/>
          </a:prstGeom>
        </p:spPr>
        <p:txBody>
          <a:bodyPr anchor="t" rtlCol="false" tIns="0" lIns="0" bIns="0" rIns="0">
            <a:spAutoFit/>
          </a:bodyPr>
          <a:lstStyle/>
          <a:p>
            <a:pPr algn="ctr">
              <a:lnSpc>
                <a:spcPts val="9100"/>
              </a:lnSpc>
              <a:spcBef>
                <a:spcPct val="0"/>
              </a:spcBef>
            </a:pPr>
            <a:r>
              <a:rPr lang="en-US" sz="6500">
                <a:solidFill>
                  <a:srgbClr val="132E4B"/>
                </a:solidFill>
                <a:latin typeface="Bevan"/>
                <a:ea typeface="Bevan"/>
                <a:cs typeface="Bevan"/>
                <a:sym typeface="Bevan"/>
              </a:rPr>
              <a:t>2. El pan mohoso</a:t>
            </a:r>
          </a:p>
        </p:txBody>
      </p:sp>
      <p:sp>
        <p:nvSpPr>
          <p:cNvPr name="TextBox 12" id="12"/>
          <p:cNvSpPr txBox="true"/>
          <p:nvPr/>
        </p:nvSpPr>
        <p:spPr>
          <a:xfrm rot="0">
            <a:off x="461249" y="9627751"/>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CE9EA"/>
        </a:solidFill>
      </p:bgPr>
    </p:bg>
    <p:spTree>
      <p:nvGrpSpPr>
        <p:cNvPr id="1" name=""/>
        <p:cNvGrpSpPr/>
        <p:nvPr/>
      </p:nvGrpSpPr>
      <p:grpSpPr>
        <a:xfrm>
          <a:off x="0" y="0"/>
          <a:ext cx="0" cy="0"/>
          <a:chOff x="0" y="0"/>
          <a:chExt cx="0" cy="0"/>
        </a:xfrm>
      </p:grpSpPr>
      <p:grpSp>
        <p:nvGrpSpPr>
          <p:cNvPr name="Group 2" id="2"/>
          <p:cNvGrpSpPr/>
          <p:nvPr/>
        </p:nvGrpSpPr>
        <p:grpSpPr>
          <a:xfrm rot="0">
            <a:off x="8779247" y="5432196"/>
            <a:ext cx="9697295" cy="1800091"/>
            <a:chOff x="0" y="0"/>
            <a:chExt cx="2554020" cy="474098"/>
          </a:xfrm>
        </p:grpSpPr>
        <p:sp>
          <p:nvSpPr>
            <p:cNvPr name="Freeform 3" id="3"/>
            <p:cNvSpPr/>
            <p:nvPr/>
          </p:nvSpPr>
          <p:spPr>
            <a:xfrm flipH="false" flipV="false" rot="0">
              <a:off x="0" y="0"/>
              <a:ext cx="2554020" cy="474098"/>
            </a:xfrm>
            <a:custGeom>
              <a:avLst/>
              <a:gdLst/>
              <a:ahLst/>
              <a:cxnLst/>
              <a:rect r="r" b="b" t="t" l="l"/>
              <a:pathLst>
                <a:path h="474098" w="2554020">
                  <a:moveTo>
                    <a:pt x="0" y="0"/>
                  </a:moveTo>
                  <a:lnTo>
                    <a:pt x="2554020" y="0"/>
                  </a:lnTo>
                  <a:lnTo>
                    <a:pt x="2554020" y="474098"/>
                  </a:lnTo>
                  <a:lnTo>
                    <a:pt x="0" y="474098"/>
                  </a:lnTo>
                  <a:close/>
                </a:path>
              </a:pathLst>
            </a:custGeom>
            <a:solidFill>
              <a:srgbClr val="132E4B"/>
            </a:solidFill>
          </p:spPr>
        </p:sp>
        <p:sp>
          <p:nvSpPr>
            <p:cNvPr name="TextBox 4" id="4"/>
            <p:cNvSpPr txBox="true"/>
            <p:nvPr/>
          </p:nvSpPr>
          <p:spPr>
            <a:xfrm>
              <a:off x="0" y="-38100"/>
              <a:ext cx="2554020" cy="512198"/>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2553352" y="1028700"/>
            <a:ext cx="4705948" cy="8229600"/>
            <a:chOff x="0" y="0"/>
            <a:chExt cx="6274597" cy="10972800"/>
          </a:xfrm>
        </p:grpSpPr>
        <p:pic>
          <p:nvPicPr>
            <p:cNvPr name="Picture 6" id="6"/>
            <p:cNvPicPr>
              <a:picLocks noChangeAspect="true"/>
            </p:cNvPicPr>
            <p:nvPr/>
          </p:nvPicPr>
          <p:blipFill>
            <a:blip r:embed="rId2"/>
            <a:srcRect l="46671" t="0" r="10441" b="0"/>
            <a:stretch>
              <a:fillRect/>
            </a:stretch>
          </p:blipFill>
          <p:spPr>
            <a:xfrm flipH="false" flipV="false">
              <a:off x="0" y="0"/>
              <a:ext cx="6274597" cy="10972800"/>
            </a:xfrm>
            <a:prstGeom prst="rect">
              <a:avLst/>
            </a:prstGeom>
          </p:spPr>
        </p:pic>
      </p:grpSp>
      <p:grpSp>
        <p:nvGrpSpPr>
          <p:cNvPr name="Group 7" id="7"/>
          <p:cNvGrpSpPr/>
          <p:nvPr/>
        </p:nvGrpSpPr>
        <p:grpSpPr>
          <a:xfrm rot="0">
            <a:off x="8593503" y="1999768"/>
            <a:ext cx="3656145" cy="6864856"/>
            <a:chOff x="0" y="0"/>
            <a:chExt cx="4874860" cy="9153141"/>
          </a:xfrm>
        </p:grpSpPr>
        <p:pic>
          <p:nvPicPr>
            <p:cNvPr name="Picture 8" id="8"/>
            <p:cNvPicPr>
              <a:picLocks noChangeAspect="true"/>
            </p:cNvPicPr>
            <p:nvPr/>
          </p:nvPicPr>
          <p:blipFill>
            <a:blip r:embed="rId2"/>
            <a:srcRect l="8557" t="8739" r="55793" b="2013"/>
            <a:stretch>
              <a:fillRect/>
            </a:stretch>
          </p:blipFill>
          <p:spPr>
            <a:xfrm flipH="false" flipV="false">
              <a:off x="0" y="0"/>
              <a:ext cx="4874860" cy="9153141"/>
            </a:xfrm>
            <a:prstGeom prst="rect">
              <a:avLst/>
            </a:prstGeom>
          </p:spPr>
        </p:pic>
      </p:grpSp>
      <p:grpSp>
        <p:nvGrpSpPr>
          <p:cNvPr name="Group 9" id="9"/>
          <p:cNvGrpSpPr/>
          <p:nvPr/>
        </p:nvGrpSpPr>
        <p:grpSpPr>
          <a:xfrm rot="0">
            <a:off x="-284381" y="9746043"/>
            <a:ext cx="18760923" cy="1800091"/>
            <a:chOff x="0" y="0"/>
            <a:chExt cx="4941148" cy="474098"/>
          </a:xfrm>
        </p:grpSpPr>
        <p:sp>
          <p:nvSpPr>
            <p:cNvPr name="Freeform 10" id="10"/>
            <p:cNvSpPr/>
            <p:nvPr/>
          </p:nvSpPr>
          <p:spPr>
            <a:xfrm flipH="false" flipV="false" rot="0">
              <a:off x="0" y="0"/>
              <a:ext cx="4941148" cy="474098"/>
            </a:xfrm>
            <a:custGeom>
              <a:avLst/>
              <a:gdLst/>
              <a:ahLst/>
              <a:cxnLst/>
              <a:rect r="r" b="b" t="t" l="l"/>
              <a:pathLst>
                <a:path h="474098" w="4941148">
                  <a:moveTo>
                    <a:pt x="0" y="0"/>
                  </a:moveTo>
                  <a:lnTo>
                    <a:pt x="4941148" y="0"/>
                  </a:lnTo>
                  <a:lnTo>
                    <a:pt x="4941148" y="474098"/>
                  </a:lnTo>
                  <a:lnTo>
                    <a:pt x="0" y="474098"/>
                  </a:lnTo>
                  <a:close/>
                </a:path>
              </a:pathLst>
            </a:custGeom>
            <a:solidFill>
              <a:srgbClr val="132E4B"/>
            </a:solidFill>
          </p:spPr>
        </p:sp>
        <p:sp>
          <p:nvSpPr>
            <p:cNvPr name="TextBox 11" id="11"/>
            <p:cNvSpPr txBox="true"/>
            <p:nvPr/>
          </p:nvSpPr>
          <p:spPr>
            <a:xfrm>
              <a:off x="0" y="-38100"/>
              <a:ext cx="4941148" cy="512198"/>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284381" y="-1257166"/>
            <a:ext cx="18760923" cy="1800091"/>
            <a:chOff x="0" y="0"/>
            <a:chExt cx="4941148" cy="474098"/>
          </a:xfrm>
        </p:grpSpPr>
        <p:sp>
          <p:nvSpPr>
            <p:cNvPr name="Freeform 13" id="13"/>
            <p:cNvSpPr/>
            <p:nvPr/>
          </p:nvSpPr>
          <p:spPr>
            <a:xfrm flipH="false" flipV="false" rot="0">
              <a:off x="0" y="0"/>
              <a:ext cx="4941148" cy="474098"/>
            </a:xfrm>
            <a:custGeom>
              <a:avLst/>
              <a:gdLst/>
              <a:ahLst/>
              <a:cxnLst/>
              <a:rect r="r" b="b" t="t" l="l"/>
              <a:pathLst>
                <a:path h="474098" w="4941148">
                  <a:moveTo>
                    <a:pt x="0" y="0"/>
                  </a:moveTo>
                  <a:lnTo>
                    <a:pt x="4941148" y="0"/>
                  </a:lnTo>
                  <a:lnTo>
                    <a:pt x="4941148" y="474098"/>
                  </a:lnTo>
                  <a:lnTo>
                    <a:pt x="0" y="474098"/>
                  </a:lnTo>
                  <a:close/>
                </a:path>
              </a:pathLst>
            </a:custGeom>
            <a:solidFill>
              <a:srgbClr val="132E4B"/>
            </a:solidFill>
          </p:spPr>
        </p:sp>
        <p:sp>
          <p:nvSpPr>
            <p:cNvPr name="TextBox 14" id="14"/>
            <p:cNvSpPr txBox="true"/>
            <p:nvPr/>
          </p:nvSpPr>
          <p:spPr>
            <a:xfrm>
              <a:off x="0" y="-38100"/>
              <a:ext cx="4941148" cy="512198"/>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6243459" y="-1807056"/>
            <a:ext cx="4089082" cy="4114800"/>
          </a:xfrm>
          <a:custGeom>
            <a:avLst/>
            <a:gdLst/>
            <a:ahLst/>
            <a:cxnLst/>
            <a:rect r="r" b="b" t="t" l="l"/>
            <a:pathLst>
              <a:path h="4114800" w="4089082">
                <a:moveTo>
                  <a:pt x="0" y="0"/>
                </a:moveTo>
                <a:lnTo>
                  <a:pt x="4089082" y="0"/>
                </a:lnTo>
                <a:lnTo>
                  <a:pt x="4089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565857" y="822598"/>
            <a:ext cx="7077482" cy="8456476"/>
          </a:xfrm>
          <a:prstGeom prst="rect">
            <a:avLst/>
          </a:prstGeom>
        </p:spPr>
        <p:txBody>
          <a:bodyPr anchor="t" rtlCol="false" tIns="0" lIns="0" bIns="0" rIns="0">
            <a:spAutoFit/>
          </a:bodyPr>
          <a:lstStyle/>
          <a:p>
            <a:pPr algn="just">
              <a:lnSpc>
                <a:spcPts val="4461"/>
              </a:lnSpc>
            </a:pPr>
            <a:r>
              <a:rPr lang="en-US" sz="4331" spc="-103">
                <a:solidFill>
                  <a:srgbClr val="132E4B"/>
                </a:solidFill>
                <a:latin typeface="Glacial Indifference"/>
                <a:ea typeface="Glacial Indifference"/>
                <a:cs typeface="Glacial Indifference"/>
                <a:sym typeface="Glacial Indifference"/>
              </a:rPr>
              <a:t>Como personas manifestamos "hambre de algo trascendente" y la necesidad de "alimento espiritual" para nutrir  nuestra fe en lo más íntimo de nuestro ser.</a:t>
            </a:r>
          </a:p>
          <a:p>
            <a:pPr algn="just">
              <a:lnSpc>
                <a:spcPts val="4461"/>
              </a:lnSpc>
            </a:pPr>
          </a:p>
          <a:p>
            <a:pPr algn="just">
              <a:lnSpc>
                <a:spcPts val="4770"/>
              </a:lnSpc>
            </a:pPr>
            <a:r>
              <a:rPr lang="en-US" b="true" sz="4631" spc="-111">
                <a:solidFill>
                  <a:srgbClr val="132E4B"/>
                </a:solidFill>
                <a:latin typeface="Glacial Indifference Bold"/>
                <a:ea typeface="Glacial Indifference Bold"/>
                <a:cs typeface="Glacial Indifference Bold"/>
                <a:sym typeface="Glacial Indifference Bold"/>
              </a:rPr>
              <a:t>¿Qué nos ofrece el enemigo?</a:t>
            </a:r>
          </a:p>
          <a:p>
            <a:pPr algn="just">
              <a:lnSpc>
                <a:spcPts val="3855"/>
              </a:lnSpc>
            </a:pPr>
          </a:p>
          <a:p>
            <a:pPr algn="just">
              <a:lnSpc>
                <a:spcPts val="4461"/>
              </a:lnSpc>
            </a:pPr>
            <a:r>
              <a:rPr lang="en-US" sz="4331" spc="-103">
                <a:solidFill>
                  <a:srgbClr val="132E4B"/>
                </a:solidFill>
                <a:latin typeface="Glacial Indifference"/>
                <a:ea typeface="Glacial Indifference"/>
                <a:cs typeface="Glacial Indifference"/>
                <a:sym typeface="Glacial Indifference"/>
              </a:rPr>
              <a:t>"Pan antiguo, con sabor tradicional".</a:t>
            </a:r>
          </a:p>
          <a:p>
            <a:pPr algn="just">
              <a:lnSpc>
                <a:spcPts val="4461"/>
              </a:lnSpc>
            </a:pPr>
          </a:p>
          <a:p>
            <a:pPr algn="just">
              <a:lnSpc>
                <a:spcPts val="4461"/>
              </a:lnSpc>
            </a:pPr>
          </a:p>
          <a:p>
            <a:pPr algn="just">
              <a:lnSpc>
                <a:spcPts val="4461"/>
              </a:lnSpc>
            </a:pPr>
          </a:p>
        </p:txBody>
      </p:sp>
      <p:sp>
        <p:nvSpPr>
          <p:cNvPr name="Freeform 17" id="17"/>
          <p:cNvSpPr/>
          <p:nvPr/>
        </p:nvSpPr>
        <p:spPr>
          <a:xfrm flipH="false" flipV="false" rot="0">
            <a:off x="-1015841" y="8613040"/>
            <a:ext cx="4089083" cy="4114800"/>
          </a:xfrm>
          <a:custGeom>
            <a:avLst/>
            <a:gdLst/>
            <a:ahLst/>
            <a:cxnLst/>
            <a:rect r="r" b="b" t="t" l="l"/>
            <a:pathLst>
              <a:path h="4114800" w="4089083">
                <a:moveTo>
                  <a:pt x="0" y="0"/>
                </a:moveTo>
                <a:lnTo>
                  <a:pt x="4089082" y="0"/>
                </a:lnTo>
                <a:lnTo>
                  <a:pt x="4089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461249" y="9627751"/>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CE9EA"/>
        </a:solidFill>
      </p:bgPr>
    </p:bg>
    <p:spTree>
      <p:nvGrpSpPr>
        <p:cNvPr id="1" name=""/>
        <p:cNvGrpSpPr/>
        <p:nvPr/>
      </p:nvGrpSpPr>
      <p:grpSpPr>
        <a:xfrm>
          <a:off x="0" y="0"/>
          <a:ext cx="0" cy="0"/>
          <a:chOff x="0" y="0"/>
          <a:chExt cx="0" cy="0"/>
        </a:xfrm>
      </p:grpSpPr>
      <p:grpSp>
        <p:nvGrpSpPr>
          <p:cNvPr name="Group 2" id="2"/>
          <p:cNvGrpSpPr/>
          <p:nvPr/>
        </p:nvGrpSpPr>
        <p:grpSpPr>
          <a:xfrm rot="0">
            <a:off x="8779247" y="5432196"/>
            <a:ext cx="9697295" cy="1800091"/>
            <a:chOff x="0" y="0"/>
            <a:chExt cx="2554020" cy="474098"/>
          </a:xfrm>
        </p:grpSpPr>
        <p:sp>
          <p:nvSpPr>
            <p:cNvPr name="Freeform 3" id="3"/>
            <p:cNvSpPr/>
            <p:nvPr/>
          </p:nvSpPr>
          <p:spPr>
            <a:xfrm flipH="false" flipV="false" rot="0">
              <a:off x="0" y="0"/>
              <a:ext cx="2554020" cy="474098"/>
            </a:xfrm>
            <a:custGeom>
              <a:avLst/>
              <a:gdLst/>
              <a:ahLst/>
              <a:cxnLst/>
              <a:rect r="r" b="b" t="t" l="l"/>
              <a:pathLst>
                <a:path h="474098" w="2554020">
                  <a:moveTo>
                    <a:pt x="0" y="0"/>
                  </a:moveTo>
                  <a:lnTo>
                    <a:pt x="2554020" y="0"/>
                  </a:lnTo>
                  <a:lnTo>
                    <a:pt x="2554020" y="474098"/>
                  </a:lnTo>
                  <a:lnTo>
                    <a:pt x="0" y="474098"/>
                  </a:lnTo>
                  <a:close/>
                </a:path>
              </a:pathLst>
            </a:custGeom>
            <a:solidFill>
              <a:srgbClr val="132E4B"/>
            </a:solidFill>
          </p:spPr>
        </p:sp>
        <p:sp>
          <p:nvSpPr>
            <p:cNvPr name="TextBox 4" id="4"/>
            <p:cNvSpPr txBox="true"/>
            <p:nvPr/>
          </p:nvSpPr>
          <p:spPr>
            <a:xfrm>
              <a:off x="0" y="-38100"/>
              <a:ext cx="2554020" cy="512198"/>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2553352" y="1028700"/>
            <a:ext cx="4705948" cy="8229600"/>
            <a:chOff x="0" y="0"/>
            <a:chExt cx="6274597" cy="10972800"/>
          </a:xfrm>
        </p:grpSpPr>
        <p:pic>
          <p:nvPicPr>
            <p:cNvPr name="Picture 6" id="6"/>
            <p:cNvPicPr>
              <a:picLocks noChangeAspect="true"/>
            </p:cNvPicPr>
            <p:nvPr/>
          </p:nvPicPr>
          <p:blipFill>
            <a:blip r:embed="rId2"/>
            <a:srcRect l="49797" t="0" r="18075" b="0"/>
            <a:stretch>
              <a:fillRect/>
            </a:stretch>
          </p:blipFill>
          <p:spPr>
            <a:xfrm flipH="false" flipV="false">
              <a:off x="0" y="0"/>
              <a:ext cx="6274597" cy="10972800"/>
            </a:xfrm>
            <a:prstGeom prst="rect">
              <a:avLst/>
            </a:prstGeom>
          </p:spPr>
        </p:pic>
      </p:grpSp>
      <p:grpSp>
        <p:nvGrpSpPr>
          <p:cNvPr name="Group 7" id="7"/>
          <p:cNvGrpSpPr/>
          <p:nvPr/>
        </p:nvGrpSpPr>
        <p:grpSpPr>
          <a:xfrm rot="0">
            <a:off x="8593503" y="1999768"/>
            <a:ext cx="3656145" cy="6864856"/>
            <a:chOff x="0" y="0"/>
            <a:chExt cx="4874860" cy="9153141"/>
          </a:xfrm>
        </p:grpSpPr>
        <p:pic>
          <p:nvPicPr>
            <p:cNvPr name="Picture 8" id="8"/>
            <p:cNvPicPr>
              <a:picLocks noChangeAspect="true"/>
            </p:cNvPicPr>
            <p:nvPr/>
          </p:nvPicPr>
          <p:blipFill>
            <a:blip r:embed="rId2"/>
            <a:srcRect l="20451" t="12674" r="53419" b="0"/>
            <a:stretch>
              <a:fillRect/>
            </a:stretch>
          </p:blipFill>
          <p:spPr>
            <a:xfrm flipH="false" flipV="false">
              <a:off x="0" y="0"/>
              <a:ext cx="4874860" cy="9153141"/>
            </a:xfrm>
            <a:prstGeom prst="rect">
              <a:avLst/>
            </a:prstGeom>
          </p:spPr>
        </p:pic>
      </p:grpSp>
      <p:grpSp>
        <p:nvGrpSpPr>
          <p:cNvPr name="Group 9" id="9"/>
          <p:cNvGrpSpPr/>
          <p:nvPr/>
        </p:nvGrpSpPr>
        <p:grpSpPr>
          <a:xfrm rot="0">
            <a:off x="-284381" y="9746043"/>
            <a:ext cx="18760923" cy="1800091"/>
            <a:chOff x="0" y="0"/>
            <a:chExt cx="4941148" cy="474098"/>
          </a:xfrm>
        </p:grpSpPr>
        <p:sp>
          <p:nvSpPr>
            <p:cNvPr name="Freeform 10" id="10"/>
            <p:cNvSpPr/>
            <p:nvPr/>
          </p:nvSpPr>
          <p:spPr>
            <a:xfrm flipH="false" flipV="false" rot="0">
              <a:off x="0" y="0"/>
              <a:ext cx="4941148" cy="474098"/>
            </a:xfrm>
            <a:custGeom>
              <a:avLst/>
              <a:gdLst/>
              <a:ahLst/>
              <a:cxnLst/>
              <a:rect r="r" b="b" t="t" l="l"/>
              <a:pathLst>
                <a:path h="474098" w="4941148">
                  <a:moveTo>
                    <a:pt x="0" y="0"/>
                  </a:moveTo>
                  <a:lnTo>
                    <a:pt x="4941148" y="0"/>
                  </a:lnTo>
                  <a:lnTo>
                    <a:pt x="4941148" y="474098"/>
                  </a:lnTo>
                  <a:lnTo>
                    <a:pt x="0" y="474098"/>
                  </a:lnTo>
                  <a:close/>
                </a:path>
              </a:pathLst>
            </a:custGeom>
            <a:solidFill>
              <a:srgbClr val="132E4B"/>
            </a:solidFill>
          </p:spPr>
        </p:sp>
        <p:sp>
          <p:nvSpPr>
            <p:cNvPr name="TextBox 11" id="11"/>
            <p:cNvSpPr txBox="true"/>
            <p:nvPr/>
          </p:nvSpPr>
          <p:spPr>
            <a:xfrm>
              <a:off x="0" y="-38100"/>
              <a:ext cx="4941148" cy="512198"/>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284381" y="-1257166"/>
            <a:ext cx="18760923" cy="1800091"/>
            <a:chOff x="0" y="0"/>
            <a:chExt cx="4941148" cy="474098"/>
          </a:xfrm>
        </p:grpSpPr>
        <p:sp>
          <p:nvSpPr>
            <p:cNvPr name="Freeform 13" id="13"/>
            <p:cNvSpPr/>
            <p:nvPr/>
          </p:nvSpPr>
          <p:spPr>
            <a:xfrm flipH="false" flipV="false" rot="0">
              <a:off x="0" y="0"/>
              <a:ext cx="4941148" cy="474098"/>
            </a:xfrm>
            <a:custGeom>
              <a:avLst/>
              <a:gdLst/>
              <a:ahLst/>
              <a:cxnLst/>
              <a:rect r="r" b="b" t="t" l="l"/>
              <a:pathLst>
                <a:path h="474098" w="4941148">
                  <a:moveTo>
                    <a:pt x="0" y="0"/>
                  </a:moveTo>
                  <a:lnTo>
                    <a:pt x="4941148" y="0"/>
                  </a:lnTo>
                  <a:lnTo>
                    <a:pt x="4941148" y="474098"/>
                  </a:lnTo>
                  <a:lnTo>
                    <a:pt x="0" y="474098"/>
                  </a:lnTo>
                  <a:close/>
                </a:path>
              </a:pathLst>
            </a:custGeom>
            <a:solidFill>
              <a:srgbClr val="132E4B"/>
            </a:solidFill>
          </p:spPr>
        </p:sp>
        <p:sp>
          <p:nvSpPr>
            <p:cNvPr name="TextBox 14" id="14"/>
            <p:cNvSpPr txBox="true"/>
            <p:nvPr/>
          </p:nvSpPr>
          <p:spPr>
            <a:xfrm>
              <a:off x="0" y="-38100"/>
              <a:ext cx="4941148" cy="512198"/>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6243459" y="-1807056"/>
            <a:ext cx="4089082" cy="4114800"/>
          </a:xfrm>
          <a:custGeom>
            <a:avLst/>
            <a:gdLst/>
            <a:ahLst/>
            <a:cxnLst/>
            <a:rect r="r" b="b" t="t" l="l"/>
            <a:pathLst>
              <a:path h="4114800" w="4089082">
                <a:moveTo>
                  <a:pt x="0" y="0"/>
                </a:moveTo>
                <a:lnTo>
                  <a:pt x="4089082" y="0"/>
                </a:lnTo>
                <a:lnTo>
                  <a:pt x="4089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565857" y="822598"/>
            <a:ext cx="7077482" cy="8456476"/>
          </a:xfrm>
          <a:prstGeom prst="rect">
            <a:avLst/>
          </a:prstGeom>
        </p:spPr>
        <p:txBody>
          <a:bodyPr anchor="t" rtlCol="false" tIns="0" lIns="0" bIns="0" rIns="0">
            <a:spAutoFit/>
          </a:bodyPr>
          <a:lstStyle/>
          <a:p>
            <a:pPr algn="just">
              <a:lnSpc>
                <a:spcPts val="4461"/>
              </a:lnSpc>
            </a:pPr>
            <a:r>
              <a:rPr lang="en-US" sz="4331" spc="-103">
                <a:solidFill>
                  <a:srgbClr val="132E4B"/>
                </a:solidFill>
                <a:latin typeface="Glacial Indifference"/>
                <a:ea typeface="Glacial Indifference"/>
                <a:cs typeface="Glacial Indifference"/>
                <a:sym typeface="Glacial Indifference"/>
              </a:rPr>
              <a:t>Características del Producto que nos ofrece:</a:t>
            </a:r>
          </a:p>
          <a:p>
            <a:pPr algn="just">
              <a:lnSpc>
                <a:spcPts val="4461"/>
              </a:lnSpc>
            </a:pPr>
          </a:p>
          <a:p>
            <a:pPr algn="just" marL="935258" indent="-467629" lvl="1">
              <a:lnSpc>
                <a:spcPts val="4461"/>
              </a:lnSpc>
              <a:buFont typeface="Arial"/>
              <a:buChar char="•"/>
            </a:pPr>
            <a:r>
              <a:rPr lang="en-US" sz="4331" spc="-103">
                <a:solidFill>
                  <a:srgbClr val="132E4B"/>
                </a:solidFill>
                <a:latin typeface="Glacial Indifference"/>
                <a:ea typeface="Glacial Indifference"/>
                <a:cs typeface="Glacial Indifference"/>
                <a:sym typeface="Glacial Indifference"/>
              </a:rPr>
              <a:t>No es fresco.</a:t>
            </a:r>
          </a:p>
          <a:p>
            <a:pPr algn="just" marL="935258" indent="-467629" lvl="1">
              <a:lnSpc>
                <a:spcPts val="4461"/>
              </a:lnSpc>
              <a:buFont typeface="Arial"/>
              <a:buChar char="•"/>
            </a:pPr>
            <a:r>
              <a:rPr lang="en-US" sz="4331" spc="-103">
                <a:solidFill>
                  <a:srgbClr val="132E4B"/>
                </a:solidFill>
                <a:latin typeface="Glacial Indifference"/>
                <a:ea typeface="Glacial Indifference"/>
                <a:cs typeface="Glacial Indifference"/>
                <a:sym typeface="Glacial Indifference"/>
              </a:rPr>
              <a:t>Tiene "forma de verdad".</a:t>
            </a:r>
          </a:p>
          <a:p>
            <a:pPr algn="just" marL="935258" indent="-467629" lvl="1">
              <a:lnSpc>
                <a:spcPts val="4461"/>
              </a:lnSpc>
              <a:buFont typeface="Arial"/>
              <a:buChar char="•"/>
            </a:pPr>
            <a:r>
              <a:rPr lang="en-US" sz="4331" spc="-103">
                <a:solidFill>
                  <a:srgbClr val="132E4B"/>
                </a:solidFill>
                <a:latin typeface="Glacial Indifference"/>
                <a:ea typeface="Glacial Indifference"/>
                <a:cs typeface="Glacial Indifference"/>
                <a:sym typeface="Glacial Indifference"/>
              </a:rPr>
              <a:t>Puede oler "raro" (pasamos por alto este detalle).</a:t>
            </a:r>
          </a:p>
          <a:p>
            <a:pPr algn="just" marL="935258" indent="-467629" lvl="1">
              <a:lnSpc>
                <a:spcPts val="4461"/>
              </a:lnSpc>
              <a:buFont typeface="Arial"/>
              <a:buChar char="•"/>
            </a:pPr>
            <a:r>
              <a:rPr lang="en-US" sz="4331" spc="-103">
                <a:solidFill>
                  <a:srgbClr val="132E4B"/>
                </a:solidFill>
                <a:latin typeface="Glacial Indifference"/>
                <a:ea typeface="Glacial Indifference"/>
                <a:cs typeface="Glacial Indifference"/>
                <a:sym typeface="Glacial Indifference"/>
              </a:rPr>
              <a:t>Está</a:t>
            </a:r>
            <a:r>
              <a:rPr lang="en-US" sz="4331" spc="-103">
                <a:solidFill>
                  <a:srgbClr val="132E4B"/>
                </a:solidFill>
                <a:latin typeface="Glacial Indifference"/>
                <a:ea typeface="Glacial Indifference"/>
                <a:cs typeface="Glacial Indifference"/>
                <a:sym typeface="Glacial Indifference"/>
              </a:rPr>
              <a:t> </a:t>
            </a:r>
            <a:r>
              <a:rPr lang="en-US" sz="4331" spc="-103">
                <a:solidFill>
                  <a:srgbClr val="132E4B"/>
                </a:solidFill>
                <a:latin typeface="Glacial Indifference"/>
                <a:ea typeface="Glacial Indifference"/>
                <a:cs typeface="Glacial Indifference"/>
                <a:sym typeface="Glacial Indifference"/>
              </a:rPr>
              <a:t>"lle</a:t>
            </a:r>
            <a:r>
              <a:rPr lang="en-US" sz="4331" spc="-103">
                <a:solidFill>
                  <a:srgbClr val="132E4B"/>
                </a:solidFill>
                <a:latin typeface="Glacial Indifference"/>
                <a:ea typeface="Glacial Indifference"/>
                <a:cs typeface="Glacial Indifference"/>
                <a:sym typeface="Glacial Indifference"/>
              </a:rPr>
              <a:t>no </a:t>
            </a:r>
            <a:r>
              <a:rPr lang="en-US" sz="4331" spc="-103">
                <a:solidFill>
                  <a:srgbClr val="132E4B"/>
                </a:solidFill>
                <a:latin typeface="Glacial Indifference"/>
                <a:ea typeface="Glacial Indifference"/>
                <a:cs typeface="Glacial Indifference"/>
                <a:sym typeface="Glacial Indifference"/>
              </a:rPr>
              <a:t>de </a:t>
            </a:r>
            <a:r>
              <a:rPr lang="en-US" sz="4331" spc="-103">
                <a:solidFill>
                  <a:srgbClr val="132E4B"/>
                </a:solidFill>
                <a:latin typeface="Glacial Indifference"/>
                <a:ea typeface="Glacial Indifference"/>
                <a:cs typeface="Glacial Indifference"/>
                <a:sym typeface="Glacial Indifference"/>
              </a:rPr>
              <a:t>fr</a:t>
            </a:r>
            <a:r>
              <a:rPr lang="en-US" sz="4331" spc="-103">
                <a:solidFill>
                  <a:srgbClr val="132E4B"/>
                </a:solidFill>
                <a:latin typeface="Glacial Indifference"/>
                <a:ea typeface="Glacial Indifference"/>
                <a:cs typeface="Glacial Indifference"/>
                <a:sym typeface="Glacial Indifference"/>
              </a:rPr>
              <a:t>as</a:t>
            </a:r>
            <a:r>
              <a:rPr lang="en-US" sz="4331" spc="-103">
                <a:solidFill>
                  <a:srgbClr val="132E4B"/>
                </a:solidFill>
                <a:latin typeface="Glacial Indifference"/>
                <a:ea typeface="Glacial Indifference"/>
                <a:cs typeface="Glacial Indifference"/>
                <a:sym typeface="Glacial Indifference"/>
              </a:rPr>
              <a:t>e</a:t>
            </a:r>
            <a:r>
              <a:rPr lang="en-US" sz="4331" spc="-103">
                <a:solidFill>
                  <a:srgbClr val="132E4B"/>
                </a:solidFill>
                <a:latin typeface="Glacial Indifference"/>
                <a:ea typeface="Glacial Indifference"/>
                <a:cs typeface="Glacial Indifference"/>
                <a:sym typeface="Glacial Indifference"/>
              </a:rPr>
              <a:t>s</a:t>
            </a:r>
            <a:r>
              <a:rPr lang="en-US" sz="4331" spc="-103">
                <a:solidFill>
                  <a:srgbClr val="132E4B"/>
                </a:solidFill>
                <a:latin typeface="Glacial Indifference"/>
                <a:ea typeface="Glacial Indifference"/>
                <a:cs typeface="Glacial Indifference"/>
                <a:sym typeface="Glacial Indifference"/>
              </a:rPr>
              <a:t> </a:t>
            </a:r>
            <a:r>
              <a:rPr lang="en-US" sz="4331" spc="-103">
                <a:solidFill>
                  <a:srgbClr val="132E4B"/>
                </a:solidFill>
                <a:latin typeface="Glacial Indifference"/>
                <a:ea typeface="Glacial Indifference"/>
                <a:cs typeface="Glacial Indifference"/>
                <a:sym typeface="Glacial Indifference"/>
              </a:rPr>
              <a:t>popu</a:t>
            </a:r>
            <a:r>
              <a:rPr lang="en-US" sz="4331" spc="-103">
                <a:solidFill>
                  <a:srgbClr val="132E4B"/>
                </a:solidFill>
                <a:latin typeface="Glacial Indifference"/>
                <a:ea typeface="Glacial Indifference"/>
                <a:cs typeface="Glacial Indifference"/>
                <a:sym typeface="Glacial Indifference"/>
              </a:rPr>
              <a:t>l</a:t>
            </a:r>
            <a:r>
              <a:rPr lang="en-US" sz="4331" spc="-103">
                <a:solidFill>
                  <a:srgbClr val="132E4B"/>
                </a:solidFill>
                <a:latin typeface="Glacial Indifference"/>
                <a:ea typeface="Glacial Indifference"/>
                <a:cs typeface="Glacial Indifference"/>
                <a:sym typeface="Glacial Indifference"/>
              </a:rPr>
              <a:t>ares</a:t>
            </a:r>
            <a:r>
              <a:rPr lang="en-US" sz="4331" spc="-103">
                <a:solidFill>
                  <a:srgbClr val="132E4B"/>
                </a:solidFill>
                <a:latin typeface="Glacial Indifference"/>
                <a:ea typeface="Glacial Indifference"/>
                <a:cs typeface="Glacial Indifference"/>
                <a:sym typeface="Glacial Indifference"/>
              </a:rPr>
              <a:t> </a:t>
            </a:r>
            <a:r>
              <a:rPr lang="en-US" sz="4331" spc="-103">
                <a:solidFill>
                  <a:srgbClr val="132E4B"/>
                </a:solidFill>
                <a:latin typeface="Glacial Indifference"/>
                <a:ea typeface="Glacial Indifference"/>
                <a:cs typeface="Glacial Indifference"/>
                <a:sym typeface="Glacial Indifference"/>
              </a:rPr>
              <a:t>qu</a:t>
            </a:r>
            <a:r>
              <a:rPr lang="en-US" sz="4331" spc="-103">
                <a:solidFill>
                  <a:srgbClr val="132E4B"/>
                </a:solidFill>
                <a:latin typeface="Glacial Indifference"/>
                <a:ea typeface="Glacial Indifference"/>
                <a:cs typeface="Glacial Indifference"/>
                <a:sym typeface="Glacial Indifference"/>
              </a:rPr>
              <a:t>e</a:t>
            </a:r>
            <a:r>
              <a:rPr lang="en-US" sz="4331" spc="-103">
                <a:solidFill>
                  <a:srgbClr val="132E4B"/>
                </a:solidFill>
                <a:latin typeface="Glacial Indifference"/>
                <a:ea typeface="Glacial Indifference"/>
                <a:cs typeface="Glacial Indifference"/>
                <a:sym typeface="Glacial Indifference"/>
              </a:rPr>
              <a:t> s</a:t>
            </a:r>
            <a:r>
              <a:rPr lang="en-US" sz="4331" spc="-103">
                <a:solidFill>
                  <a:srgbClr val="132E4B"/>
                </a:solidFill>
                <a:latin typeface="Glacial Indifference"/>
                <a:ea typeface="Glacial Indifference"/>
                <a:cs typeface="Glacial Indifference"/>
                <a:sym typeface="Glacial Indifference"/>
              </a:rPr>
              <a:t>e</a:t>
            </a:r>
            <a:r>
              <a:rPr lang="en-US" sz="4331" spc="-103">
                <a:solidFill>
                  <a:srgbClr val="132E4B"/>
                </a:solidFill>
                <a:latin typeface="Glacial Indifference"/>
                <a:ea typeface="Glacial Indifference"/>
                <a:cs typeface="Glacial Indifference"/>
                <a:sym typeface="Glacial Indifference"/>
              </a:rPr>
              <a:t> han hecho virales por Internet", aún así lo aceptamos para evitar  pensar demasiado.</a:t>
            </a:r>
          </a:p>
          <a:p>
            <a:pPr algn="just">
              <a:lnSpc>
                <a:spcPts val="4461"/>
              </a:lnSpc>
            </a:pPr>
          </a:p>
          <a:p>
            <a:pPr algn="just">
              <a:lnSpc>
                <a:spcPts val="4461"/>
              </a:lnSpc>
            </a:pPr>
          </a:p>
          <a:p>
            <a:pPr algn="just">
              <a:lnSpc>
                <a:spcPts val="4461"/>
              </a:lnSpc>
            </a:pPr>
          </a:p>
        </p:txBody>
      </p:sp>
      <p:sp>
        <p:nvSpPr>
          <p:cNvPr name="Freeform 17" id="17"/>
          <p:cNvSpPr/>
          <p:nvPr/>
        </p:nvSpPr>
        <p:spPr>
          <a:xfrm flipH="false" flipV="false" rot="0">
            <a:off x="-1015841" y="8613040"/>
            <a:ext cx="4089083" cy="4114800"/>
          </a:xfrm>
          <a:custGeom>
            <a:avLst/>
            <a:gdLst/>
            <a:ahLst/>
            <a:cxnLst/>
            <a:rect r="r" b="b" t="t" l="l"/>
            <a:pathLst>
              <a:path h="4114800" w="4089083">
                <a:moveTo>
                  <a:pt x="0" y="0"/>
                </a:moveTo>
                <a:lnTo>
                  <a:pt x="4089082" y="0"/>
                </a:lnTo>
                <a:lnTo>
                  <a:pt x="4089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461249" y="9627751"/>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CE9EA"/>
        </a:solidFill>
      </p:bgPr>
    </p:bg>
    <p:spTree>
      <p:nvGrpSpPr>
        <p:cNvPr id="1" name=""/>
        <p:cNvGrpSpPr/>
        <p:nvPr/>
      </p:nvGrpSpPr>
      <p:grpSpPr>
        <a:xfrm>
          <a:off x="0" y="0"/>
          <a:ext cx="0" cy="0"/>
          <a:chOff x="0" y="0"/>
          <a:chExt cx="0" cy="0"/>
        </a:xfrm>
      </p:grpSpPr>
      <p:grpSp>
        <p:nvGrpSpPr>
          <p:cNvPr name="Group 2" id="2"/>
          <p:cNvGrpSpPr/>
          <p:nvPr/>
        </p:nvGrpSpPr>
        <p:grpSpPr>
          <a:xfrm rot="0">
            <a:off x="11423582" y="3998190"/>
            <a:ext cx="6864418" cy="1800091"/>
            <a:chOff x="0" y="0"/>
            <a:chExt cx="1807913" cy="474098"/>
          </a:xfrm>
        </p:grpSpPr>
        <p:sp>
          <p:nvSpPr>
            <p:cNvPr name="Freeform 3" id="3"/>
            <p:cNvSpPr/>
            <p:nvPr/>
          </p:nvSpPr>
          <p:spPr>
            <a:xfrm flipH="false" flipV="false" rot="0">
              <a:off x="0" y="0"/>
              <a:ext cx="1807913" cy="474098"/>
            </a:xfrm>
            <a:custGeom>
              <a:avLst/>
              <a:gdLst/>
              <a:ahLst/>
              <a:cxnLst/>
              <a:rect r="r" b="b" t="t" l="l"/>
              <a:pathLst>
                <a:path h="474098" w="1807913">
                  <a:moveTo>
                    <a:pt x="0" y="0"/>
                  </a:moveTo>
                  <a:lnTo>
                    <a:pt x="1807913" y="0"/>
                  </a:lnTo>
                  <a:lnTo>
                    <a:pt x="1807913" y="474098"/>
                  </a:lnTo>
                  <a:lnTo>
                    <a:pt x="0" y="474098"/>
                  </a:lnTo>
                  <a:close/>
                </a:path>
              </a:pathLst>
            </a:custGeom>
            <a:solidFill>
              <a:srgbClr val="132E4B"/>
            </a:solidFill>
          </p:spPr>
        </p:sp>
        <p:sp>
          <p:nvSpPr>
            <p:cNvPr name="TextBox 4" id="4"/>
            <p:cNvSpPr txBox="true"/>
            <p:nvPr/>
          </p:nvSpPr>
          <p:spPr>
            <a:xfrm>
              <a:off x="0" y="-66675"/>
              <a:ext cx="1807913" cy="540773"/>
            </a:xfrm>
            <a:prstGeom prst="rect">
              <a:avLst/>
            </a:prstGeom>
          </p:spPr>
          <p:txBody>
            <a:bodyPr anchor="ctr" rtlCol="false" tIns="50800" lIns="50800" bIns="50800" rIns="50800"/>
            <a:lstStyle/>
            <a:p>
              <a:pPr algn="r">
                <a:lnSpc>
                  <a:spcPts val="4899"/>
                </a:lnSpc>
              </a:pPr>
              <a:r>
                <a:rPr lang="en-US" sz="3499">
                  <a:solidFill>
                    <a:srgbClr val="FFFFFF"/>
                  </a:solidFill>
                  <a:latin typeface="Bevan"/>
                  <a:ea typeface="Bevan"/>
                  <a:cs typeface="Bevan"/>
                  <a:sym typeface="Bevan"/>
                </a:rPr>
                <a:t>Lectura bíblica y Oración</a:t>
              </a:r>
            </a:p>
            <a:p>
              <a:pPr algn="ctr">
                <a:lnSpc>
                  <a:spcPts val="4899"/>
                </a:lnSpc>
              </a:pPr>
              <a:r>
                <a:rPr lang="en-US" sz="3499">
                  <a:solidFill>
                    <a:srgbClr val="FFFFFF"/>
                  </a:solidFill>
                  <a:latin typeface="Bevan"/>
                  <a:ea typeface="Bevan"/>
                  <a:cs typeface="Bevan"/>
                  <a:sym typeface="Bevan"/>
                </a:rPr>
                <a:t> Juan 6: 27</a:t>
              </a:r>
            </a:p>
          </p:txBody>
        </p:sp>
      </p:grpSp>
      <p:grpSp>
        <p:nvGrpSpPr>
          <p:cNvPr name="Group 5" id="5"/>
          <p:cNvGrpSpPr/>
          <p:nvPr/>
        </p:nvGrpSpPr>
        <p:grpSpPr>
          <a:xfrm rot="0">
            <a:off x="8206285" y="1948139"/>
            <a:ext cx="3656145" cy="6864856"/>
            <a:chOff x="0" y="0"/>
            <a:chExt cx="4874860" cy="9153141"/>
          </a:xfrm>
        </p:grpSpPr>
        <p:pic>
          <p:nvPicPr>
            <p:cNvPr name="Picture 6" id="6"/>
            <p:cNvPicPr>
              <a:picLocks noChangeAspect="true"/>
            </p:cNvPicPr>
            <p:nvPr/>
          </p:nvPicPr>
          <p:blipFill>
            <a:blip r:embed="rId2"/>
            <a:srcRect l="34787" t="0" r="34787" b="0"/>
            <a:stretch>
              <a:fillRect/>
            </a:stretch>
          </p:blipFill>
          <p:spPr>
            <a:xfrm flipH="false" flipV="false">
              <a:off x="0" y="0"/>
              <a:ext cx="4874860" cy="9153141"/>
            </a:xfrm>
            <a:prstGeom prst="rect">
              <a:avLst/>
            </a:prstGeom>
          </p:spPr>
        </p:pic>
      </p:grpSp>
      <p:grpSp>
        <p:nvGrpSpPr>
          <p:cNvPr name="Group 7" id="7"/>
          <p:cNvGrpSpPr/>
          <p:nvPr/>
        </p:nvGrpSpPr>
        <p:grpSpPr>
          <a:xfrm rot="0">
            <a:off x="-284381" y="9746043"/>
            <a:ext cx="18760923" cy="1800091"/>
            <a:chOff x="0" y="0"/>
            <a:chExt cx="4941148" cy="474098"/>
          </a:xfrm>
        </p:grpSpPr>
        <p:sp>
          <p:nvSpPr>
            <p:cNvPr name="Freeform 8" id="8"/>
            <p:cNvSpPr/>
            <p:nvPr/>
          </p:nvSpPr>
          <p:spPr>
            <a:xfrm flipH="false" flipV="false" rot="0">
              <a:off x="0" y="0"/>
              <a:ext cx="4941148" cy="474098"/>
            </a:xfrm>
            <a:custGeom>
              <a:avLst/>
              <a:gdLst/>
              <a:ahLst/>
              <a:cxnLst/>
              <a:rect r="r" b="b" t="t" l="l"/>
              <a:pathLst>
                <a:path h="474098" w="4941148">
                  <a:moveTo>
                    <a:pt x="0" y="0"/>
                  </a:moveTo>
                  <a:lnTo>
                    <a:pt x="4941148" y="0"/>
                  </a:lnTo>
                  <a:lnTo>
                    <a:pt x="4941148" y="474098"/>
                  </a:lnTo>
                  <a:lnTo>
                    <a:pt x="0" y="474098"/>
                  </a:lnTo>
                  <a:close/>
                </a:path>
              </a:pathLst>
            </a:custGeom>
            <a:solidFill>
              <a:srgbClr val="132E4B"/>
            </a:solidFill>
          </p:spPr>
        </p:sp>
        <p:sp>
          <p:nvSpPr>
            <p:cNvPr name="TextBox 9" id="9"/>
            <p:cNvSpPr txBox="true"/>
            <p:nvPr/>
          </p:nvSpPr>
          <p:spPr>
            <a:xfrm>
              <a:off x="0" y="-38100"/>
              <a:ext cx="4941148" cy="512198"/>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284381" y="-1257166"/>
            <a:ext cx="18760923" cy="1800091"/>
            <a:chOff x="0" y="0"/>
            <a:chExt cx="4941148" cy="474098"/>
          </a:xfrm>
        </p:grpSpPr>
        <p:sp>
          <p:nvSpPr>
            <p:cNvPr name="Freeform 11" id="11"/>
            <p:cNvSpPr/>
            <p:nvPr/>
          </p:nvSpPr>
          <p:spPr>
            <a:xfrm flipH="false" flipV="false" rot="0">
              <a:off x="0" y="0"/>
              <a:ext cx="4941148" cy="474098"/>
            </a:xfrm>
            <a:custGeom>
              <a:avLst/>
              <a:gdLst/>
              <a:ahLst/>
              <a:cxnLst/>
              <a:rect r="r" b="b" t="t" l="l"/>
              <a:pathLst>
                <a:path h="474098" w="4941148">
                  <a:moveTo>
                    <a:pt x="0" y="0"/>
                  </a:moveTo>
                  <a:lnTo>
                    <a:pt x="4941148" y="0"/>
                  </a:lnTo>
                  <a:lnTo>
                    <a:pt x="4941148" y="474098"/>
                  </a:lnTo>
                  <a:lnTo>
                    <a:pt x="0" y="474098"/>
                  </a:lnTo>
                  <a:close/>
                </a:path>
              </a:pathLst>
            </a:custGeom>
            <a:solidFill>
              <a:srgbClr val="132E4B"/>
            </a:solidFill>
          </p:spPr>
        </p:sp>
        <p:sp>
          <p:nvSpPr>
            <p:cNvPr name="TextBox 12" id="12"/>
            <p:cNvSpPr txBox="true"/>
            <p:nvPr/>
          </p:nvSpPr>
          <p:spPr>
            <a:xfrm>
              <a:off x="0" y="-38100"/>
              <a:ext cx="4941148" cy="512198"/>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6243459" y="-1807056"/>
            <a:ext cx="4089082" cy="4114800"/>
          </a:xfrm>
          <a:custGeom>
            <a:avLst/>
            <a:gdLst/>
            <a:ahLst/>
            <a:cxnLst/>
            <a:rect r="r" b="b" t="t" l="l"/>
            <a:pathLst>
              <a:path h="4114800" w="4089082">
                <a:moveTo>
                  <a:pt x="0" y="0"/>
                </a:moveTo>
                <a:lnTo>
                  <a:pt x="4089082" y="0"/>
                </a:lnTo>
                <a:lnTo>
                  <a:pt x="4089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015841" y="8613040"/>
            <a:ext cx="4089083" cy="4114800"/>
          </a:xfrm>
          <a:custGeom>
            <a:avLst/>
            <a:gdLst/>
            <a:ahLst/>
            <a:cxnLst/>
            <a:rect r="r" b="b" t="t" l="l"/>
            <a:pathLst>
              <a:path h="4114800" w="4089083">
                <a:moveTo>
                  <a:pt x="0" y="0"/>
                </a:moveTo>
                <a:lnTo>
                  <a:pt x="4089082" y="0"/>
                </a:lnTo>
                <a:lnTo>
                  <a:pt x="4089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0">
            <a:off x="13548004" y="6133060"/>
            <a:ext cx="1669751" cy="2479980"/>
          </a:xfrm>
          <a:custGeom>
            <a:avLst/>
            <a:gdLst/>
            <a:ahLst/>
            <a:cxnLst/>
            <a:rect r="r" b="b" t="t" l="l"/>
            <a:pathLst>
              <a:path h="2479980" w="1669751">
                <a:moveTo>
                  <a:pt x="0" y="0"/>
                </a:moveTo>
                <a:lnTo>
                  <a:pt x="1669750" y="0"/>
                </a:lnTo>
                <a:lnTo>
                  <a:pt x="1669750" y="2479980"/>
                </a:lnTo>
                <a:lnTo>
                  <a:pt x="0" y="24799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6" id="16"/>
          <p:cNvSpPr txBox="true"/>
          <p:nvPr/>
        </p:nvSpPr>
        <p:spPr>
          <a:xfrm rot="0">
            <a:off x="462599" y="2174059"/>
            <a:ext cx="7077482" cy="5969181"/>
          </a:xfrm>
          <a:prstGeom prst="rect">
            <a:avLst/>
          </a:prstGeom>
        </p:spPr>
        <p:txBody>
          <a:bodyPr anchor="t" rtlCol="false" tIns="0" lIns="0" bIns="0" rIns="0">
            <a:spAutoFit/>
          </a:bodyPr>
          <a:lstStyle/>
          <a:p>
            <a:pPr algn="just">
              <a:lnSpc>
                <a:spcPts val="3946"/>
              </a:lnSpc>
            </a:pPr>
            <a:r>
              <a:rPr lang="en-US" sz="3831" spc="-91">
                <a:solidFill>
                  <a:srgbClr val="132E4B"/>
                </a:solidFill>
                <a:latin typeface="Glacial Indifference"/>
                <a:ea typeface="Glacial Indifference"/>
                <a:cs typeface="Glacial Indifference"/>
                <a:sym typeface="Glacial Indifference"/>
              </a:rPr>
              <a:t>Otro grave engaño en el cual han caído tantas personas. Se alimentan espiritualmente del pan viejo de sus tradiciones y su espiritualidad rancia, y olvidan el verdadero alimento espiritual. </a:t>
            </a:r>
          </a:p>
          <a:p>
            <a:pPr algn="just">
              <a:lnSpc>
                <a:spcPts val="3946"/>
              </a:lnSpc>
            </a:pPr>
          </a:p>
          <a:p>
            <a:pPr algn="just">
              <a:lnSpc>
                <a:spcPts val="3946"/>
              </a:lnSpc>
            </a:pPr>
            <a:r>
              <a:rPr lang="en-US" sz="3831" spc="-91">
                <a:solidFill>
                  <a:srgbClr val="132E4B"/>
                </a:solidFill>
                <a:latin typeface="Glacial Indifference"/>
                <a:ea typeface="Glacial Indifference"/>
                <a:cs typeface="Glacial Indifference"/>
                <a:sym typeface="Glacial Indifference"/>
              </a:rPr>
              <a:t>Para evitar este engaño, Jesús</a:t>
            </a:r>
            <a:r>
              <a:rPr lang="en-US" sz="3831" spc="-91">
                <a:solidFill>
                  <a:srgbClr val="132E4B"/>
                </a:solidFill>
                <a:latin typeface="Glacial Indifference"/>
                <a:ea typeface="Glacial Indifference"/>
                <a:cs typeface="Glacial Indifference"/>
                <a:sym typeface="Glacial Indifference"/>
              </a:rPr>
              <a:t> ha dejado e</a:t>
            </a:r>
            <a:r>
              <a:rPr lang="en-US" sz="3831" spc="-91">
                <a:solidFill>
                  <a:srgbClr val="132E4B"/>
                </a:solidFill>
                <a:latin typeface="Glacial Indifference"/>
                <a:ea typeface="Glacial Indifference"/>
                <a:cs typeface="Glacial Indifference"/>
                <a:sym typeface="Glacial Indifference"/>
              </a:rPr>
              <a:t>l mej</a:t>
            </a:r>
            <a:r>
              <a:rPr lang="en-US" sz="3831" spc="-91">
                <a:solidFill>
                  <a:srgbClr val="132E4B"/>
                </a:solidFill>
                <a:latin typeface="Glacial Indifference"/>
                <a:ea typeface="Glacial Indifference"/>
                <a:cs typeface="Glacial Indifference"/>
                <a:sym typeface="Glacial Indifference"/>
              </a:rPr>
              <a:t>or </a:t>
            </a:r>
            <a:r>
              <a:rPr lang="en-US" sz="3831" spc="-91">
                <a:solidFill>
                  <a:srgbClr val="132E4B"/>
                </a:solidFill>
                <a:latin typeface="Glacial Indifference"/>
                <a:ea typeface="Glacial Indifference"/>
                <a:cs typeface="Glacial Indifference"/>
                <a:sym typeface="Glacial Indifference"/>
              </a:rPr>
              <a:t>de los</a:t>
            </a:r>
            <a:r>
              <a:rPr lang="en-US" sz="3831" spc="-91">
                <a:solidFill>
                  <a:srgbClr val="132E4B"/>
                </a:solidFill>
                <a:latin typeface="Glacial Indifference"/>
                <a:ea typeface="Glacial Indifference"/>
                <a:cs typeface="Glacial Indifference"/>
                <a:sym typeface="Glacial Indifference"/>
              </a:rPr>
              <a:t> c</a:t>
            </a:r>
            <a:r>
              <a:rPr lang="en-US" sz="3831" spc="-91">
                <a:solidFill>
                  <a:srgbClr val="132E4B"/>
                </a:solidFill>
                <a:latin typeface="Glacial Indifference"/>
                <a:ea typeface="Glacial Indifference"/>
                <a:cs typeface="Glacial Indifference"/>
                <a:sym typeface="Glacial Indifference"/>
              </a:rPr>
              <a:t>onsejos.</a:t>
            </a:r>
            <a:r>
              <a:rPr lang="en-US" sz="3831" spc="-91">
                <a:solidFill>
                  <a:srgbClr val="132E4B"/>
                </a:solidFill>
                <a:latin typeface="Glacial Indifference"/>
                <a:ea typeface="Glacial Indifference"/>
                <a:cs typeface="Glacial Indifference"/>
                <a:sym typeface="Glacial Indifference"/>
              </a:rPr>
              <a:t> Practiquemos este consejo en este</a:t>
            </a:r>
            <a:r>
              <a:rPr lang="en-US" sz="3831" spc="-91">
                <a:solidFill>
                  <a:srgbClr val="132E4B"/>
                </a:solidFill>
                <a:latin typeface="Glacial Indifference"/>
                <a:ea typeface="Glacial Indifference"/>
                <a:cs typeface="Glacial Indifference"/>
                <a:sym typeface="Glacial Indifference"/>
              </a:rPr>
              <a:t> momento para pedir a Dios que nos ayude a no vivir de apariencias.</a:t>
            </a:r>
          </a:p>
        </p:txBody>
      </p:sp>
      <p:sp>
        <p:nvSpPr>
          <p:cNvPr name="TextBox 17" id="17"/>
          <p:cNvSpPr txBox="true"/>
          <p:nvPr/>
        </p:nvSpPr>
        <p:spPr>
          <a:xfrm rot="0">
            <a:off x="461249" y="9627751"/>
            <a:ext cx="3389388" cy="266700"/>
          </a:xfrm>
          <a:prstGeom prst="rect">
            <a:avLst/>
          </a:prstGeom>
        </p:spPr>
        <p:txBody>
          <a:bodyPr anchor="t" rtlCol="false" tIns="0" lIns="0" bIns="0" rIns="0">
            <a:spAutoFit/>
          </a:bodyPr>
          <a:lstStyle/>
          <a:p>
            <a:pPr algn="l">
              <a:lnSpc>
                <a:spcPts val="2100"/>
              </a:lnSpc>
              <a:spcBef>
                <a:spcPct val="0"/>
              </a:spcBef>
            </a:pPr>
            <a:r>
              <a:rPr lang="en-US" b="true" sz="1500" spc="180">
                <a:solidFill>
                  <a:srgbClr val="ECE9EA">
                    <a:alpha val="71765"/>
                  </a:srgbClr>
                </a:solidFill>
                <a:latin typeface="Glacial Indifference Bold"/>
                <a:ea typeface="Glacial Indifference Bold"/>
                <a:cs typeface="Glacial Indifference Bold"/>
                <a:sym typeface="Glacial Indifference Bold"/>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DAG0A3o3ucY</dc:identifier>
  <dcterms:modified xsi:type="dcterms:W3CDTF">2011-08-01T06:04:30Z</dcterms:modified>
  <cp:revision>1</cp:revision>
  <dc:title>Programa DIA PPT 11-10-25</dc:title>
</cp:coreProperties>
</file>