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A35F61-7F1C-7621-4831-4F9D589EB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C250929-D1CE-3210-1CFC-EF582ECA8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C7EAE9-2FFC-4DC2-C9BA-317F5E495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35FD-76A2-464C-B2CB-12463D5AC91C}" type="datetimeFigureOut">
              <a:rPr lang="es-DO" smtClean="0"/>
              <a:t>25/6/2025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35016F-AE1D-8CFE-76DF-051AABF65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B7F629-4364-B3CE-9A49-B91BD2D39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0B97E-5B96-483E-854C-4623C380A964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857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52A0CA-3AB8-CE29-29FA-E964274A8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4923E33-51E8-C603-5703-88B8B21BC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BADD54-6A6A-DFEE-C731-474989AEF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35FD-76A2-464C-B2CB-12463D5AC91C}" type="datetimeFigureOut">
              <a:rPr lang="es-DO" smtClean="0"/>
              <a:t>25/6/2025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4F2633-B333-905D-B84F-0EFBECCA9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449AAD-4AD7-D75F-218B-9AE2E076D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0B97E-5B96-483E-854C-4623C380A964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158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BC51C42-3580-7B93-AEA9-886878603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21833F8-5B0D-7A1C-F702-3C0156FE9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B07B85-DC3E-D264-C162-5BF3E7A5C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35FD-76A2-464C-B2CB-12463D5AC91C}" type="datetimeFigureOut">
              <a:rPr lang="es-DO" smtClean="0"/>
              <a:t>25/6/2025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6116B7-F31B-8C23-D2D4-2D28D6A2F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51ACD0-1CFF-FD66-3126-A963E12FA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0B97E-5B96-483E-854C-4623C380A964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046071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9DD6D6-FE8A-ABD9-0B96-BF544E0A0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0F9C00-BCC8-9F1F-0443-3AEECA222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19B548-A08A-D958-6265-FC039C21F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35FD-76A2-464C-B2CB-12463D5AC91C}" type="datetimeFigureOut">
              <a:rPr lang="es-DO" smtClean="0"/>
              <a:t>25/6/2025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C21566-799E-83A4-E2C7-8CB85D552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7EDF7E-1664-1081-8725-FF60715A4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0B97E-5B96-483E-854C-4623C380A964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0299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359193-9B0B-6B8F-0E5A-F508801A4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2865C8-476D-54BB-D457-FED0ACCC3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6BCCD7-E218-09A9-F963-996626CE7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35FD-76A2-464C-B2CB-12463D5AC91C}" type="datetimeFigureOut">
              <a:rPr lang="es-DO" smtClean="0"/>
              <a:t>25/6/2025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950ADB-AD74-7E70-C793-797798E4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F5B334-FDF3-C758-0DE6-E06BC7EF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0B97E-5B96-483E-854C-4623C380A964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66362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C62E1D-ADFE-9FD1-D2B9-7918471E5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C3D016-7B3E-869F-9AE6-405B466129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B546FE2-7D65-66E4-6BCC-282D388B7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6458D9A-9573-69A0-3D12-037739F0E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35FD-76A2-464C-B2CB-12463D5AC91C}" type="datetimeFigureOut">
              <a:rPr lang="es-DO" smtClean="0"/>
              <a:t>25/6/2025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FD1B13-A246-07BF-D436-55C7262A5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B8DEA9-7E18-EC55-F1CA-F80390FBF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0B97E-5B96-483E-854C-4623C380A964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185892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F7B8D6-747D-47A2-B4CB-DA647C5F6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8E98F85-E12F-B504-E7D9-3C94A7052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588C21-4D5D-AD7C-3B03-8C05BCEFF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179558F-84B2-778C-B595-2D830C6E3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C6A5647-F9FC-92E3-CA34-7F059DA621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0BD18FC-63DD-1F1E-7D5F-1E18BCFF2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35FD-76A2-464C-B2CB-12463D5AC91C}" type="datetimeFigureOut">
              <a:rPr lang="es-DO" smtClean="0"/>
              <a:t>25/6/2025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1BDD1AB-843C-E6E2-1081-9856D254A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1B0396C-640B-76FF-AE0E-CE0EA9620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0B97E-5B96-483E-854C-4623C380A964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35300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89412A-8C7D-8139-86BC-BA627DC63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98FEE46-89D3-A3C1-889C-A04A3B0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35FD-76A2-464C-B2CB-12463D5AC91C}" type="datetimeFigureOut">
              <a:rPr lang="es-DO" smtClean="0"/>
              <a:t>25/6/2025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66F0CAE-E2E5-89E9-8629-9B2727995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736B65F-20C7-1189-90CB-F461F49DD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0B97E-5B96-483E-854C-4623C380A964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6408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A099A43-58F1-F3BC-308B-2B04B8484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35FD-76A2-464C-B2CB-12463D5AC91C}" type="datetimeFigureOut">
              <a:rPr lang="es-DO" smtClean="0"/>
              <a:t>25/6/2025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9EC7F4D-49DA-D16E-6D83-5D5FB733E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46CC2D5-36D9-4F2D-1C49-0EEA0DFE4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0B97E-5B96-483E-854C-4623C380A964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686587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E80CD0-4C94-BD32-1CDA-F95C8C1EC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F13A59-3825-5B39-F152-CBA395D49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1BB312-0298-47F9-6659-4B2956C70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0DDB32-9ED9-4AF4-4863-44B4D332E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35FD-76A2-464C-B2CB-12463D5AC91C}" type="datetimeFigureOut">
              <a:rPr lang="es-DO" smtClean="0"/>
              <a:t>25/6/2025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C49F75-277D-690B-D060-ED677ACA0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ECE080-6F3B-6876-99D5-15DD6EF98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0B97E-5B96-483E-854C-4623C380A964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2956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7F126A-ED61-D2A6-741B-CCDE04D60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9A45115-6349-31D2-C78A-18A0E8BC14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C9C549-142C-8E00-EDD2-330008E59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1EE637-0664-8AF1-8ABF-AAC348AAE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35FD-76A2-464C-B2CB-12463D5AC91C}" type="datetimeFigureOut">
              <a:rPr lang="es-DO" smtClean="0"/>
              <a:t>25/6/2025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057484-9037-DE0E-6C38-E6198A28F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79B7D1-81EC-84F0-D997-E45907ADB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0B97E-5B96-483E-854C-4623C380A964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780584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AAD8556-A37A-55E5-ED70-D03863D91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2ACC37D-1C6D-6C10-15F0-0B6A08E6B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F86210-7BB8-A1E9-F5BB-DDA21D7CB6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E735FD-76A2-464C-B2CB-12463D5AC91C}" type="datetimeFigureOut">
              <a:rPr lang="es-DO" smtClean="0"/>
              <a:t>25/6/2025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27BE56-1AA2-5450-43E9-AF06590D92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0FFC5A-7219-5C9E-37D0-127E285B6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A0B97E-5B96-483E-854C-4623C380A964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7019578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FA3CDC86-8677-9040-35DC-AAEADD958C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63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4B39912A-92C9-ADF6-E0D8-101AFEF757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48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F0BEA73C-5EE7-6FA9-1B92-DEFBEF84E3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30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8B3A92B0-C194-FD57-9CEA-80F58E56E3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81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9A8A354A-2BA0-0330-5946-C8D78FC878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15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54D0C788-C12C-4B08-692C-85B43F3397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35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D4FECED0-D11A-DF4F-73C5-4605139257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25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6EF22741-3911-52A6-F621-1443CF1633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51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680D2FBC-27BF-ECCB-AE5F-EF8922F20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59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1794D5C1-C058-FF3A-A3DC-CA6616C47A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20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2AB4F7CF-A01D-9308-1FC0-67DA234128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65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3A4D154B-3B72-E59F-2A83-71FD9F3D33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701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4BFE1C4B-8155-2064-656F-FA7456AE0E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82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83FE9BE6-76B2-E471-925F-889C4788DF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03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79F91573-7E94-6B84-5E35-806669D446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1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2E7CCA7D-4096-93F0-615C-6746C378E0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2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D7AECE4A-BB54-D874-7AB9-15421D7ABB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10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C4B62D3C-9CD6-BB23-F787-3CF9322E7D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23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C49C2BFA-0817-64E1-6189-31D428262A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444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DA123F0D-A615-E09A-DF43-D2D79B0761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291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5B582822-6BF3-6F4E-C799-06F5610A99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02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44E6FCF5-2A89-2B4B-345A-086CD12B8D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689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97C9C5D7-966D-DE92-3C99-EF2D8F9278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13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AEF02159-1CCE-47D7-4199-9624220053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03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064F4083-4172-6661-F53D-8B5416EA23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63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CD50C4B9-D05E-930E-D99E-930F5E4D73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32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625157EF-80A0-4259-F956-82C70F77C8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18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913949C7-5701-DC69-9D80-BDB4C4F538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361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2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2025-06-26T02:21:58Z</dcterms:created>
  <dcterms:modified xsi:type="dcterms:W3CDTF">2025-06-26T02:22:54Z</dcterms:modified>
</cp:coreProperties>
</file>