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EC6C-39DF-5F54-3798-8B1F6C4F6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C4B640-BB06-BBE7-EB80-73B7277B0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499CD-CD6B-CF08-4C1F-60AB9A19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A1D4E9-2AAD-13B2-D4B3-A786889F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071A5-2DE9-2A67-F26E-0485222F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490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A62BA-A9A4-99FF-6715-BBE3F5C0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607292-DAFC-CBEA-12DA-0C390BB3E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F6BC9-C7BA-DF54-9E98-6FCC3945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CA070-B35E-3FC0-F2FC-DC4D2848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17F9F5-61C6-25FF-5C0C-F4F8E272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3865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8DAED5-79AE-8FDE-3CB4-0722EE765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CC7D5C-F6D4-CFA8-A923-DBA265D19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EC8E9-4648-22B7-DC31-18AAB7D0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5ECDEE-16DA-EAE7-32D8-D924C0AA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185B8-5B3C-D47F-E499-2A0A3EFD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9803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91DB8-CAAD-1A26-C659-5BC4DB7C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82E68-DDC6-D277-BFEE-AC9E29DE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94C68-6B60-B5F1-4CE1-9569815B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C3D73-E7C6-F40A-7294-A0482142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964DB-971E-4DA7-0F1A-1CD2CA2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983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FFEC9-1297-9802-0C0C-C0CBC414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4AF794-B958-26A6-7B6B-21F87DAD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18913-0CDD-AB5A-24CD-B8B45C45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50021-3F72-379F-225D-86B90346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6461F4-EDE3-3C62-C551-51BF2F1A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96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EFAE1-9D49-67EB-EAC0-43FFD7BF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1107C-3C55-FFCF-862C-E4244B452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226F8-9E3D-E2C1-71EE-CA8FF0865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F128C3-1BFE-AE8D-4E45-2507F36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2AF342-64A6-6578-3852-DB503FB3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6D94C-AF45-65D8-0D7D-3324B505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564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3F142-9253-E6AF-03D7-3BA8EC12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8A1523-321C-AEF4-1CA4-855E276B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39E414-4F9B-BBFE-55A0-BEE57060E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36BADE-7C13-B0E4-1EF4-BC52BC634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993560-D3E0-84BD-1E2B-72F46DBE2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9EC105-2F92-AB9A-D8E9-55567294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8122BC-4F20-3B29-F75B-8690994B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CE63EB-0551-A678-761E-FC5EC331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352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5F10A-6426-B549-578F-6BC424FC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803FE2-3812-941E-FC3B-5C3D08FE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7F45F3-744E-744E-032A-80D74917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E4270B-4A56-7ADC-3563-92A5ED40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017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8D6D58-E50F-BF50-9776-9FCD2288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B81624-1C46-3488-2320-0910B282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9C5B34-2404-9886-7050-E53498ED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7727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AA53F-9F33-EC5E-F20C-C94A9A95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49B093-F31A-DA13-F311-19E9A9883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C39C-134E-2357-48A0-FE4769E7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BEF0AD-F36B-7DEB-3201-F870B56A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CF7BE6-0BFC-2085-DC32-01495FCC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70C2DA-1B18-A520-90B6-2386C342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3108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714FA-D189-AC10-13C4-F05D4DB5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EB4AE0-B8BD-F8DD-8B1F-FD232B70C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964851-8437-1363-A766-F4BC7195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502F45-B9D1-FF0B-E851-7883C8F0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6963B-8FFF-4E57-FEB5-E19084E9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9A47F5-62A0-5A2A-7BB1-C7FA076E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0978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68592C-8712-27BA-3005-01B1E6A5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1ADF95-AD50-FF4A-B96F-06A22C83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D78A-0DE3-CFD9-278E-799537A1B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0B7AE-39B9-4F86-B2F5-E264696427BD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1FFCF9-3E50-CE86-9C35-EA45212E2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E06AB-C4AC-D3ED-B84E-F1F48E4EC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B06CDF-ACAB-476E-ACAE-E4A6AE0A5E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2616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37A9E86-5248-31C1-150D-AFDD68CB96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5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BA883C0-6D50-A891-D863-913E3897D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D2945313-6E57-8491-3C21-96113EDD6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A717718-CA42-F2B3-A0C3-18F6429BB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3C48C99A-8084-F6D4-4D60-9C0217D04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0CE86E8-3657-BC94-A4E0-C6F9E0F3E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45D3FCB0-6DE7-A126-27D7-578CDA0C7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D6F19969-386D-08EE-0604-3B7C98162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3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EAA4EBD3-EF3F-85AD-790F-2411E56CC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AA43A213-0963-FF1E-25AF-FD538E184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495D7F4F-343F-FAEC-B84E-99983F46A0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7F0F6F7-D254-CF6E-4102-9F70B5402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3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28C656AD-ABFC-BC93-46DD-E62D988A6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8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7277237-9053-EB42-749B-B2788C499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11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B49CA5AB-7F61-6C41-E6BF-EA2C4725A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4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CF8C5D77-C90E-0AF7-ED3C-3E0ACBA95D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67EAB1CC-C79A-4673-18A4-213DAAD1E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0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62DE71FB-40AE-256F-9C6A-5EBC0DFADA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2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EF846B22-77E8-AF64-D554-989007467D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2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8A2E4BEA-B643-A9E0-0645-F6F4E5C754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4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0176E53D-6FF6-A073-0A12-0A711D0F59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4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F66432D4-781E-C74C-5B22-34F8E5D27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8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17E628E-D4D5-08AD-F23C-AF93F74AD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F56851C-85DC-F507-6BC9-018D1E1FC2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D67A6F5-9BDC-7634-6EEE-9F0E8CF51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2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868C71C1-DB5D-F6FD-7FAB-F7FCB18636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87BF073-F637-1031-5EFA-6E61789D4F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4BB6EBFB-48BF-3ECB-C609-BEA6C8904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0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8B220FC7-3781-8F44-68DD-36E2996235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2025-06-28T03:00:31Z</dcterms:created>
  <dcterms:modified xsi:type="dcterms:W3CDTF">2025-06-28T03:03:15Z</dcterms:modified>
</cp:coreProperties>
</file>