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8288000" cy="10287000"/>
  <p:notesSz cx="6858000" cy="9144000"/>
  <p:embeddedFontLst>
    <p:embeddedFont>
      <p:font typeface="Poppins" panose="00000500000000000000" pitchFamily="2" charset="0"/>
      <p:regular r:id="rId22"/>
    </p:embeddedFont>
    <p:embeddedFont>
      <p:font typeface="Poppins Bold" panose="020B0604020202020204" charset="0"/>
      <p:regular r:id="rId23"/>
    </p:embeddedFont>
    <p:embeddedFont>
      <p:font typeface="Poppins Bold Italics" panose="020B0604020202020204" charset="0"/>
      <p:regular r:id="rId24"/>
    </p:embeddedFont>
    <p:embeddedFont>
      <p:font typeface="Poppins Italics" panose="020B0604020202020204" charset="0"/>
      <p:regular r:id="rId25"/>
    </p:embeddedFont>
    <p:embeddedFont>
      <p:font typeface="Poppins Light" panose="020B0502040204020203" pitchFamily="2" charset="0"/>
      <p:regular r:id="rId26"/>
    </p:embeddedFont>
    <p:embeddedFont>
      <p:font typeface="Poppins Medium" panose="020B0502040204020203" pitchFamily="2" charset="0"/>
      <p:regular r:id="rId27"/>
    </p:embeddedFont>
    <p:embeddedFont>
      <p:font typeface="Poppins Semi-Bold"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47" d="100"/>
          <a:sy n="47" d="100"/>
        </p:scale>
        <p:origin x="696" y="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sv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sv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62" r="-1562"/>
            </a:stretch>
          </a:blipFill>
        </p:spPr>
        <p:txBody>
          <a:bodyPr/>
          <a:lstStyle/>
          <a:p>
            <a:endParaRPr lang="es-CO"/>
          </a:p>
        </p:txBody>
      </p:sp>
      <p:grpSp>
        <p:nvGrpSpPr>
          <p:cNvPr id="3" name="Group 3"/>
          <p:cNvGrpSpPr/>
          <p:nvPr/>
        </p:nvGrpSpPr>
        <p:grpSpPr>
          <a:xfrm>
            <a:off x="-50246" y="-144661"/>
            <a:ext cx="18566846" cy="10850761"/>
            <a:chOff x="-73441" y="-38100"/>
            <a:chExt cx="4890034" cy="2747433"/>
          </a:xfrm>
        </p:grpSpPr>
        <p:sp>
          <p:nvSpPr>
            <p:cNvPr id="4" name="Freeform 4"/>
            <p:cNvSpPr/>
            <p:nvPr/>
          </p:nvSpPr>
          <p:spPr>
            <a:xfrm>
              <a:off x="-73441" y="-19050"/>
              <a:ext cx="4890034" cy="2709333"/>
            </a:xfrm>
            <a:custGeom>
              <a:avLst/>
              <a:gdLst/>
              <a:ahLst/>
              <a:cxnLst/>
              <a:rect l="l" t="t" r="r" b="b"/>
              <a:pathLst>
                <a:path w="4816592" h="2709333">
                  <a:moveTo>
                    <a:pt x="0" y="0"/>
                  </a:moveTo>
                  <a:lnTo>
                    <a:pt x="4816592" y="0"/>
                  </a:lnTo>
                  <a:lnTo>
                    <a:pt x="4816592" y="2709333"/>
                  </a:lnTo>
                  <a:lnTo>
                    <a:pt x="0" y="2709333"/>
                  </a:lnTo>
                  <a:close/>
                </a:path>
              </a:pathLst>
            </a:custGeom>
            <a:solidFill>
              <a:srgbClr val="1C2327">
                <a:alpha val="78824"/>
              </a:srgbClr>
            </a:solidFill>
          </p:spPr>
          <p:txBody>
            <a:bodyPr/>
            <a:lstStyle/>
            <a:p>
              <a:endParaRPr lang="es-CO"/>
            </a:p>
          </p:txBody>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6" name="AutoShape 6"/>
          <p:cNvSpPr/>
          <p:nvPr/>
        </p:nvSpPr>
        <p:spPr>
          <a:xfrm>
            <a:off x="1028700" y="7721990"/>
            <a:ext cx="16230600" cy="1536310"/>
          </a:xfrm>
          <a:prstGeom prst="rect">
            <a:avLst/>
          </a:prstGeom>
          <a:solidFill>
            <a:srgbClr val="F6C851"/>
          </a:solidFill>
        </p:spPr>
        <p:txBody>
          <a:bodyPr/>
          <a:lstStyle/>
          <a:p>
            <a:endParaRPr lang="es-CO"/>
          </a:p>
        </p:txBody>
      </p:sp>
      <p:grpSp>
        <p:nvGrpSpPr>
          <p:cNvPr id="7" name="Group 7"/>
          <p:cNvGrpSpPr/>
          <p:nvPr/>
        </p:nvGrpSpPr>
        <p:grpSpPr>
          <a:xfrm>
            <a:off x="10941671" y="1028700"/>
            <a:ext cx="7821120" cy="854155"/>
            <a:chOff x="0" y="0"/>
            <a:chExt cx="2244365" cy="245110"/>
          </a:xfrm>
        </p:grpSpPr>
        <p:sp>
          <p:nvSpPr>
            <p:cNvPr id="8" name="Freeform 8"/>
            <p:cNvSpPr/>
            <p:nvPr/>
          </p:nvSpPr>
          <p:spPr>
            <a:xfrm>
              <a:off x="0" y="168910"/>
              <a:ext cx="2244365" cy="76200"/>
            </a:xfrm>
            <a:custGeom>
              <a:avLst/>
              <a:gdLst/>
              <a:ahLst/>
              <a:cxnLst/>
              <a:rect l="l" t="t" r="r" b="b"/>
              <a:pathLst>
                <a:path w="2244365" h="76200">
                  <a:moveTo>
                    <a:pt x="0" y="0"/>
                  </a:moveTo>
                  <a:lnTo>
                    <a:pt x="2244365" y="0"/>
                  </a:lnTo>
                  <a:lnTo>
                    <a:pt x="2244365" y="76200"/>
                  </a:lnTo>
                  <a:lnTo>
                    <a:pt x="0" y="76200"/>
                  </a:lnTo>
                  <a:close/>
                </a:path>
              </a:pathLst>
            </a:custGeom>
            <a:solidFill>
              <a:srgbClr val="F6C851"/>
            </a:solidFill>
          </p:spPr>
          <p:txBody>
            <a:bodyPr/>
            <a:lstStyle/>
            <a:p>
              <a:endParaRPr lang="es-CO"/>
            </a:p>
          </p:txBody>
        </p:sp>
        <p:sp>
          <p:nvSpPr>
            <p:cNvPr id="9" name="Freeform 9"/>
            <p:cNvSpPr/>
            <p:nvPr/>
          </p:nvSpPr>
          <p:spPr>
            <a:xfrm>
              <a:off x="0" y="0"/>
              <a:ext cx="2244365" cy="76200"/>
            </a:xfrm>
            <a:custGeom>
              <a:avLst/>
              <a:gdLst/>
              <a:ahLst/>
              <a:cxnLst/>
              <a:rect l="l" t="t" r="r" b="b"/>
              <a:pathLst>
                <a:path w="2244365" h="76200">
                  <a:moveTo>
                    <a:pt x="0" y="0"/>
                  </a:moveTo>
                  <a:lnTo>
                    <a:pt x="2244365" y="0"/>
                  </a:lnTo>
                  <a:lnTo>
                    <a:pt x="2244365" y="76200"/>
                  </a:lnTo>
                  <a:lnTo>
                    <a:pt x="0" y="76200"/>
                  </a:lnTo>
                  <a:close/>
                </a:path>
              </a:pathLst>
            </a:custGeom>
            <a:solidFill>
              <a:srgbClr val="F6C851"/>
            </a:solidFill>
          </p:spPr>
          <p:txBody>
            <a:bodyPr/>
            <a:lstStyle/>
            <a:p>
              <a:endParaRPr lang="es-CO"/>
            </a:p>
          </p:txBody>
        </p:sp>
      </p:grpSp>
      <p:sp>
        <p:nvSpPr>
          <p:cNvPr id="10" name="TextBox 10"/>
          <p:cNvSpPr txBox="1"/>
          <p:nvPr/>
        </p:nvSpPr>
        <p:spPr>
          <a:xfrm>
            <a:off x="1479367" y="4799624"/>
            <a:ext cx="10063589" cy="3964114"/>
          </a:xfrm>
          <a:prstGeom prst="rect">
            <a:avLst/>
          </a:prstGeom>
        </p:spPr>
        <p:txBody>
          <a:bodyPr lIns="0" tIns="0" rIns="0" bIns="0" rtlCol="0" anchor="t">
            <a:spAutoFit/>
          </a:bodyPr>
          <a:lstStyle/>
          <a:p>
            <a:pPr algn="l">
              <a:lnSpc>
                <a:spcPts val="14866"/>
              </a:lnSpc>
            </a:pPr>
            <a:r>
              <a:rPr lang="en-US" sz="14025" b="1" i="1" spc="-238">
                <a:solidFill>
                  <a:srgbClr val="FFFAEC"/>
                </a:solidFill>
                <a:latin typeface="Poppins Bold Italics"/>
                <a:ea typeface="Poppins Bold Italics"/>
                <a:cs typeface="Poppins Bold Italics"/>
                <a:sym typeface="Poppins Bold Italics"/>
              </a:rPr>
              <a:t>POR LA ETERNIDAD</a:t>
            </a:r>
          </a:p>
        </p:txBody>
      </p:sp>
      <p:sp>
        <p:nvSpPr>
          <p:cNvPr id="11" name="TextBox 11"/>
          <p:cNvSpPr txBox="1"/>
          <p:nvPr/>
        </p:nvSpPr>
        <p:spPr>
          <a:xfrm>
            <a:off x="12079997" y="7929440"/>
            <a:ext cx="4663320" cy="1064260"/>
          </a:xfrm>
          <a:prstGeom prst="rect">
            <a:avLst/>
          </a:prstGeom>
        </p:spPr>
        <p:txBody>
          <a:bodyPr lIns="0" tIns="0" rIns="0" bIns="0" rtlCol="0" anchor="t">
            <a:spAutoFit/>
          </a:bodyPr>
          <a:lstStyle/>
          <a:p>
            <a:pPr algn="r">
              <a:lnSpc>
                <a:spcPts val="4160"/>
              </a:lnSpc>
            </a:pPr>
            <a:r>
              <a:rPr lang="en-US" sz="3200" b="1" spc="160">
                <a:solidFill>
                  <a:srgbClr val="1C2327"/>
                </a:solidFill>
                <a:latin typeface="Poppins Semi-Bold"/>
                <a:ea typeface="Poppins Semi-Bold"/>
                <a:cs typeface="Poppins Semi-Bold"/>
                <a:sym typeface="Poppins Semi-Bold"/>
              </a:rPr>
              <a:t>Programa de Escuela Sabática</a:t>
            </a:r>
          </a:p>
        </p:txBody>
      </p:sp>
      <p:sp>
        <p:nvSpPr>
          <p:cNvPr id="12" name="TextBox 12"/>
          <p:cNvSpPr txBox="1"/>
          <p:nvPr/>
        </p:nvSpPr>
        <p:spPr>
          <a:xfrm>
            <a:off x="1028700" y="299557"/>
            <a:ext cx="4663320" cy="248920"/>
          </a:xfrm>
          <a:prstGeom prst="rect">
            <a:avLst/>
          </a:prstGeom>
        </p:spPr>
        <p:txBody>
          <a:bodyPr lIns="0" tIns="0" rIns="0" bIns="0" rtlCol="0" anchor="t">
            <a:spAutoFit/>
          </a:bodyPr>
          <a:lstStyle/>
          <a:p>
            <a:pPr algn="just">
              <a:lnSpc>
                <a:spcPts val="1820"/>
              </a:lnSpc>
            </a:pPr>
            <a:r>
              <a:rPr lang="en-US" sz="1400" b="1" spc="70">
                <a:solidFill>
                  <a:srgbClr val="F6C851">
                    <a:alpha val="33725"/>
                  </a:srgbClr>
                </a:solidFill>
                <a:latin typeface="Poppins Semi-Bold"/>
                <a:ea typeface="Poppins Semi-Bold"/>
                <a:cs typeface="Poppins Semi-Bold"/>
                <a:sym typeface="Poppins Semi-Bold"/>
              </a:rPr>
              <a:t>recursos-biblicos.com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AutoShape 2"/>
          <p:cNvSpPr/>
          <p:nvPr/>
        </p:nvSpPr>
        <p:spPr>
          <a:xfrm>
            <a:off x="9373415" y="1028700"/>
            <a:ext cx="7885885" cy="851769"/>
          </a:xfrm>
          <a:prstGeom prst="rect">
            <a:avLst/>
          </a:prstGeom>
          <a:solidFill>
            <a:srgbClr val="F6C851"/>
          </a:solidFill>
        </p:spPr>
        <p:txBody>
          <a:bodyPr/>
          <a:lstStyle/>
          <a:p>
            <a:endParaRPr lang="es-CO"/>
          </a:p>
        </p:txBody>
      </p:sp>
      <p:sp>
        <p:nvSpPr>
          <p:cNvPr id="3" name="AutoShape 3"/>
          <p:cNvSpPr/>
          <p:nvPr/>
        </p:nvSpPr>
        <p:spPr>
          <a:xfrm>
            <a:off x="-199899" y="-230640"/>
            <a:ext cx="7662765" cy="10888208"/>
          </a:xfrm>
          <a:prstGeom prst="rect">
            <a:avLst/>
          </a:prstGeom>
          <a:solidFill>
            <a:srgbClr val="F6C851"/>
          </a:solidFill>
        </p:spPr>
        <p:txBody>
          <a:bodyPr/>
          <a:lstStyle/>
          <a:p>
            <a:endParaRPr lang="es-CO"/>
          </a:p>
        </p:txBody>
      </p:sp>
      <p:sp>
        <p:nvSpPr>
          <p:cNvPr id="4" name="Freeform 4"/>
          <p:cNvSpPr/>
          <p:nvPr/>
        </p:nvSpPr>
        <p:spPr>
          <a:xfrm>
            <a:off x="399554" y="1855035"/>
            <a:ext cx="7229919" cy="6716860"/>
          </a:xfrm>
          <a:custGeom>
            <a:avLst/>
            <a:gdLst/>
            <a:ahLst/>
            <a:cxnLst/>
            <a:rect l="l" t="t" r="r" b="b"/>
            <a:pathLst>
              <a:path w="7229919" h="6716860">
                <a:moveTo>
                  <a:pt x="0" y="0"/>
                </a:moveTo>
                <a:lnTo>
                  <a:pt x="7229920" y="0"/>
                </a:lnTo>
                <a:lnTo>
                  <a:pt x="7229920" y="6716859"/>
                </a:lnTo>
                <a:lnTo>
                  <a:pt x="0" y="6716859"/>
                </a:lnTo>
                <a:lnTo>
                  <a:pt x="0" y="0"/>
                </a:lnTo>
                <a:close/>
              </a:path>
            </a:pathLst>
          </a:custGeom>
          <a:blipFill>
            <a:blip r:embed="rId2"/>
            <a:stretch>
              <a:fillRect l="-24975" r="-14379"/>
            </a:stretch>
          </a:blipFill>
        </p:spPr>
        <p:txBody>
          <a:bodyPr/>
          <a:lstStyle/>
          <a:p>
            <a:endParaRPr lang="es-CO"/>
          </a:p>
        </p:txBody>
      </p:sp>
      <p:sp>
        <p:nvSpPr>
          <p:cNvPr id="5" name="TextBox 5"/>
          <p:cNvSpPr txBox="1"/>
          <p:nvPr/>
        </p:nvSpPr>
        <p:spPr>
          <a:xfrm>
            <a:off x="9514195" y="485775"/>
            <a:ext cx="7604326" cy="1019175"/>
          </a:xfrm>
          <a:prstGeom prst="rect">
            <a:avLst/>
          </a:prstGeom>
        </p:spPr>
        <p:txBody>
          <a:bodyPr lIns="0" tIns="0" rIns="0" bIns="0" rtlCol="0" anchor="t">
            <a:spAutoFit/>
          </a:bodyPr>
          <a:lstStyle/>
          <a:p>
            <a:pPr algn="r">
              <a:lnSpc>
                <a:spcPts val="7530"/>
              </a:lnSpc>
            </a:pPr>
            <a:r>
              <a:rPr lang="en-US" sz="6275" b="1" i="1" spc="-62">
                <a:solidFill>
                  <a:srgbClr val="1C2327"/>
                </a:solidFill>
                <a:latin typeface="Poppins Bold Italics"/>
                <a:ea typeface="Poppins Bold Italics"/>
                <a:cs typeface="Poppins Bold Italics"/>
                <a:sym typeface="Poppins Bold Italics"/>
              </a:rPr>
              <a:t>CANTAR ALABANZAS</a:t>
            </a:r>
          </a:p>
        </p:txBody>
      </p:sp>
      <p:sp>
        <p:nvSpPr>
          <p:cNvPr id="6" name="TextBox 6"/>
          <p:cNvSpPr txBox="1"/>
          <p:nvPr/>
        </p:nvSpPr>
        <p:spPr>
          <a:xfrm>
            <a:off x="8155922" y="2502947"/>
            <a:ext cx="9448095" cy="581025"/>
          </a:xfrm>
          <a:prstGeom prst="rect">
            <a:avLst/>
          </a:prstGeom>
        </p:spPr>
        <p:txBody>
          <a:bodyPr lIns="0" tIns="0" rIns="0" bIns="0" rtlCol="0" anchor="t">
            <a:spAutoFit/>
          </a:bodyPr>
          <a:lstStyle/>
          <a:p>
            <a:pPr algn="r">
              <a:lnSpc>
                <a:spcPts val="4320"/>
              </a:lnSpc>
            </a:pPr>
            <a:r>
              <a:rPr lang="en-US" sz="3600" b="1" i="1" spc="179">
                <a:solidFill>
                  <a:srgbClr val="1C2327"/>
                </a:solidFill>
                <a:latin typeface="Poppins Bold Italics"/>
                <a:ea typeface="Poppins Bold Italics"/>
                <a:cs typeface="Poppins Bold Italics"/>
                <a:sym typeface="Poppins Bold Italics"/>
              </a:rPr>
              <a:t>SALMO 89: 1</a:t>
            </a:r>
          </a:p>
        </p:txBody>
      </p:sp>
      <p:sp>
        <p:nvSpPr>
          <p:cNvPr id="7" name="TextBox 7"/>
          <p:cNvSpPr txBox="1"/>
          <p:nvPr/>
        </p:nvSpPr>
        <p:spPr>
          <a:xfrm>
            <a:off x="8397940" y="3170304"/>
            <a:ext cx="9424952" cy="6858000"/>
          </a:xfrm>
          <a:prstGeom prst="rect">
            <a:avLst/>
          </a:prstGeom>
        </p:spPr>
        <p:txBody>
          <a:bodyPr lIns="0" tIns="0" rIns="0" bIns="0" rtlCol="0" anchor="t">
            <a:spAutoFit/>
          </a:bodyPr>
          <a:lstStyle/>
          <a:p>
            <a:pPr algn="r">
              <a:lnSpc>
                <a:spcPts val="4500"/>
              </a:lnSpc>
            </a:pPr>
            <a:r>
              <a:rPr lang="en-US" sz="3000" spc="30">
                <a:solidFill>
                  <a:srgbClr val="1C2327"/>
                </a:solidFill>
                <a:latin typeface="Poppins Light"/>
                <a:ea typeface="Poppins Light"/>
                <a:cs typeface="Poppins Light"/>
                <a:sym typeface="Poppins Light"/>
              </a:rPr>
              <a:t>Los Salmos nos muestran que cantar alabanzas es una forma de testificar. David decía: «Cantaré perpetuamente las misericordias del Señor». Esa misma misión continúa en la iglesia: cantar para anunciar su fidelidad a las generaciones. En el cielo, nuestras canciones no serán simples melodías, sino relatos vivos de redención. Cada historia misionera será un canto, cada testimonio una nota en la sinfonía de los redimidos. Que el ejemplo misionero de hoy nos inspire a ser voces que proclaman la misericordia de Dios hasta el fin.</a:t>
            </a:r>
          </a:p>
        </p:txBody>
      </p:sp>
      <p:sp>
        <p:nvSpPr>
          <p:cNvPr id="8" name="TextBox 8"/>
          <p:cNvSpPr txBox="1"/>
          <p:nvPr/>
        </p:nvSpPr>
        <p:spPr>
          <a:xfrm>
            <a:off x="1028700" y="299557"/>
            <a:ext cx="4663320" cy="248920"/>
          </a:xfrm>
          <a:prstGeom prst="rect">
            <a:avLst/>
          </a:prstGeom>
        </p:spPr>
        <p:txBody>
          <a:bodyPr lIns="0" tIns="0" rIns="0" bIns="0" rtlCol="0" anchor="t">
            <a:spAutoFit/>
          </a:bodyPr>
          <a:lstStyle/>
          <a:p>
            <a:pPr algn="just">
              <a:lnSpc>
                <a:spcPts val="1820"/>
              </a:lnSpc>
            </a:pPr>
            <a:r>
              <a:rPr lang="en-US" sz="1400" b="1" spc="70">
                <a:solidFill>
                  <a:srgbClr val="FFFAEC">
                    <a:alpha val="33725"/>
                  </a:srgbClr>
                </a:solidFill>
                <a:latin typeface="Poppins Semi-Bold"/>
                <a:ea typeface="Poppins Semi-Bold"/>
                <a:cs typeface="Poppins Semi-Bold"/>
                <a:sym typeface="Poppins Semi-Bold"/>
              </a:rPr>
              <a:t>recursos-biblicos.com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AutoShape 2"/>
          <p:cNvSpPr/>
          <p:nvPr/>
        </p:nvSpPr>
        <p:spPr>
          <a:xfrm>
            <a:off x="-321367" y="-264322"/>
            <a:ext cx="6666041" cy="10758599"/>
          </a:xfrm>
          <a:prstGeom prst="rect">
            <a:avLst/>
          </a:prstGeom>
          <a:solidFill>
            <a:srgbClr val="F6C851"/>
          </a:solidFill>
        </p:spPr>
        <p:txBody>
          <a:bodyPr/>
          <a:lstStyle/>
          <a:p>
            <a:endParaRPr lang="es-CO"/>
          </a:p>
        </p:txBody>
      </p:sp>
      <p:sp>
        <p:nvSpPr>
          <p:cNvPr id="3" name="Freeform 3"/>
          <p:cNvSpPr/>
          <p:nvPr/>
        </p:nvSpPr>
        <p:spPr>
          <a:xfrm>
            <a:off x="6119938" y="-178754"/>
            <a:ext cx="5149628" cy="10644509"/>
          </a:xfrm>
          <a:custGeom>
            <a:avLst/>
            <a:gdLst/>
            <a:ahLst/>
            <a:cxnLst/>
            <a:rect l="l" t="t" r="r" b="b"/>
            <a:pathLst>
              <a:path w="5149628" h="10644509">
                <a:moveTo>
                  <a:pt x="0" y="0"/>
                </a:moveTo>
                <a:lnTo>
                  <a:pt x="5149628" y="0"/>
                </a:lnTo>
                <a:lnTo>
                  <a:pt x="5149628" y="10644508"/>
                </a:lnTo>
                <a:lnTo>
                  <a:pt x="0" y="10644508"/>
                </a:lnTo>
                <a:lnTo>
                  <a:pt x="0" y="0"/>
                </a:lnTo>
                <a:close/>
              </a:path>
            </a:pathLst>
          </a:custGeom>
          <a:blipFill>
            <a:blip r:embed="rId2"/>
            <a:stretch>
              <a:fillRect l="-100246" r="-109809"/>
            </a:stretch>
          </a:blipFill>
        </p:spPr>
        <p:txBody>
          <a:bodyPr/>
          <a:lstStyle/>
          <a:p>
            <a:endParaRPr lang="es-CO"/>
          </a:p>
        </p:txBody>
      </p:sp>
      <p:sp>
        <p:nvSpPr>
          <p:cNvPr id="4" name="AutoShape 4"/>
          <p:cNvSpPr/>
          <p:nvPr/>
        </p:nvSpPr>
        <p:spPr>
          <a:xfrm rot="-5400000">
            <a:off x="13798628" y="4670078"/>
            <a:ext cx="6069575" cy="851769"/>
          </a:xfrm>
          <a:prstGeom prst="rect">
            <a:avLst/>
          </a:prstGeom>
          <a:solidFill>
            <a:srgbClr val="F6C851"/>
          </a:solidFill>
        </p:spPr>
        <p:txBody>
          <a:bodyPr/>
          <a:lstStyle/>
          <a:p>
            <a:endParaRPr lang="es-CO"/>
          </a:p>
        </p:txBody>
      </p:sp>
      <p:sp>
        <p:nvSpPr>
          <p:cNvPr id="5" name="TextBox 5"/>
          <p:cNvSpPr txBox="1"/>
          <p:nvPr/>
        </p:nvSpPr>
        <p:spPr>
          <a:xfrm>
            <a:off x="1028700" y="4501466"/>
            <a:ext cx="4187946" cy="731520"/>
          </a:xfrm>
          <a:prstGeom prst="rect">
            <a:avLst/>
          </a:prstGeom>
        </p:spPr>
        <p:txBody>
          <a:bodyPr lIns="0" tIns="0" rIns="0" bIns="0" rtlCol="0" anchor="t">
            <a:spAutoFit/>
          </a:bodyPr>
          <a:lstStyle/>
          <a:p>
            <a:pPr algn="l">
              <a:lnSpc>
                <a:spcPts val="5700"/>
              </a:lnSpc>
            </a:pPr>
            <a:r>
              <a:rPr lang="en-US" sz="3800" spc="38">
                <a:solidFill>
                  <a:srgbClr val="1C2327"/>
                </a:solidFill>
                <a:latin typeface="Poppins Light"/>
                <a:ea typeface="Poppins Light"/>
                <a:cs typeface="Poppins Light"/>
                <a:sym typeface="Poppins Light"/>
              </a:rPr>
              <a:t>«Doctor» Ibrahim</a:t>
            </a:r>
          </a:p>
        </p:txBody>
      </p:sp>
      <p:sp>
        <p:nvSpPr>
          <p:cNvPr id="6" name="TextBox 6"/>
          <p:cNvSpPr txBox="1"/>
          <p:nvPr/>
        </p:nvSpPr>
        <p:spPr>
          <a:xfrm>
            <a:off x="13071354" y="3920441"/>
            <a:ext cx="4187946" cy="1419225"/>
          </a:xfrm>
          <a:prstGeom prst="rect">
            <a:avLst/>
          </a:prstGeom>
        </p:spPr>
        <p:txBody>
          <a:bodyPr lIns="0" tIns="0" rIns="0" bIns="0" rtlCol="0" anchor="t">
            <a:spAutoFit/>
          </a:bodyPr>
          <a:lstStyle/>
          <a:p>
            <a:pPr algn="l">
              <a:lnSpc>
                <a:spcPts val="5400"/>
              </a:lnSpc>
            </a:pPr>
            <a:r>
              <a:rPr lang="en-US" sz="4500" b="1" i="1" spc="225">
                <a:solidFill>
                  <a:srgbClr val="1C2327"/>
                </a:solidFill>
                <a:latin typeface="Poppins Bold Italics"/>
                <a:ea typeface="Poppins Bold Italics"/>
                <a:cs typeface="Poppins Bold Italics"/>
                <a:sym typeface="Poppins Bold Italics"/>
              </a:rPr>
              <a:t>INFORME MISIONERO</a:t>
            </a:r>
          </a:p>
        </p:txBody>
      </p:sp>
      <p:sp>
        <p:nvSpPr>
          <p:cNvPr id="7" name="TextBox 7"/>
          <p:cNvSpPr txBox="1"/>
          <p:nvPr/>
        </p:nvSpPr>
        <p:spPr>
          <a:xfrm>
            <a:off x="1028700" y="299557"/>
            <a:ext cx="4663320" cy="248920"/>
          </a:xfrm>
          <a:prstGeom prst="rect">
            <a:avLst/>
          </a:prstGeom>
        </p:spPr>
        <p:txBody>
          <a:bodyPr lIns="0" tIns="0" rIns="0" bIns="0" rtlCol="0" anchor="t">
            <a:spAutoFit/>
          </a:bodyPr>
          <a:lstStyle/>
          <a:p>
            <a:pPr algn="just">
              <a:lnSpc>
                <a:spcPts val="1820"/>
              </a:lnSpc>
            </a:pPr>
            <a:r>
              <a:rPr lang="en-US" sz="1400" b="1" spc="70">
                <a:solidFill>
                  <a:srgbClr val="FFFAEC">
                    <a:alpha val="33725"/>
                  </a:srgbClr>
                </a:solidFill>
                <a:latin typeface="Poppins Semi-Bold"/>
                <a:ea typeface="Poppins Semi-Bold"/>
                <a:cs typeface="Poppins Semi-Bold"/>
                <a:sym typeface="Poppins Semi-Bold"/>
              </a:rPr>
              <a:t>recursos-biblicos.com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C2327"/>
        </a:solidFill>
        <a:effectLst/>
      </p:bgPr>
    </p:bg>
    <p:spTree>
      <p:nvGrpSpPr>
        <p:cNvPr id="1" name=""/>
        <p:cNvGrpSpPr/>
        <p:nvPr/>
      </p:nvGrpSpPr>
      <p:grpSpPr>
        <a:xfrm>
          <a:off x="0" y="0"/>
          <a:ext cx="0" cy="0"/>
          <a:chOff x="0" y="0"/>
          <a:chExt cx="0" cy="0"/>
        </a:xfrm>
      </p:grpSpPr>
      <p:sp>
        <p:nvSpPr>
          <p:cNvPr id="2" name="Freeform 2"/>
          <p:cNvSpPr/>
          <p:nvPr/>
        </p:nvSpPr>
        <p:spPr>
          <a:xfrm>
            <a:off x="-212066" y="-226292"/>
            <a:ext cx="8363168" cy="10644509"/>
          </a:xfrm>
          <a:custGeom>
            <a:avLst/>
            <a:gdLst/>
            <a:ahLst/>
            <a:cxnLst/>
            <a:rect l="l" t="t" r="r" b="b"/>
            <a:pathLst>
              <a:path w="8363168" h="10644509">
                <a:moveTo>
                  <a:pt x="0" y="0"/>
                </a:moveTo>
                <a:lnTo>
                  <a:pt x="8363168" y="0"/>
                </a:lnTo>
                <a:lnTo>
                  <a:pt x="8363168" y="10644509"/>
                </a:lnTo>
                <a:lnTo>
                  <a:pt x="0" y="10644509"/>
                </a:lnTo>
                <a:lnTo>
                  <a:pt x="0" y="0"/>
                </a:lnTo>
                <a:close/>
              </a:path>
            </a:pathLst>
          </a:custGeom>
          <a:blipFill>
            <a:blip r:embed="rId2">
              <a:alphaModFix amt="19999"/>
            </a:blip>
            <a:stretch>
              <a:fillRect l="-45339" r="-45339"/>
            </a:stretch>
          </a:blipFill>
        </p:spPr>
        <p:txBody>
          <a:bodyPr/>
          <a:lstStyle/>
          <a:p>
            <a:endParaRPr lang="es-CO"/>
          </a:p>
        </p:txBody>
      </p:sp>
      <p:sp>
        <p:nvSpPr>
          <p:cNvPr id="3" name="AutoShape 3"/>
          <p:cNvSpPr/>
          <p:nvPr/>
        </p:nvSpPr>
        <p:spPr>
          <a:xfrm rot="-5400000">
            <a:off x="-1580203" y="4670078"/>
            <a:ext cx="6069575" cy="851769"/>
          </a:xfrm>
          <a:prstGeom prst="rect">
            <a:avLst/>
          </a:prstGeom>
          <a:solidFill>
            <a:srgbClr val="F6C851"/>
          </a:solidFill>
        </p:spPr>
        <p:txBody>
          <a:bodyPr/>
          <a:lstStyle/>
          <a:p>
            <a:endParaRPr lang="es-CO"/>
          </a:p>
        </p:txBody>
      </p:sp>
      <p:sp>
        <p:nvSpPr>
          <p:cNvPr id="4" name="TextBox 4"/>
          <p:cNvSpPr txBox="1"/>
          <p:nvPr/>
        </p:nvSpPr>
        <p:spPr>
          <a:xfrm>
            <a:off x="1454585" y="4010112"/>
            <a:ext cx="5533388" cy="2105025"/>
          </a:xfrm>
          <a:prstGeom prst="rect">
            <a:avLst/>
          </a:prstGeom>
        </p:spPr>
        <p:txBody>
          <a:bodyPr lIns="0" tIns="0" rIns="0" bIns="0" rtlCol="0" anchor="t">
            <a:spAutoFit/>
          </a:bodyPr>
          <a:lstStyle/>
          <a:p>
            <a:pPr algn="l">
              <a:lnSpc>
                <a:spcPts val="8070"/>
              </a:lnSpc>
            </a:pPr>
            <a:r>
              <a:rPr lang="en-US" sz="6725" b="1" i="1" spc="-67">
                <a:solidFill>
                  <a:srgbClr val="FFFAEC"/>
                </a:solidFill>
                <a:latin typeface="Poppins Bold Italics"/>
                <a:ea typeface="Poppins Bold Italics"/>
                <a:cs typeface="Poppins Bold Italics"/>
                <a:sym typeface="Poppins Bold Italics"/>
              </a:rPr>
              <a:t> DECLARAR SU JUSTICIA</a:t>
            </a:r>
          </a:p>
        </p:txBody>
      </p:sp>
      <p:sp>
        <p:nvSpPr>
          <p:cNvPr id="5" name="AutoShape 5"/>
          <p:cNvSpPr/>
          <p:nvPr/>
        </p:nvSpPr>
        <p:spPr>
          <a:xfrm>
            <a:off x="8037012" y="-302352"/>
            <a:ext cx="10583137" cy="10872689"/>
          </a:xfrm>
          <a:prstGeom prst="rect">
            <a:avLst/>
          </a:prstGeom>
          <a:solidFill>
            <a:srgbClr val="FFFAEC"/>
          </a:solidFill>
        </p:spPr>
        <p:txBody>
          <a:bodyPr/>
          <a:lstStyle/>
          <a:p>
            <a:endParaRPr lang="es-CO"/>
          </a:p>
        </p:txBody>
      </p:sp>
      <p:sp>
        <p:nvSpPr>
          <p:cNvPr id="6" name="TextBox 6"/>
          <p:cNvSpPr txBox="1"/>
          <p:nvPr/>
        </p:nvSpPr>
        <p:spPr>
          <a:xfrm>
            <a:off x="9006379" y="1109451"/>
            <a:ext cx="8143072" cy="625475"/>
          </a:xfrm>
          <a:prstGeom prst="rect">
            <a:avLst/>
          </a:prstGeom>
        </p:spPr>
        <p:txBody>
          <a:bodyPr lIns="0" tIns="0" rIns="0" bIns="0" rtlCol="0" anchor="t">
            <a:spAutoFit/>
          </a:bodyPr>
          <a:lstStyle/>
          <a:p>
            <a:pPr algn="l">
              <a:lnSpc>
                <a:spcPts val="4899"/>
              </a:lnSpc>
            </a:pPr>
            <a:r>
              <a:rPr lang="en-US" sz="3499" spc="349">
                <a:solidFill>
                  <a:srgbClr val="1C2327"/>
                </a:solidFill>
                <a:latin typeface="Poppins"/>
                <a:ea typeface="Poppins"/>
                <a:cs typeface="Poppins"/>
                <a:sym typeface="Poppins"/>
              </a:rPr>
              <a:t>SALMO 35: 28</a:t>
            </a:r>
          </a:p>
        </p:txBody>
      </p:sp>
      <p:sp>
        <p:nvSpPr>
          <p:cNvPr id="7" name="TextBox 7"/>
          <p:cNvSpPr txBox="1"/>
          <p:nvPr/>
        </p:nvSpPr>
        <p:spPr>
          <a:xfrm>
            <a:off x="9006379" y="2232625"/>
            <a:ext cx="8553461" cy="7429500"/>
          </a:xfrm>
          <a:prstGeom prst="rect">
            <a:avLst/>
          </a:prstGeom>
        </p:spPr>
        <p:txBody>
          <a:bodyPr lIns="0" tIns="0" rIns="0" bIns="0" rtlCol="0" anchor="t">
            <a:spAutoFit/>
          </a:bodyPr>
          <a:lstStyle/>
          <a:p>
            <a:pPr algn="l">
              <a:lnSpc>
                <a:spcPts val="4500"/>
              </a:lnSpc>
            </a:pPr>
            <a:r>
              <a:rPr lang="en-US" sz="3000" spc="30">
                <a:solidFill>
                  <a:srgbClr val="1C2327"/>
                </a:solidFill>
                <a:latin typeface="Poppins Light"/>
                <a:ea typeface="Poppins Light"/>
                <a:cs typeface="Poppins Light"/>
                <a:sym typeface="Poppins Light"/>
              </a:rPr>
              <a:t>En un mundo donde la justicia humana suele fallar, el salmista exalta la justicia de Dios como eterna e inmutable. Declarar su justicia no es condenar, sino proclamar su rectitud y su amor equilibrado. Los redimidos no dejarán de hablar de su justicia, porque comprenderán que cada acto divino fue justo y verdadero. Así como los ángeles repiten: «Justos y verdaderos son tus caminos», nosotros también declararemos su justicia con adoración. Que nuestra vida, desde ahora, sea un reflejo visible de esa justicia divina. </a:t>
            </a:r>
          </a:p>
        </p:txBody>
      </p:sp>
      <p:sp>
        <p:nvSpPr>
          <p:cNvPr id="8" name="TextBox 8"/>
          <p:cNvSpPr txBox="1"/>
          <p:nvPr/>
        </p:nvSpPr>
        <p:spPr>
          <a:xfrm>
            <a:off x="1028700" y="299557"/>
            <a:ext cx="4663320" cy="248920"/>
          </a:xfrm>
          <a:prstGeom prst="rect">
            <a:avLst/>
          </a:prstGeom>
        </p:spPr>
        <p:txBody>
          <a:bodyPr lIns="0" tIns="0" rIns="0" bIns="0" rtlCol="0" anchor="t">
            <a:spAutoFit/>
          </a:bodyPr>
          <a:lstStyle/>
          <a:p>
            <a:pPr algn="just">
              <a:lnSpc>
                <a:spcPts val="1820"/>
              </a:lnSpc>
            </a:pPr>
            <a:r>
              <a:rPr lang="en-US" sz="1400" b="1" spc="70">
                <a:solidFill>
                  <a:srgbClr val="F6C851">
                    <a:alpha val="33725"/>
                  </a:srgbClr>
                </a:solidFill>
                <a:latin typeface="Poppins Semi-Bold"/>
                <a:ea typeface="Poppins Semi-Bold"/>
                <a:cs typeface="Poppins Semi-Bold"/>
                <a:sym typeface="Poppins Semi-Bold"/>
              </a:rPr>
              <a:t>recursos-biblicos.com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C851"/>
        </a:solidFill>
        <a:effectLst/>
      </p:bgPr>
    </p:bg>
    <p:spTree>
      <p:nvGrpSpPr>
        <p:cNvPr id="1" name=""/>
        <p:cNvGrpSpPr/>
        <p:nvPr/>
      </p:nvGrpSpPr>
      <p:grpSpPr>
        <a:xfrm>
          <a:off x="0" y="0"/>
          <a:ext cx="0" cy="0"/>
          <a:chOff x="0" y="0"/>
          <a:chExt cx="0" cy="0"/>
        </a:xfrm>
      </p:grpSpPr>
      <p:grpSp>
        <p:nvGrpSpPr>
          <p:cNvPr id="2" name="Group 2"/>
          <p:cNvGrpSpPr/>
          <p:nvPr/>
        </p:nvGrpSpPr>
        <p:grpSpPr>
          <a:xfrm>
            <a:off x="-618722" y="8831223"/>
            <a:ext cx="19192106" cy="854155"/>
            <a:chOff x="0" y="0"/>
            <a:chExt cx="5507407" cy="245110"/>
          </a:xfrm>
        </p:grpSpPr>
        <p:sp>
          <p:nvSpPr>
            <p:cNvPr id="3" name="Freeform 3"/>
            <p:cNvSpPr/>
            <p:nvPr/>
          </p:nvSpPr>
          <p:spPr>
            <a:xfrm>
              <a:off x="0" y="168910"/>
              <a:ext cx="5507407" cy="76200"/>
            </a:xfrm>
            <a:custGeom>
              <a:avLst/>
              <a:gdLst/>
              <a:ahLst/>
              <a:cxnLst/>
              <a:rect l="l" t="t" r="r" b="b"/>
              <a:pathLst>
                <a:path w="5507407" h="76200">
                  <a:moveTo>
                    <a:pt x="0" y="0"/>
                  </a:moveTo>
                  <a:lnTo>
                    <a:pt x="5507407" y="0"/>
                  </a:lnTo>
                  <a:lnTo>
                    <a:pt x="5507407" y="76200"/>
                  </a:lnTo>
                  <a:lnTo>
                    <a:pt x="0" y="76200"/>
                  </a:lnTo>
                  <a:close/>
                </a:path>
              </a:pathLst>
            </a:custGeom>
            <a:solidFill>
              <a:srgbClr val="1C2327"/>
            </a:solidFill>
          </p:spPr>
          <p:txBody>
            <a:bodyPr/>
            <a:lstStyle/>
            <a:p>
              <a:endParaRPr lang="es-CO"/>
            </a:p>
          </p:txBody>
        </p:sp>
        <p:sp>
          <p:nvSpPr>
            <p:cNvPr id="4" name="Freeform 4"/>
            <p:cNvSpPr/>
            <p:nvPr/>
          </p:nvSpPr>
          <p:spPr>
            <a:xfrm>
              <a:off x="0" y="0"/>
              <a:ext cx="5507407" cy="76200"/>
            </a:xfrm>
            <a:custGeom>
              <a:avLst/>
              <a:gdLst/>
              <a:ahLst/>
              <a:cxnLst/>
              <a:rect l="l" t="t" r="r" b="b"/>
              <a:pathLst>
                <a:path w="5507407" h="76200">
                  <a:moveTo>
                    <a:pt x="0" y="0"/>
                  </a:moveTo>
                  <a:lnTo>
                    <a:pt x="5507407" y="0"/>
                  </a:lnTo>
                  <a:lnTo>
                    <a:pt x="5507407" y="76200"/>
                  </a:lnTo>
                  <a:lnTo>
                    <a:pt x="0" y="76200"/>
                  </a:lnTo>
                  <a:close/>
                </a:path>
              </a:pathLst>
            </a:custGeom>
            <a:solidFill>
              <a:srgbClr val="1C2327"/>
            </a:solidFill>
          </p:spPr>
          <p:txBody>
            <a:bodyPr/>
            <a:lstStyle/>
            <a:p>
              <a:endParaRPr lang="es-CO"/>
            </a:p>
          </p:txBody>
        </p:sp>
      </p:grpSp>
      <p:sp>
        <p:nvSpPr>
          <p:cNvPr id="5" name="Freeform 5"/>
          <p:cNvSpPr/>
          <p:nvPr/>
        </p:nvSpPr>
        <p:spPr>
          <a:xfrm>
            <a:off x="9627625" y="1552193"/>
            <a:ext cx="4012148" cy="6339194"/>
          </a:xfrm>
          <a:custGeom>
            <a:avLst/>
            <a:gdLst/>
            <a:ahLst/>
            <a:cxnLst/>
            <a:rect l="l" t="t" r="r" b="b"/>
            <a:pathLst>
              <a:path w="4012148" h="6339194">
                <a:moveTo>
                  <a:pt x="0" y="0"/>
                </a:moveTo>
                <a:lnTo>
                  <a:pt x="4012148" y="0"/>
                </a:lnTo>
                <a:lnTo>
                  <a:pt x="4012148" y="6339195"/>
                </a:lnTo>
                <a:lnTo>
                  <a:pt x="0" y="6339195"/>
                </a:lnTo>
                <a:lnTo>
                  <a:pt x="0" y="0"/>
                </a:lnTo>
                <a:close/>
              </a:path>
            </a:pathLst>
          </a:custGeom>
          <a:blipFill>
            <a:blip r:embed="rId2"/>
            <a:stretch>
              <a:fillRect/>
            </a:stretch>
          </a:blipFill>
        </p:spPr>
        <p:txBody>
          <a:bodyPr/>
          <a:lstStyle/>
          <a:p>
            <a:endParaRPr lang="es-CO"/>
          </a:p>
        </p:txBody>
      </p:sp>
      <p:grpSp>
        <p:nvGrpSpPr>
          <p:cNvPr id="6" name="Group 6"/>
          <p:cNvGrpSpPr/>
          <p:nvPr/>
        </p:nvGrpSpPr>
        <p:grpSpPr>
          <a:xfrm>
            <a:off x="923557" y="1552193"/>
            <a:ext cx="6564824" cy="3454498"/>
            <a:chOff x="0" y="0"/>
            <a:chExt cx="8753099" cy="4605997"/>
          </a:xfrm>
        </p:grpSpPr>
        <p:sp>
          <p:nvSpPr>
            <p:cNvPr id="7" name="TextBox 7"/>
            <p:cNvSpPr txBox="1"/>
            <p:nvPr/>
          </p:nvSpPr>
          <p:spPr>
            <a:xfrm>
              <a:off x="0" y="-66675"/>
              <a:ext cx="8753099" cy="2505075"/>
            </a:xfrm>
            <a:prstGeom prst="rect">
              <a:avLst/>
            </a:prstGeom>
          </p:spPr>
          <p:txBody>
            <a:bodyPr lIns="0" tIns="0" rIns="0" bIns="0" rtlCol="0" anchor="t">
              <a:spAutoFit/>
            </a:bodyPr>
            <a:lstStyle/>
            <a:p>
              <a:pPr algn="l">
                <a:lnSpc>
                  <a:spcPts val="7200"/>
                </a:lnSpc>
              </a:pPr>
              <a:r>
                <a:rPr lang="en-US" sz="6000" b="1" i="1" spc="300">
                  <a:solidFill>
                    <a:srgbClr val="1C2327"/>
                  </a:solidFill>
                  <a:latin typeface="Poppins Bold Italics"/>
                  <a:ea typeface="Poppins Bold Italics"/>
                  <a:cs typeface="Poppins Bold Italics"/>
                  <a:sym typeface="Poppins Bold Italics"/>
                </a:rPr>
                <a:t>NUEVO HORIZONTE</a:t>
              </a:r>
            </a:p>
          </p:txBody>
        </p:sp>
        <p:sp>
          <p:nvSpPr>
            <p:cNvPr id="8" name="TextBox 8"/>
            <p:cNvSpPr txBox="1"/>
            <p:nvPr/>
          </p:nvSpPr>
          <p:spPr>
            <a:xfrm>
              <a:off x="0" y="2872447"/>
              <a:ext cx="8753099" cy="1733550"/>
            </a:xfrm>
            <a:prstGeom prst="rect">
              <a:avLst/>
            </a:prstGeom>
          </p:spPr>
          <p:txBody>
            <a:bodyPr lIns="0" tIns="0" rIns="0" bIns="0" rtlCol="0" anchor="t">
              <a:spAutoFit/>
            </a:bodyPr>
            <a:lstStyle/>
            <a:p>
              <a:pPr algn="l">
                <a:lnSpc>
                  <a:spcPts val="5250"/>
                </a:lnSpc>
              </a:pPr>
              <a:r>
                <a:rPr lang="en-US" sz="3500" spc="35">
                  <a:solidFill>
                    <a:srgbClr val="1C2327"/>
                  </a:solidFill>
                  <a:latin typeface="Poppins Light"/>
                  <a:ea typeface="Poppins Light"/>
                  <a:cs typeface="Poppins Light"/>
                  <a:sym typeface="Poppins Light"/>
                </a:rPr>
                <a:t>Mejoramiento: La revitalización de la iglesia</a:t>
              </a:r>
            </a:p>
          </p:txBody>
        </p:sp>
      </p:grpSp>
      <p:sp>
        <p:nvSpPr>
          <p:cNvPr id="9" name="TextBox 9"/>
          <p:cNvSpPr txBox="1"/>
          <p:nvPr/>
        </p:nvSpPr>
        <p:spPr>
          <a:xfrm>
            <a:off x="1028700" y="299557"/>
            <a:ext cx="4663320" cy="248920"/>
          </a:xfrm>
          <a:prstGeom prst="rect">
            <a:avLst/>
          </a:prstGeom>
        </p:spPr>
        <p:txBody>
          <a:bodyPr lIns="0" tIns="0" rIns="0" bIns="0" rtlCol="0" anchor="t">
            <a:spAutoFit/>
          </a:bodyPr>
          <a:lstStyle/>
          <a:p>
            <a:pPr algn="just">
              <a:lnSpc>
                <a:spcPts val="1820"/>
              </a:lnSpc>
            </a:pPr>
            <a:r>
              <a:rPr lang="en-US" sz="1400" b="1" spc="70">
                <a:solidFill>
                  <a:srgbClr val="FFFAEC">
                    <a:alpha val="33725"/>
                  </a:srgbClr>
                </a:solidFill>
                <a:latin typeface="Poppins Semi-Bold"/>
                <a:ea typeface="Poppins Semi-Bold"/>
                <a:cs typeface="Poppins Semi-Bold"/>
                <a:sym typeface="Poppins Semi-Bold"/>
              </a:rPr>
              <a:t>recursos-biblicos.com</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C851"/>
        </a:solidFill>
        <a:effectLst/>
      </p:bgPr>
    </p:bg>
    <p:spTree>
      <p:nvGrpSpPr>
        <p:cNvPr id="1" name=""/>
        <p:cNvGrpSpPr/>
        <p:nvPr/>
      </p:nvGrpSpPr>
      <p:grpSpPr>
        <a:xfrm>
          <a:off x="0" y="0"/>
          <a:ext cx="0" cy="0"/>
          <a:chOff x="0" y="0"/>
          <a:chExt cx="0" cy="0"/>
        </a:xfrm>
      </p:grpSpPr>
      <p:sp>
        <p:nvSpPr>
          <p:cNvPr id="2" name="AutoShape 2"/>
          <p:cNvSpPr/>
          <p:nvPr/>
        </p:nvSpPr>
        <p:spPr>
          <a:xfrm>
            <a:off x="1028700" y="2055511"/>
            <a:ext cx="16192570" cy="851769"/>
          </a:xfrm>
          <a:prstGeom prst="rect">
            <a:avLst/>
          </a:prstGeom>
          <a:solidFill>
            <a:srgbClr val="FFFAEC"/>
          </a:solidFill>
        </p:spPr>
        <p:txBody>
          <a:bodyPr/>
          <a:lstStyle/>
          <a:p>
            <a:endParaRPr lang="es-CO"/>
          </a:p>
        </p:txBody>
      </p:sp>
      <p:sp>
        <p:nvSpPr>
          <p:cNvPr id="3" name="TextBox 3"/>
          <p:cNvSpPr txBox="1"/>
          <p:nvPr/>
        </p:nvSpPr>
        <p:spPr>
          <a:xfrm>
            <a:off x="1630746" y="1698324"/>
            <a:ext cx="15026509" cy="962025"/>
          </a:xfrm>
          <a:prstGeom prst="rect">
            <a:avLst/>
          </a:prstGeom>
        </p:spPr>
        <p:txBody>
          <a:bodyPr lIns="0" tIns="0" rIns="0" bIns="0" rtlCol="0" anchor="t">
            <a:spAutoFit/>
          </a:bodyPr>
          <a:lstStyle/>
          <a:p>
            <a:pPr algn="ctr">
              <a:lnSpc>
                <a:spcPts val="7170"/>
              </a:lnSpc>
            </a:pPr>
            <a:r>
              <a:rPr lang="en-US" sz="5975" b="1" i="1" spc="-59">
                <a:solidFill>
                  <a:srgbClr val="1C2327"/>
                </a:solidFill>
                <a:latin typeface="Poppins Bold Italics"/>
                <a:ea typeface="Poppins Bold Italics"/>
                <a:cs typeface="Poppins Bold Italics"/>
                <a:sym typeface="Poppins Bold Italics"/>
              </a:rPr>
              <a:t>GLORIFICAR SU NOMBRE</a:t>
            </a:r>
          </a:p>
        </p:txBody>
      </p:sp>
      <p:sp>
        <p:nvSpPr>
          <p:cNvPr id="4" name="Freeform 4"/>
          <p:cNvSpPr/>
          <p:nvPr/>
        </p:nvSpPr>
        <p:spPr>
          <a:xfrm>
            <a:off x="13784983" y="5939331"/>
            <a:ext cx="7345401" cy="7345401"/>
          </a:xfrm>
          <a:custGeom>
            <a:avLst/>
            <a:gdLst/>
            <a:ahLst/>
            <a:cxnLst/>
            <a:rect l="l" t="t" r="r" b="b"/>
            <a:pathLst>
              <a:path w="7345401" h="7345401">
                <a:moveTo>
                  <a:pt x="0" y="0"/>
                </a:moveTo>
                <a:lnTo>
                  <a:pt x="7345402" y="0"/>
                </a:lnTo>
                <a:lnTo>
                  <a:pt x="7345402" y="7345401"/>
                </a:lnTo>
                <a:lnTo>
                  <a:pt x="0" y="7345401"/>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s-CO"/>
          </a:p>
        </p:txBody>
      </p:sp>
      <p:sp>
        <p:nvSpPr>
          <p:cNvPr id="5" name="Freeform 5"/>
          <p:cNvSpPr/>
          <p:nvPr/>
        </p:nvSpPr>
        <p:spPr>
          <a:xfrm>
            <a:off x="9903929" y="4337315"/>
            <a:ext cx="7317341" cy="4920985"/>
          </a:xfrm>
          <a:custGeom>
            <a:avLst/>
            <a:gdLst/>
            <a:ahLst/>
            <a:cxnLst/>
            <a:rect l="l" t="t" r="r" b="b"/>
            <a:pathLst>
              <a:path w="7317341" h="4920985">
                <a:moveTo>
                  <a:pt x="0" y="0"/>
                </a:moveTo>
                <a:lnTo>
                  <a:pt x="7317341" y="0"/>
                </a:lnTo>
                <a:lnTo>
                  <a:pt x="7317341" y="4920985"/>
                </a:lnTo>
                <a:lnTo>
                  <a:pt x="0" y="4920985"/>
                </a:lnTo>
                <a:lnTo>
                  <a:pt x="0" y="0"/>
                </a:lnTo>
                <a:close/>
              </a:path>
            </a:pathLst>
          </a:custGeom>
          <a:blipFill>
            <a:blip r:embed="rId3"/>
            <a:stretch>
              <a:fillRect l="-469" r="-469"/>
            </a:stretch>
          </a:blipFill>
        </p:spPr>
        <p:txBody>
          <a:bodyPr/>
          <a:lstStyle/>
          <a:p>
            <a:endParaRPr lang="es-CO"/>
          </a:p>
        </p:txBody>
      </p:sp>
      <p:sp>
        <p:nvSpPr>
          <p:cNvPr id="6" name="TextBox 6"/>
          <p:cNvSpPr txBox="1"/>
          <p:nvPr/>
        </p:nvSpPr>
        <p:spPr>
          <a:xfrm>
            <a:off x="1191079" y="3143051"/>
            <a:ext cx="7933906" cy="523875"/>
          </a:xfrm>
          <a:prstGeom prst="rect">
            <a:avLst/>
          </a:prstGeom>
        </p:spPr>
        <p:txBody>
          <a:bodyPr lIns="0" tIns="0" rIns="0" bIns="0" rtlCol="0" anchor="t">
            <a:spAutoFit/>
          </a:bodyPr>
          <a:lstStyle/>
          <a:p>
            <a:pPr algn="l">
              <a:lnSpc>
                <a:spcPts val="3960"/>
              </a:lnSpc>
            </a:pPr>
            <a:r>
              <a:rPr lang="en-US" sz="3300" b="1" i="1" spc="165">
                <a:solidFill>
                  <a:srgbClr val="1C2327"/>
                </a:solidFill>
                <a:latin typeface="Poppins Bold Italics"/>
                <a:ea typeface="Poppins Bold Italics"/>
                <a:cs typeface="Poppins Bold Italics"/>
                <a:sym typeface="Poppins Bold Italics"/>
              </a:rPr>
              <a:t>SALMO 86: 12; 145: 2</a:t>
            </a:r>
          </a:p>
        </p:txBody>
      </p:sp>
      <p:sp>
        <p:nvSpPr>
          <p:cNvPr id="7" name="TextBox 7"/>
          <p:cNvSpPr txBox="1"/>
          <p:nvPr/>
        </p:nvSpPr>
        <p:spPr>
          <a:xfrm>
            <a:off x="1191079" y="3897032"/>
            <a:ext cx="7933906" cy="5715000"/>
          </a:xfrm>
          <a:prstGeom prst="rect">
            <a:avLst/>
          </a:prstGeom>
        </p:spPr>
        <p:txBody>
          <a:bodyPr lIns="0" tIns="0" rIns="0" bIns="0" rtlCol="0" anchor="t">
            <a:spAutoFit/>
          </a:bodyPr>
          <a:lstStyle/>
          <a:p>
            <a:pPr algn="l">
              <a:lnSpc>
                <a:spcPts val="4500"/>
              </a:lnSpc>
            </a:pPr>
            <a:r>
              <a:rPr lang="en-US" sz="3000" spc="30">
                <a:solidFill>
                  <a:srgbClr val="1C2327"/>
                </a:solidFill>
                <a:latin typeface="Poppins Light"/>
                <a:ea typeface="Poppins Light"/>
                <a:cs typeface="Poppins Light"/>
                <a:sym typeface="Poppins Light"/>
              </a:rPr>
              <a:t>Todo lo creado existe para glorificar el nombre de Dios. Los Salmos insisten en que su nombre será alabado «cada día y eternamente». Glorificarlo no es solo cantar, sino vivir de tal manera que su carácter se vea en nosotros. En la eternidad, cada talento, pensamiento y palabra serán actos de adoración. Pero ese ejercicio comienza aquí: al servir, al estudiar la Biblia, al compartir nuestra fe.</a:t>
            </a:r>
          </a:p>
        </p:txBody>
      </p:sp>
      <p:sp>
        <p:nvSpPr>
          <p:cNvPr id="8" name="TextBox 8"/>
          <p:cNvSpPr txBox="1"/>
          <p:nvPr/>
        </p:nvSpPr>
        <p:spPr>
          <a:xfrm>
            <a:off x="1028700" y="299557"/>
            <a:ext cx="4663320" cy="248920"/>
          </a:xfrm>
          <a:prstGeom prst="rect">
            <a:avLst/>
          </a:prstGeom>
        </p:spPr>
        <p:txBody>
          <a:bodyPr lIns="0" tIns="0" rIns="0" bIns="0" rtlCol="0" anchor="t">
            <a:spAutoFit/>
          </a:bodyPr>
          <a:lstStyle/>
          <a:p>
            <a:pPr algn="just">
              <a:lnSpc>
                <a:spcPts val="1820"/>
              </a:lnSpc>
            </a:pPr>
            <a:r>
              <a:rPr lang="en-US" sz="1400" b="1" spc="70">
                <a:solidFill>
                  <a:srgbClr val="FFFAEC">
                    <a:alpha val="33725"/>
                  </a:srgbClr>
                </a:solidFill>
                <a:latin typeface="Poppins Semi-Bold"/>
                <a:ea typeface="Poppins Semi-Bold"/>
                <a:cs typeface="Poppins Semi-Bold"/>
                <a:sym typeface="Poppins Semi-Bold"/>
              </a:rPr>
              <a:t>recursos-biblicos.com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62" r="-1562"/>
            </a:stretch>
          </a:blipFill>
        </p:spPr>
        <p:txBody>
          <a:bodyPr/>
          <a:lstStyle/>
          <a:p>
            <a:endParaRPr lang="es-CO"/>
          </a:p>
        </p:txBody>
      </p:sp>
      <p:sp>
        <p:nvSpPr>
          <p:cNvPr id="3" name="Freeform 3"/>
          <p:cNvSpPr/>
          <p:nvPr/>
        </p:nvSpPr>
        <p:spPr>
          <a:xfrm>
            <a:off x="11369316" y="2648351"/>
            <a:ext cx="3374136" cy="4114800"/>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s-CO"/>
          </a:p>
        </p:txBody>
      </p:sp>
      <p:sp>
        <p:nvSpPr>
          <p:cNvPr id="4" name="TextBox 4"/>
          <p:cNvSpPr txBox="1"/>
          <p:nvPr/>
        </p:nvSpPr>
        <p:spPr>
          <a:xfrm>
            <a:off x="1808316" y="3732356"/>
            <a:ext cx="8333222" cy="1037273"/>
          </a:xfrm>
          <a:prstGeom prst="rect">
            <a:avLst/>
          </a:prstGeom>
        </p:spPr>
        <p:txBody>
          <a:bodyPr lIns="0" tIns="0" rIns="0" bIns="0" rtlCol="0" anchor="t">
            <a:spAutoFit/>
          </a:bodyPr>
          <a:lstStyle/>
          <a:p>
            <a:pPr algn="l">
              <a:lnSpc>
                <a:spcPts val="8287"/>
              </a:lnSpc>
            </a:pPr>
            <a:r>
              <a:rPr lang="en-US" sz="5525" b="1" spc="165">
                <a:solidFill>
                  <a:srgbClr val="FFFAEC"/>
                </a:solidFill>
                <a:latin typeface="Poppins Medium"/>
                <a:ea typeface="Poppins Medium"/>
                <a:cs typeface="Poppins Medium"/>
                <a:sym typeface="Poppins Medium"/>
              </a:rPr>
              <a:t>INFORME SECRETARIAL</a:t>
            </a:r>
          </a:p>
        </p:txBody>
      </p:sp>
      <p:sp>
        <p:nvSpPr>
          <p:cNvPr id="5" name="TextBox 5"/>
          <p:cNvSpPr txBox="1"/>
          <p:nvPr/>
        </p:nvSpPr>
        <p:spPr>
          <a:xfrm>
            <a:off x="1028700" y="299557"/>
            <a:ext cx="4663320" cy="248920"/>
          </a:xfrm>
          <a:prstGeom prst="rect">
            <a:avLst/>
          </a:prstGeom>
        </p:spPr>
        <p:txBody>
          <a:bodyPr lIns="0" tIns="0" rIns="0" bIns="0" rtlCol="0" anchor="t">
            <a:spAutoFit/>
          </a:bodyPr>
          <a:lstStyle/>
          <a:p>
            <a:pPr algn="just">
              <a:lnSpc>
                <a:spcPts val="1820"/>
              </a:lnSpc>
            </a:pPr>
            <a:r>
              <a:rPr lang="en-US" sz="1400" b="1" spc="70">
                <a:solidFill>
                  <a:srgbClr val="FFFAEC">
                    <a:alpha val="33725"/>
                  </a:srgbClr>
                </a:solidFill>
                <a:latin typeface="Poppins Semi-Bold"/>
                <a:ea typeface="Poppins Semi-Bold"/>
                <a:cs typeface="Poppins Semi-Bold"/>
                <a:sym typeface="Poppins Semi-Bold"/>
              </a:rPr>
              <a:t>recursos-biblicos.com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C851"/>
        </a:solidFill>
        <a:effectLst/>
      </p:bgPr>
    </p:bg>
    <p:spTree>
      <p:nvGrpSpPr>
        <p:cNvPr id="1" name=""/>
        <p:cNvGrpSpPr/>
        <p:nvPr/>
      </p:nvGrpSpPr>
      <p:grpSpPr>
        <a:xfrm>
          <a:off x="0" y="0"/>
          <a:ext cx="0" cy="0"/>
          <a:chOff x="0" y="0"/>
          <a:chExt cx="0" cy="0"/>
        </a:xfrm>
      </p:grpSpPr>
      <p:sp>
        <p:nvSpPr>
          <p:cNvPr id="2" name="AutoShape 2"/>
          <p:cNvSpPr/>
          <p:nvPr/>
        </p:nvSpPr>
        <p:spPr>
          <a:xfrm rot="-5400000">
            <a:off x="-2488358" y="4711314"/>
            <a:ext cx="7885885" cy="851769"/>
          </a:xfrm>
          <a:prstGeom prst="rect">
            <a:avLst/>
          </a:prstGeom>
          <a:solidFill>
            <a:srgbClr val="FFFAEC"/>
          </a:solidFill>
        </p:spPr>
        <p:txBody>
          <a:bodyPr/>
          <a:lstStyle/>
          <a:p>
            <a:endParaRPr lang="es-CO"/>
          </a:p>
        </p:txBody>
      </p:sp>
      <p:sp>
        <p:nvSpPr>
          <p:cNvPr id="3" name="Freeform 3"/>
          <p:cNvSpPr/>
          <p:nvPr/>
        </p:nvSpPr>
        <p:spPr>
          <a:xfrm>
            <a:off x="7542889" y="3161070"/>
            <a:ext cx="10917553" cy="6097230"/>
          </a:xfrm>
          <a:custGeom>
            <a:avLst/>
            <a:gdLst/>
            <a:ahLst/>
            <a:cxnLst/>
            <a:rect l="l" t="t" r="r" b="b"/>
            <a:pathLst>
              <a:path w="10917553" h="6097230">
                <a:moveTo>
                  <a:pt x="0" y="0"/>
                </a:moveTo>
                <a:lnTo>
                  <a:pt x="10917553" y="0"/>
                </a:lnTo>
                <a:lnTo>
                  <a:pt x="10917553" y="6097230"/>
                </a:lnTo>
                <a:lnTo>
                  <a:pt x="0" y="6097230"/>
                </a:lnTo>
                <a:lnTo>
                  <a:pt x="0" y="0"/>
                </a:lnTo>
                <a:close/>
              </a:path>
            </a:pathLst>
          </a:custGeom>
          <a:blipFill>
            <a:blip r:embed="rId2"/>
            <a:stretch>
              <a:fillRect/>
            </a:stretch>
          </a:blipFill>
        </p:spPr>
        <p:txBody>
          <a:bodyPr/>
          <a:lstStyle/>
          <a:p>
            <a:endParaRPr lang="es-CO"/>
          </a:p>
        </p:txBody>
      </p:sp>
      <p:sp>
        <p:nvSpPr>
          <p:cNvPr id="4" name="TextBox 4"/>
          <p:cNvSpPr txBox="1"/>
          <p:nvPr/>
        </p:nvSpPr>
        <p:spPr>
          <a:xfrm>
            <a:off x="1454585" y="3333750"/>
            <a:ext cx="7048583" cy="3552825"/>
          </a:xfrm>
          <a:prstGeom prst="rect">
            <a:avLst/>
          </a:prstGeom>
        </p:spPr>
        <p:txBody>
          <a:bodyPr lIns="0" tIns="0" rIns="0" bIns="0" rtlCol="0" anchor="t">
            <a:spAutoFit/>
          </a:bodyPr>
          <a:lstStyle/>
          <a:p>
            <a:pPr algn="l">
              <a:lnSpc>
                <a:spcPts val="9150"/>
              </a:lnSpc>
            </a:pPr>
            <a:r>
              <a:rPr lang="en-US" sz="7625" b="1" i="1" spc="-76">
                <a:solidFill>
                  <a:srgbClr val="1C2327"/>
                </a:solidFill>
                <a:latin typeface="Poppins Bold Italics"/>
                <a:ea typeface="Poppins Bold Italics"/>
                <a:cs typeface="Poppins Bold Italics"/>
                <a:sym typeface="Poppins Bold Italics"/>
              </a:rPr>
              <a:t>LECCION DE ESCUELA SABATICA</a:t>
            </a:r>
          </a:p>
        </p:txBody>
      </p:sp>
      <p:sp>
        <p:nvSpPr>
          <p:cNvPr id="5" name="TextBox 5"/>
          <p:cNvSpPr txBox="1"/>
          <p:nvPr/>
        </p:nvSpPr>
        <p:spPr>
          <a:xfrm>
            <a:off x="1028700" y="299557"/>
            <a:ext cx="4663320" cy="248920"/>
          </a:xfrm>
          <a:prstGeom prst="rect">
            <a:avLst/>
          </a:prstGeom>
        </p:spPr>
        <p:txBody>
          <a:bodyPr lIns="0" tIns="0" rIns="0" bIns="0" rtlCol="0" anchor="t">
            <a:spAutoFit/>
          </a:bodyPr>
          <a:lstStyle/>
          <a:p>
            <a:pPr algn="just">
              <a:lnSpc>
                <a:spcPts val="1820"/>
              </a:lnSpc>
            </a:pPr>
            <a:r>
              <a:rPr lang="en-US" sz="1400" b="1" spc="70">
                <a:solidFill>
                  <a:srgbClr val="FFFAEC">
                    <a:alpha val="33725"/>
                  </a:srgbClr>
                </a:solidFill>
                <a:latin typeface="Poppins Semi-Bold"/>
                <a:ea typeface="Poppins Semi-Bold"/>
                <a:cs typeface="Poppins Semi-Bold"/>
                <a:sym typeface="Poppins Semi-Bold"/>
              </a:rPr>
              <a:t>recursos-biblicos.com</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C851"/>
        </a:solidFill>
        <a:effectLst/>
      </p:bgPr>
    </p:bg>
    <p:spTree>
      <p:nvGrpSpPr>
        <p:cNvPr id="1" name=""/>
        <p:cNvGrpSpPr/>
        <p:nvPr/>
      </p:nvGrpSpPr>
      <p:grpSpPr>
        <a:xfrm>
          <a:off x="0" y="0"/>
          <a:ext cx="0" cy="0"/>
          <a:chOff x="0" y="0"/>
          <a:chExt cx="0" cy="0"/>
        </a:xfrm>
      </p:grpSpPr>
      <p:sp>
        <p:nvSpPr>
          <p:cNvPr id="2" name="AutoShape 2"/>
          <p:cNvSpPr/>
          <p:nvPr/>
        </p:nvSpPr>
        <p:spPr>
          <a:xfrm>
            <a:off x="1388545" y="1561121"/>
            <a:ext cx="15510911" cy="851769"/>
          </a:xfrm>
          <a:prstGeom prst="rect">
            <a:avLst/>
          </a:prstGeom>
          <a:solidFill>
            <a:srgbClr val="FFFAEC"/>
          </a:solidFill>
        </p:spPr>
        <p:txBody>
          <a:bodyPr/>
          <a:lstStyle/>
          <a:p>
            <a:endParaRPr lang="es-CO"/>
          </a:p>
        </p:txBody>
      </p:sp>
      <p:sp>
        <p:nvSpPr>
          <p:cNvPr id="3" name="Freeform 3"/>
          <p:cNvSpPr/>
          <p:nvPr/>
        </p:nvSpPr>
        <p:spPr>
          <a:xfrm>
            <a:off x="8874530" y="3206205"/>
            <a:ext cx="9190037" cy="6892528"/>
          </a:xfrm>
          <a:custGeom>
            <a:avLst/>
            <a:gdLst/>
            <a:ahLst/>
            <a:cxnLst/>
            <a:rect l="l" t="t" r="r" b="b"/>
            <a:pathLst>
              <a:path w="9190037" h="6892528">
                <a:moveTo>
                  <a:pt x="0" y="0"/>
                </a:moveTo>
                <a:lnTo>
                  <a:pt x="9190037" y="0"/>
                </a:lnTo>
                <a:lnTo>
                  <a:pt x="9190037" y="6892528"/>
                </a:lnTo>
                <a:lnTo>
                  <a:pt x="0" y="6892528"/>
                </a:lnTo>
                <a:lnTo>
                  <a:pt x="0" y="0"/>
                </a:lnTo>
                <a:close/>
              </a:path>
            </a:pathLst>
          </a:custGeom>
          <a:blipFill>
            <a:blip r:embed="rId2"/>
            <a:stretch>
              <a:fillRect/>
            </a:stretch>
          </a:blipFill>
        </p:spPr>
        <p:txBody>
          <a:bodyPr/>
          <a:lstStyle/>
          <a:p>
            <a:endParaRPr lang="es-CO"/>
          </a:p>
        </p:txBody>
      </p:sp>
      <p:sp>
        <p:nvSpPr>
          <p:cNvPr id="4" name="TextBox 4"/>
          <p:cNvSpPr txBox="1"/>
          <p:nvPr/>
        </p:nvSpPr>
        <p:spPr>
          <a:xfrm>
            <a:off x="1028700" y="4962099"/>
            <a:ext cx="7485985" cy="1690370"/>
          </a:xfrm>
          <a:prstGeom prst="rect">
            <a:avLst/>
          </a:prstGeom>
        </p:spPr>
        <p:txBody>
          <a:bodyPr lIns="0" tIns="0" rIns="0" bIns="0" rtlCol="0" anchor="t">
            <a:spAutoFit/>
          </a:bodyPr>
          <a:lstStyle/>
          <a:p>
            <a:pPr algn="l">
              <a:lnSpc>
                <a:spcPts val="4480"/>
              </a:lnSpc>
            </a:pPr>
            <a:r>
              <a:rPr lang="en-US" sz="3200" spc="320">
                <a:solidFill>
                  <a:srgbClr val="1C2327"/>
                </a:solidFill>
                <a:latin typeface="Poppins"/>
                <a:ea typeface="Poppins"/>
                <a:cs typeface="Poppins"/>
                <a:sym typeface="Poppins"/>
              </a:rPr>
              <a:t>ADQUIERELO CON TU DIRECTOR DE ESCUELA SABATICA O DIRECTOR DE PUBLICACIONES</a:t>
            </a:r>
          </a:p>
        </p:txBody>
      </p:sp>
      <p:sp>
        <p:nvSpPr>
          <p:cNvPr id="5" name="TextBox 5"/>
          <p:cNvSpPr txBox="1"/>
          <p:nvPr/>
        </p:nvSpPr>
        <p:spPr>
          <a:xfrm>
            <a:off x="1892763" y="682080"/>
            <a:ext cx="14502474" cy="2524125"/>
          </a:xfrm>
          <a:prstGeom prst="rect">
            <a:avLst/>
          </a:prstGeom>
        </p:spPr>
        <p:txBody>
          <a:bodyPr lIns="0" tIns="0" rIns="0" bIns="0" rtlCol="0" anchor="t">
            <a:spAutoFit/>
          </a:bodyPr>
          <a:lstStyle/>
          <a:p>
            <a:pPr algn="ctr">
              <a:lnSpc>
                <a:spcPts val="9600"/>
              </a:lnSpc>
            </a:pPr>
            <a:r>
              <a:rPr lang="en-US" sz="8000" b="1" i="1" spc="-80">
                <a:solidFill>
                  <a:srgbClr val="1C2327"/>
                </a:solidFill>
                <a:latin typeface="Poppins Bold Italics"/>
                <a:ea typeface="Poppins Bold Italics"/>
                <a:cs typeface="Poppins Bold Italics"/>
                <a:sym typeface="Poppins Bold Italics"/>
              </a:rPr>
              <a:t>¡NUEVO TRIMESTRE, NUEVA LECCION!</a:t>
            </a:r>
          </a:p>
        </p:txBody>
      </p:sp>
      <p:sp>
        <p:nvSpPr>
          <p:cNvPr id="6" name="TextBox 6"/>
          <p:cNvSpPr txBox="1"/>
          <p:nvPr/>
        </p:nvSpPr>
        <p:spPr>
          <a:xfrm>
            <a:off x="1028700" y="299557"/>
            <a:ext cx="4663320" cy="248920"/>
          </a:xfrm>
          <a:prstGeom prst="rect">
            <a:avLst/>
          </a:prstGeom>
        </p:spPr>
        <p:txBody>
          <a:bodyPr lIns="0" tIns="0" rIns="0" bIns="0" rtlCol="0" anchor="t">
            <a:spAutoFit/>
          </a:bodyPr>
          <a:lstStyle/>
          <a:p>
            <a:pPr algn="just">
              <a:lnSpc>
                <a:spcPts val="1820"/>
              </a:lnSpc>
            </a:pPr>
            <a:r>
              <a:rPr lang="en-US" sz="1400" b="1" spc="70">
                <a:solidFill>
                  <a:srgbClr val="FFFAEC">
                    <a:alpha val="33725"/>
                  </a:srgbClr>
                </a:solidFill>
                <a:latin typeface="Poppins Semi-Bold"/>
                <a:ea typeface="Poppins Semi-Bold"/>
                <a:cs typeface="Poppins Semi-Bold"/>
                <a:sym typeface="Poppins Semi-Bold"/>
              </a:rPr>
              <a:t>recursos-biblicos.com</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C851"/>
        </a:solidFill>
        <a:effectLst/>
      </p:bgPr>
    </p:bg>
    <p:spTree>
      <p:nvGrpSpPr>
        <p:cNvPr id="1" name=""/>
        <p:cNvGrpSpPr/>
        <p:nvPr/>
      </p:nvGrpSpPr>
      <p:grpSpPr>
        <a:xfrm>
          <a:off x="0" y="0"/>
          <a:ext cx="0" cy="0"/>
          <a:chOff x="0" y="0"/>
          <a:chExt cx="0" cy="0"/>
        </a:xfrm>
      </p:grpSpPr>
      <p:sp>
        <p:nvSpPr>
          <p:cNvPr id="2" name="AutoShape 2"/>
          <p:cNvSpPr/>
          <p:nvPr/>
        </p:nvSpPr>
        <p:spPr>
          <a:xfrm>
            <a:off x="2215019" y="-169247"/>
            <a:ext cx="16136368" cy="10663524"/>
          </a:xfrm>
          <a:prstGeom prst="rect">
            <a:avLst/>
          </a:prstGeom>
          <a:solidFill>
            <a:srgbClr val="1C2327"/>
          </a:solidFill>
        </p:spPr>
        <p:txBody>
          <a:bodyPr/>
          <a:lstStyle/>
          <a:p>
            <a:endParaRPr lang="es-CO"/>
          </a:p>
        </p:txBody>
      </p:sp>
      <p:sp>
        <p:nvSpPr>
          <p:cNvPr id="3" name="TextBox 3"/>
          <p:cNvSpPr txBox="1"/>
          <p:nvPr/>
        </p:nvSpPr>
        <p:spPr>
          <a:xfrm>
            <a:off x="4034608" y="1079141"/>
            <a:ext cx="12954717" cy="8001000"/>
          </a:xfrm>
          <a:prstGeom prst="rect">
            <a:avLst/>
          </a:prstGeom>
        </p:spPr>
        <p:txBody>
          <a:bodyPr lIns="0" tIns="0" rIns="0" bIns="0" rtlCol="0" anchor="t">
            <a:spAutoFit/>
          </a:bodyPr>
          <a:lstStyle/>
          <a:p>
            <a:pPr marL="647700" lvl="1" indent="-323850" algn="l">
              <a:lnSpc>
                <a:spcPts val="4500"/>
              </a:lnSpc>
              <a:buFont typeface="Arial"/>
              <a:buChar char="•"/>
            </a:pPr>
            <a:r>
              <a:rPr lang="en-US" sz="3000" spc="30">
                <a:solidFill>
                  <a:srgbClr val="FFFAEC"/>
                </a:solidFill>
                <a:latin typeface="Poppins Light"/>
                <a:ea typeface="Poppins Light"/>
                <a:cs typeface="Poppins Light"/>
                <a:sym typeface="Poppins Light"/>
              </a:rPr>
              <a:t>Lección 01 – El ministerio de Pablo en Corinto </a:t>
            </a:r>
          </a:p>
          <a:p>
            <a:pPr marL="647700" lvl="1" indent="-323850" algn="l">
              <a:lnSpc>
                <a:spcPts val="4500"/>
              </a:lnSpc>
              <a:buFont typeface="Arial"/>
              <a:buChar char="•"/>
            </a:pPr>
            <a:r>
              <a:rPr lang="en-US" sz="3000" spc="30">
                <a:solidFill>
                  <a:srgbClr val="FFFAEC"/>
                </a:solidFill>
                <a:latin typeface="Poppins Light"/>
                <a:ea typeface="Poppins Light"/>
                <a:cs typeface="Poppins Light"/>
                <a:sym typeface="Poppins Light"/>
              </a:rPr>
              <a:t>Lección 02 – El mensaje de la cruz </a:t>
            </a:r>
          </a:p>
          <a:p>
            <a:pPr marL="647700" lvl="1" indent="-323850" algn="l">
              <a:lnSpc>
                <a:spcPts val="4500"/>
              </a:lnSpc>
              <a:buFont typeface="Arial"/>
              <a:buChar char="•"/>
            </a:pPr>
            <a:r>
              <a:rPr lang="en-US" sz="3000" spc="30">
                <a:solidFill>
                  <a:srgbClr val="FFFAEC"/>
                </a:solidFill>
                <a:latin typeface="Poppins Light"/>
                <a:ea typeface="Poppins Light"/>
                <a:cs typeface="Poppins Light"/>
                <a:sym typeface="Poppins Light"/>
              </a:rPr>
              <a:t>Lección 03 – Unidad en Cristo </a:t>
            </a:r>
          </a:p>
          <a:p>
            <a:pPr marL="647700" lvl="1" indent="-323850" algn="l">
              <a:lnSpc>
                <a:spcPts val="4500"/>
              </a:lnSpc>
              <a:buFont typeface="Arial"/>
              <a:buChar char="•"/>
            </a:pPr>
            <a:r>
              <a:rPr lang="en-US" sz="3000" spc="30">
                <a:solidFill>
                  <a:srgbClr val="FFFAEC"/>
                </a:solidFill>
                <a:latin typeface="Poppins Light"/>
                <a:ea typeface="Poppins Light"/>
                <a:cs typeface="Poppins Light"/>
                <a:sym typeface="Poppins Light"/>
              </a:rPr>
              <a:t>Lección 04 – El pecado en la iglesia </a:t>
            </a:r>
          </a:p>
          <a:p>
            <a:pPr marL="647700" lvl="1" indent="-323850" algn="l">
              <a:lnSpc>
                <a:spcPts val="4500"/>
              </a:lnSpc>
              <a:buFont typeface="Arial"/>
              <a:buChar char="•"/>
            </a:pPr>
            <a:r>
              <a:rPr lang="en-US" sz="3000" spc="30">
                <a:solidFill>
                  <a:srgbClr val="FFFAEC"/>
                </a:solidFill>
                <a:latin typeface="Poppins Light"/>
                <a:ea typeface="Poppins Light"/>
                <a:cs typeface="Poppins Light"/>
                <a:sym typeface="Poppins Light"/>
              </a:rPr>
              <a:t>Lección 05 – Todo para la gloria de Dios</a:t>
            </a:r>
          </a:p>
          <a:p>
            <a:pPr marL="647700" lvl="1" indent="-323850" algn="l">
              <a:lnSpc>
                <a:spcPts val="4500"/>
              </a:lnSpc>
              <a:buFont typeface="Arial"/>
              <a:buChar char="•"/>
            </a:pPr>
            <a:r>
              <a:rPr lang="en-US" sz="3000" spc="30">
                <a:solidFill>
                  <a:srgbClr val="FFFAEC"/>
                </a:solidFill>
                <a:latin typeface="Poppins Light"/>
                <a:ea typeface="Poppins Light"/>
                <a:cs typeface="Poppins Light"/>
                <a:sym typeface="Poppins Light"/>
              </a:rPr>
              <a:t>Lección 06 – Dones espirituales </a:t>
            </a:r>
          </a:p>
          <a:p>
            <a:pPr marL="647700" lvl="1" indent="-323850" algn="l">
              <a:lnSpc>
                <a:spcPts val="4500"/>
              </a:lnSpc>
              <a:buFont typeface="Arial"/>
              <a:buChar char="•"/>
            </a:pPr>
            <a:r>
              <a:rPr lang="en-US" sz="3000" spc="30">
                <a:solidFill>
                  <a:srgbClr val="FFFAEC"/>
                </a:solidFill>
                <a:latin typeface="Poppins Light"/>
                <a:ea typeface="Poppins Light"/>
                <a:cs typeface="Poppins Light"/>
                <a:sym typeface="Poppins Light"/>
              </a:rPr>
              <a:t>Lección 07 – Un retrato del amor</a:t>
            </a:r>
          </a:p>
          <a:p>
            <a:pPr marL="647700" lvl="1" indent="-323850" algn="l">
              <a:lnSpc>
                <a:spcPts val="4500"/>
              </a:lnSpc>
              <a:buFont typeface="Arial"/>
              <a:buChar char="•"/>
            </a:pPr>
            <a:r>
              <a:rPr lang="en-US" sz="3000" spc="30">
                <a:solidFill>
                  <a:srgbClr val="FFFAEC"/>
                </a:solidFill>
                <a:latin typeface="Poppins Light"/>
                <a:ea typeface="Poppins Light"/>
                <a:cs typeface="Poppins Light"/>
                <a:sym typeface="Poppins Light"/>
              </a:rPr>
              <a:t>Lección 08 – El poder de la resurrección de Cristo</a:t>
            </a:r>
          </a:p>
          <a:p>
            <a:pPr marL="647700" lvl="1" indent="-323850" algn="l">
              <a:lnSpc>
                <a:spcPts val="4500"/>
              </a:lnSpc>
              <a:buFont typeface="Arial"/>
              <a:buChar char="•"/>
            </a:pPr>
            <a:r>
              <a:rPr lang="en-US" sz="3000" spc="30">
                <a:solidFill>
                  <a:srgbClr val="FFFAEC"/>
                </a:solidFill>
                <a:latin typeface="Poppins Light"/>
                <a:ea typeface="Poppins Light"/>
                <a:cs typeface="Poppins Light"/>
                <a:sym typeface="Poppins Light"/>
              </a:rPr>
              <a:t>Lección 09 – Un ministerio impulsado por el amor</a:t>
            </a:r>
          </a:p>
          <a:p>
            <a:pPr marL="647700" lvl="1" indent="-323850" algn="l">
              <a:lnSpc>
                <a:spcPts val="4500"/>
              </a:lnSpc>
              <a:buFont typeface="Arial"/>
              <a:buChar char="•"/>
            </a:pPr>
            <a:r>
              <a:rPr lang="en-US" sz="3000" spc="30">
                <a:solidFill>
                  <a:srgbClr val="FFFAEC"/>
                </a:solidFill>
                <a:latin typeface="Poppins Light"/>
                <a:ea typeface="Poppins Light"/>
                <a:cs typeface="Poppins Light"/>
                <a:sym typeface="Poppins Light"/>
              </a:rPr>
              <a:t>Lección 10 – El ministerio cristiano auténtico </a:t>
            </a:r>
          </a:p>
          <a:p>
            <a:pPr marL="647700" lvl="1" indent="-323850" algn="l">
              <a:lnSpc>
                <a:spcPts val="4500"/>
              </a:lnSpc>
              <a:buFont typeface="Arial"/>
              <a:buChar char="•"/>
            </a:pPr>
            <a:r>
              <a:rPr lang="en-US" sz="3000" spc="30">
                <a:solidFill>
                  <a:srgbClr val="FFFAEC"/>
                </a:solidFill>
                <a:latin typeface="Poppins Light"/>
                <a:ea typeface="Poppins Light"/>
                <a:cs typeface="Poppins Light"/>
                <a:sym typeface="Poppins Light"/>
              </a:rPr>
              <a:t>Lección 11 – Mayordomía y misión</a:t>
            </a:r>
          </a:p>
          <a:p>
            <a:pPr marL="647700" lvl="1" indent="-323850" algn="l">
              <a:lnSpc>
                <a:spcPts val="4500"/>
              </a:lnSpc>
              <a:buFont typeface="Arial"/>
              <a:buChar char="•"/>
            </a:pPr>
            <a:r>
              <a:rPr lang="en-US" sz="3000" spc="30">
                <a:solidFill>
                  <a:srgbClr val="FFFAEC"/>
                </a:solidFill>
                <a:latin typeface="Poppins Light"/>
                <a:ea typeface="Poppins Light"/>
                <a:cs typeface="Poppins Light"/>
                <a:sym typeface="Poppins Light"/>
              </a:rPr>
              <a:t>Lección 12 – Cómo lidiar con falsos maestros</a:t>
            </a:r>
          </a:p>
          <a:p>
            <a:pPr marL="647700" lvl="1" indent="-323850" algn="l">
              <a:lnSpc>
                <a:spcPts val="4500"/>
              </a:lnSpc>
              <a:buFont typeface="Arial"/>
              <a:buChar char="•"/>
            </a:pPr>
            <a:r>
              <a:rPr lang="en-US" sz="3000" spc="30">
                <a:solidFill>
                  <a:srgbClr val="FFFAEC"/>
                </a:solidFill>
                <a:latin typeface="Poppins Light"/>
                <a:ea typeface="Poppins Light"/>
                <a:cs typeface="Poppins Light"/>
                <a:sym typeface="Poppins Light"/>
              </a:rPr>
              <a:t>Lección 13 – Gracia, amor y comunión </a:t>
            </a:r>
          </a:p>
          <a:p>
            <a:pPr algn="l">
              <a:lnSpc>
                <a:spcPts val="4500"/>
              </a:lnSpc>
            </a:pPr>
            <a:endParaRPr lang="en-US" sz="3000" spc="30">
              <a:solidFill>
                <a:srgbClr val="FFFAEC"/>
              </a:solidFill>
              <a:latin typeface="Poppins Light"/>
              <a:ea typeface="Poppins Light"/>
              <a:cs typeface="Poppins Light"/>
              <a:sym typeface="Poppins Light"/>
            </a:endParaRPr>
          </a:p>
        </p:txBody>
      </p:sp>
      <p:sp>
        <p:nvSpPr>
          <p:cNvPr id="4" name="AutoShape 4"/>
          <p:cNvSpPr/>
          <p:nvPr/>
        </p:nvSpPr>
        <p:spPr>
          <a:xfrm rot="-5400000">
            <a:off x="-2488358" y="4711314"/>
            <a:ext cx="7885885" cy="851769"/>
          </a:xfrm>
          <a:prstGeom prst="rect">
            <a:avLst/>
          </a:prstGeom>
          <a:solidFill>
            <a:srgbClr val="FFFAEC"/>
          </a:solidFill>
        </p:spPr>
        <p:txBody>
          <a:bodyPr/>
          <a:lstStyle/>
          <a:p>
            <a:endParaRPr lang="es-CO"/>
          </a:p>
        </p:txBody>
      </p:sp>
      <p:sp>
        <p:nvSpPr>
          <p:cNvPr id="5" name="TextBox 5"/>
          <p:cNvSpPr txBox="1"/>
          <p:nvPr/>
        </p:nvSpPr>
        <p:spPr>
          <a:xfrm>
            <a:off x="1028700" y="299557"/>
            <a:ext cx="4663320" cy="248920"/>
          </a:xfrm>
          <a:prstGeom prst="rect">
            <a:avLst/>
          </a:prstGeom>
        </p:spPr>
        <p:txBody>
          <a:bodyPr lIns="0" tIns="0" rIns="0" bIns="0" rtlCol="0" anchor="t">
            <a:spAutoFit/>
          </a:bodyPr>
          <a:lstStyle/>
          <a:p>
            <a:pPr algn="just">
              <a:lnSpc>
                <a:spcPts val="1820"/>
              </a:lnSpc>
            </a:pPr>
            <a:r>
              <a:rPr lang="en-US" sz="1400" b="1" spc="70">
                <a:solidFill>
                  <a:srgbClr val="FFFAEC">
                    <a:alpha val="33725"/>
                  </a:srgbClr>
                </a:solidFill>
                <a:latin typeface="Poppins Semi-Bold"/>
                <a:ea typeface="Poppins Semi-Bold"/>
                <a:cs typeface="Poppins Semi-Bold"/>
                <a:sym typeface="Poppins Semi-Bold"/>
              </a:rPr>
              <a:t>recursos-biblicos.com</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AutoShape 2"/>
          <p:cNvSpPr/>
          <p:nvPr/>
        </p:nvSpPr>
        <p:spPr>
          <a:xfrm>
            <a:off x="1028700" y="8406531"/>
            <a:ext cx="8928829" cy="851769"/>
          </a:xfrm>
          <a:prstGeom prst="rect">
            <a:avLst/>
          </a:prstGeom>
          <a:solidFill>
            <a:srgbClr val="F6C851"/>
          </a:solidFill>
        </p:spPr>
        <p:txBody>
          <a:bodyPr/>
          <a:lstStyle/>
          <a:p>
            <a:endParaRPr lang="es-CO"/>
          </a:p>
        </p:txBody>
      </p:sp>
      <p:sp>
        <p:nvSpPr>
          <p:cNvPr id="3" name="TextBox 3"/>
          <p:cNvSpPr txBox="1"/>
          <p:nvPr/>
        </p:nvSpPr>
        <p:spPr>
          <a:xfrm>
            <a:off x="1311378" y="7792247"/>
            <a:ext cx="8428294" cy="1304925"/>
          </a:xfrm>
          <a:prstGeom prst="rect">
            <a:avLst/>
          </a:prstGeom>
        </p:spPr>
        <p:txBody>
          <a:bodyPr lIns="0" tIns="0" rIns="0" bIns="0" rtlCol="0" anchor="t">
            <a:spAutoFit/>
          </a:bodyPr>
          <a:lstStyle/>
          <a:p>
            <a:pPr algn="l">
              <a:lnSpc>
                <a:spcPts val="9600"/>
              </a:lnSpc>
            </a:pPr>
            <a:r>
              <a:rPr lang="en-US" sz="8000" b="1" i="1" spc="-80">
                <a:solidFill>
                  <a:srgbClr val="1C2327"/>
                </a:solidFill>
                <a:latin typeface="Poppins Bold Italics"/>
                <a:ea typeface="Poppins Bold Italics"/>
                <a:cs typeface="Poppins Bold Italics"/>
                <a:sym typeface="Poppins Bold Italics"/>
              </a:rPr>
              <a:t>CONCLUSION</a:t>
            </a:r>
          </a:p>
        </p:txBody>
      </p:sp>
      <p:sp>
        <p:nvSpPr>
          <p:cNvPr id="4" name="TextBox 4"/>
          <p:cNvSpPr txBox="1"/>
          <p:nvPr/>
        </p:nvSpPr>
        <p:spPr>
          <a:xfrm>
            <a:off x="1311378" y="1628192"/>
            <a:ext cx="15786684" cy="5152105"/>
          </a:xfrm>
          <a:prstGeom prst="rect">
            <a:avLst/>
          </a:prstGeom>
        </p:spPr>
        <p:txBody>
          <a:bodyPr lIns="0" tIns="0" rIns="0" bIns="0" rtlCol="0" anchor="t">
            <a:spAutoFit/>
          </a:bodyPr>
          <a:lstStyle/>
          <a:p>
            <a:pPr algn="l">
              <a:lnSpc>
                <a:spcPts val="4536"/>
              </a:lnSpc>
            </a:pPr>
            <a:r>
              <a:rPr lang="en-US" sz="3024" spc="30">
                <a:solidFill>
                  <a:srgbClr val="1C2327"/>
                </a:solidFill>
                <a:latin typeface="Poppins"/>
                <a:ea typeface="Poppins"/>
                <a:cs typeface="Poppins"/>
                <a:sym typeface="Poppins"/>
              </a:rPr>
              <a:t>Los Salmos no nos dejan dudas: la adoración es eterna. En la presencia de Dios, el alma humana encontrará su mayor deleite, y todo lo que alguna vez fue confuso se iluminará con su gloria. No necesitaremos preguntar por qué sufrimos o cómo fuimos salvos, porque su rostro será la respuesta más completa. Si hoy comenzamos a dar gracias, confiar, cantar y glorificar su nombre, estamos viviendo un anticipo del cielo. Los Salmos nos invitan a ensayar el cántico eterno desde ahora. Que cada corazón aquí presente se una al coro de los redimidos, porque muy pronto, cuando todo termine, lo haremos por la eternidad.</a:t>
            </a:r>
          </a:p>
        </p:txBody>
      </p:sp>
      <p:grpSp>
        <p:nvGrpSpPr>
          <p:cNvPr id="5" name="Group 5"/>
          <p:cNvGrpSpPr/>
          <p:nvPr/>
        </p:nvGrpSpPr>
        <p:grpSpPr>
          <a:xfrm>
            <a:off x="10941671" y="8404145"/>
            <a:ext cx="7821120" cy="854155"/>
            <a:chOff x="0" y="0"/>
            <a:chExt cx="2244365" cy="245110"/>
          </a:xfrm>
        </p:grpSpPr>
        <p:sp>
          <p:nvSpPr>
            <p:cNvPr id="6" name="Freeform 6"/>
            <p:cNvSpPr/>
            <p:nvPr/>
          </p:nvSpPr>
          <p:spPr>
            <a:xfrm>
              <a:off x="0" y="168910"/>
              <a:ext cx="2244365" cy="76200"/>
            </a:xfrm>
            <a:custGeom>
              <a:avLst/>
              <a:gdLst/>
              <a:ahLst/>
              <a:cxnLst/>
              <a:rect l="l" t="t" r="r" b="b"/>
              <a:pathLst>
                <a:path w="2244365" h="76200">
                  <a:moveTo>
                    <a:pt x="0" y="0"/>
                  </a:moveTo>
                  <a:lnTo>
                    <a:pt x="2244365" y="0"/>
                  </a:lnTo>
                  <a:lnTo>
                    <a:pt x="2244365" y="76200"/>
                  </a:lnTo>
                  <a:lnTo>
                    <a:pt x="0" y="76200"/>
                  </a:lnTo>
                  <a:close/>
                </a:path>
              </a:pathLst>
            </a:custGeom>
            <a:solidFill>
              <a:srgbClr val="F6C851"/>
            </a:solidFill>
          </p:spPr>
          <p:txBody>
            <a:bodyPr/>
            <a:lstStyle/>
            <a:p>
              <a:endParaRPr lang="es-CO"/>
            </a:p>
          </p:txBody>
        </p:sp>
        <p:sp>
          <p:nvSpPr>
            <p:cNvPr id="7" name="Freeform 7"/>
            <p:cNvSpPr/>
            <p:nvPr/>
          </p:nvSpPr>
          <p:spPr>
            <a:xfrm>
              <a:off x="0" y="0"/>
              <a:ext cx="2244365" cy="76200"/>
            </a:xfrm>
            <a:custGeom>
              <a:avLst/>
              <a:gdLst/>
              <a:ahLst/>
              <a:cxnLst/>
              <a:rect l="l" t="t" r="r" b="b"/>
              <a:pathLst>
                <a:path w="2244365" h="76200">
                  <a:moveTo>
                    <a:pt x="0" y="0"/>
                  </a:moveTo>
                  <a:lnTo>
                    <a:pt x="2244365" y="0"/>
                  </a:lnTo>
                  <a:lnTo>
                    <a:pt x="2244365" y="76200"/>
                  </a:lnTo>
                  <a:lnTo>
                    <a:pt x="0" y="76200"/>
                  </a:lnTo>
                  <a:close/>
                </a:path>
              </a:pathLst>
            </a:custGeom>
            <a:solidFill>
              <a:srgbClr val="F6C851"/>
            </a:solidFill>
          </p:spPr>
          <p:txBody>
            <a:bodyPr/>
            <a:lstStyle/>
            <a:p>
              <a:endParaRPr lang="es-CO"/>
            </a:p>
          </p:txBody>
        </p:sp>
      </p:grpSp>
      <p:sp>
        <p:nvSpPr>
          <p:cNvPr id="8" name="TextBox 8"/>
          <p:cNvSpPr txBox="1"/>
          <p:nvPr/>
        </p:nvSpPr>
        <p:spPr>
          <a:xfrm>
            <a:off x="1028700" y="299557"/>
            <a:ext cx="4663320" cy="248920"/>
          </a:xfrm>
          <a:prstGeom prst="rect">
            <a:avLst/>
          </a:prstGeom>
        </p:spPr>
        <p:txBody>
          <a:bodyPr lIns="0" tIns="0" rIns="0" bIns="0" rtlCol="0" anchor="t">
            <a:spAutoFit/>
          </a:bodyPr>
          <a:lstStyle/>
          <a:p>
            <a:pPr algn="just">
              <a:lnSpc>
                <a:spcPts val="1820"/>
              </a:lnSpc>
            </a:pPr>
            <a:r>
              <a:rPr lang="en-US" sz="1400" b="1" spc="70">
                <a:solidFill>
                  <a:srgbClr val="F6C851">
                    <a:alpha val="33725"/>
                  </a:srgbClr>
                </a:solidFill>
                <a:latin typeface="Poppins Semi-Bold"/>
                <a:ea typeface="Poppins Semi-Bold"/>
                <a:cs typeface="Poppins Semi-Bold"/>
                <a:sym typeface="Poppins Semi-Bold"/>
              </a:rPr>
              <a:t>recursos-biblicos.com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AutoShape 2"/>
          <p:cNvSpPr/>
          <p:nvPr/>
        </p:nvSpPr>
        <p:spPr>
          <a:xfrm>
            <a:off x="1028700" y="8406531"/>
            <a:ext cx="8928829" cy="851769"/>
          </a:xfrm>
          <a:prstGeom prst="rect">
            <a:avLst/>
          </a:prstGeom>
          <a:solidFill>
            <a:srgbClr val="F6C851"/>
          </a:solidFill>
        </p:spPr>
        <p:txBody>
          <a:bodyPr/>
          <a:lstStyle/>
          <a:p>
            <a:endParaRPr lang="es-CO"/>
          </a:p>
        </p:txBody>
      </p:sp>
      <p:sp>
        <p:nvSpPr>
          <p:cNvPr id="3" name="TextBox 3"/>
          <p:cNvSpPr txBox="1"/>
          <p:nvPr/>
        </p:nvSpPr>
        <p:spPr>
          <a:xfrm>
            <a:off x="1311378" y="7792247"/>
            <a:ext cx="8428294" cy="1304925"/>
          </a:xfrm>
          <a:prstGeom prst="rect">
            <a:avLst/>
          </a:prstGeom>
        </p:spPr>
        <p:txBody>
          <a:bodyPr lIns="0" tIns="0" rIns="0" bIns="0" rtlCol="0" anchor="t">
            <a:spAutoFit/>
          </a:bodyPr>
          <a:lstStyle/>
          <a:p>
            <a:pPr algn="l">
              <a:lnSpc>
                <a:spcPts val="9600"/>
              </a:lnSpc>
            </a:pPr>
            <a:r>
              <a:rPr lang="en-US" sz="8000" b="1" i="1" spc="-80">
                <a:solidFill>
                  <a:srgbClr val="1C2327"/>
                </a:solidFill>
                <a:latin typeface="Poppins Bold Italics"/>
                <a:ea typeface="Poppins Bold Italics"/>
                <a:cs typeface="Poppins Bold Italics"/>
                <a:sym typeface="Poppins Bold Italics"/>
              </a:rPr>
              <a:t>INTRODUCCION</a:t>
            </a:r>
          </a:p>
        </p:txBody>
      </p:sp>
      <p:sp>
        <p:nvSpPr>
          <p:cNvPr id="4" name="TextBox 4"/>
          <p:cNvSpPr txBox="1"/>
          <p:nvPr/>
        </p:nvSpPr>
        <p:spPr>
          <a:xfrm>
            <a:off x="1311378" y="1327239"/>
            <a:ext cx="15786684" cy="6295105"/>
          </a:xfrm>
          <a:prstGeom prst="rect">
            <a:avLst/>
          </a:prstGeom>
        </p:spPr>
        <p:txBody>
          <a:bodyPr lIns="0" tIns="0" rIns="0" bIns="0" rtlCol="0" anchor="t">
            <a:spAutoFit/>
          </a:bodyPr>
          <a:lstStyle/>
          <a:p>
            <a:pPr algn="l">
              <a:lnSpc>
                <a:spcPts val="4536"/>
              </a:lnSpc>
            </a:pPr>
            <a:r>
              <a:rPr lang="en-US" sz="3024" spc="30">
                <a:solidFill>
                  <a:srgbClr val="1C2327"/>
                </a:solidFill>
                <a:latin typeface="Poppins"/>
                <a:ea typeface="Poppins"/>
                <a:cs typeface="Poppins"/>
                <a:sym typeface="Poppins"/>
              </a:rPr>
              <a:t>La eternidad no será una existencia vacía ni una repetición sin sentido. Será el cumplimiento más glorioso del propósito para el cual fuimos creados: vivir en comunión con nuestro Creador. A veces imaginamos el cielo como un lugar donde finalmente comprenderemos todos los misterios, pero los Salmos nos muestran otra perspectiva. Allí descubrimos que la plenitud eterna consistirá, sobre todo, en </a:t>
            </a:r>
            <a:r>
              <a:rPr lang="en-US" sz="3024" b="1" spc="30">
                <a:solidFill>
                  <a:srgbClr val="1C2327"/>
                </a:solidFill>
                <a:latin typeface="Poppins Bold"/>
                <a:ea typeface="Poppins Bold"/>
                <a:cs typeface="Poppins Bold"/>
                <a:sym typeface="Poppins Bold"/>
              </a:rPr>
              <a:t>adorar, agradecer, confiar, y cantar </a:t>
            </a:r>
            <a:r>
              <a:rPr lang="en-US" sz="3024" spc="30">
                <a:solidFill>
                  <a:srgbClr val="1C2327"/>
                </a:solidFill>
                <a:latin typeface="Poppins"/>
                <a:ea typeface="Poppins"/>
                <a:cs typeface="Poppins"/>
                <a:sym typeface="Poppins"/>
              </a:rPr>
              <a:t>al Dios que nos salvó. En los Salmos encontramos siete acciones que el pueblo de Dios hará «por la eternidad». Ninguna de ellas tiene que ver con discutir teorías ni resolver enigmas, sino con disfrutar del privilegio supremo de su presencia. Hoy repasaremos esas acciones eternas, recordando que quien aprende a adorar en la tierra, ya comienza a vivir un anticipo del cielo.</a:t>
            </a:r>
          </a:p>
        </p:txBody>
      </p:sp>
      <p:grpSp>
        <p:nvGrpSpPr>
          <p:cNvPr id="5" name="Group 5"/>
          <p:cNvGrpSpPr/>
          <p:nvPr/>
        </p:nvGrpSpPr>
        <p:grpSpPr>
          <a:xfrm>
            <a:off x="10941671" y="8404145"/>
            <a:ext cx="7821120" cy="854155"/>
            <a:chOff x="0" y="0"/>
            <a:chExt cx="2244365" cy="245110"/>
          </a:xfrm>
        </p:grpSpPr>
        <p:sp>
          <p:nvSpPr>
            <p:cNvPr id="6" name="Freeform 6"/>
            <p:cNvSpPr/>
            <p:nvPr/>
          </p:nvSpPr>
          <p:spPr>
            <a:xfrm>
              <a:off x="0" y="168910"/>
              <a:ext cx="2244365" cy="76200"/>
            </a:xfrm>
            <a:custGeom>
              <a:avLst/>
              <a:gdLst/>
              <a:ahLst/>
              <a:cxnLst/>
              <a:rect l="l" t="t" r="r" b="b"/>
              <a:pathLst>
                <a:path w="2244365" h="76200">
                  <a:moveTo>
                    <a:pt x="0" y="0"/>
                  </a:moveTo>
                  <a:lnTo>
                    <a:pt x="2244365" y="0"/>
                  </a:lnTo>
                  <a:lnTo>
                    <a:pt x="2244365" y="76200"/>
                  </a:lnTo>
                  <a:lnTo>
                    <a:pt x="0" y="76200"/>
                  </a:lnTo>
                  <a:close/>
                </a:path>
              </a:pathLst>
            </a:custGeom>
            <a:solidFill>
              <a:srgbClr val="F6C851"/>
            </a:solidFill>
          </p:spPr>
          <p:txBody>
            <a:bodyPr/>
            <a:lstStyle/>
            <a:p>
              <a:endParaRPr lang="es-CO"/>
            </a:p>
          </p:txBody>
        </p:sp>
        <p:sp>
          <p:nvSpPr>
            <p:cNvPr id="7" name="Freeform 7"/>
            <p:cNvSpPr/>
            <p:nvPr/>
          </p:nvSpPr>
          <p:spPr>
            <a:xfrm>
              <a:off x="0" y="0"/>
              <a:ext cx="2244365" cy="76200"/>
            </a:xfrm>
            <a:custGeom>
              <a:avLst/>
              <a:gdLst/>
              <a:ahLst/>
              <a:cxnLst/>
              <a:rect l="l" t="t" r="r" b="b"/>
              <a:pathLst>
                <a:path w="2244365" h="76200">
                  <a:moveTo>
                    <a:pt x="0" y="0"/>
                  </a:moveTo>
                  <a:lnTo>
                    <a:pt x="2244365" y="0"/>
                  </a:lnTo>
                  <a:lnTo>
                    <a:pt x="2244365" y="76200"/>
                  </a:lnTo>
                  <a:lnTo>
                    <a:pt x="0" y="76200"/>
                  </a:lnTo>
                  <a:close/>
                </a:path>
              </a:pathLst>
            </a:custGeom>
            <a:solidFill>
              <a:srgbClr val="F6C851"/>
            </a:solidFill>
          </p:spPr>
          <p:txBody>
            <a:bodyPr/>
            <a:lstStyle/>
            <a:p>
              <a:endParaRPr lang="es-CO"/>
            </a:p>
          </p:txBody>
        </p:sp>
      </p:grpSp>
      <p:sp>
        <p:nvSpPr>
          <p:cNvPr id="8" name="TextBox 8"/>
          <p:cNvSpPr txBox="1"/>
          <p:nvPr/>
        </p:nvSpPr>
        <p:spPr>
          <a:xfrm>
            <a:off x="1028700" y="299557"/>
            <a:ext cx="4663320" cy="248920"/>
          </a:xfrm>
          <a:prstGeom prst="rect">
            <a:avLst/>
          </a:prstGeom>
        </p:spPr>
        <p:txBody>
          <a:bodyPr lIns="0" tIns="0" rIns="0" bIns="0" rtlCol="0" anchor="t">
            <a:spAutoFit/>
          </a:bodyPr>
          <a:lstStyle/>
          <a:p>
            <a:pPr algn="just">
              <a:lnSpc>
                <a:spcPts val="1820"/>
              </a:lnSpc>
            </a:pPr>
            <a:r>
              <a:rPr lang="en-US" sz="1400" b="1" spc="70">
                <a:solidFill>
                  <a:srgbClr val="F6C851">
                    <a:alpha val="33725"/>
                  </a:srgbClr>
                </a:solidFill>
                <a:latin typeface="Poppins Semi-Bold"/>
                <a:ea typeface="Poppins Semi-Bold"/>
                <a:cs typeface="Poppins Semi-Bold"/>
                <a:sym typeface="Poppins Semi-Bold"/>
              </a:rPr>
              <a:t>recursos-biblicos.com</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C2327"/>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5239914" cy="1508784"/>
            <a:chOff x="0" y="0"/>
            <a:chExt cx="6986552" cy="2011713"/>
          </a:xfrm>
        </p:grpSpPr>
        <p:sp>
          <p:nvSpPr>
            <p:cNvPr id="3" name="AutoShape 3"/>
            <p:cNvSpPr/>
            <p:nvPr/>
          </p:nvSpPr>
          <p:spPr>
            <a:xfrm>
              <a:off x="0" y="0"/>
              <a:ext cx="6986552" cy="2011713"/>
            </a:xfrm>
            <a:prstGeom prst="rect">
              <a:avLst/>
            </a:prstGeom>
            <a:solidFill>
              <a:srgbClr val="FFFAEC"/>
            </a:solidFill>
          </p:spPr>
          <p:txBody>
            <a:bodyPr/>
            <a:lstStyle/>
            <a:p>
              <a:endParaRPr lang="es-CO"/>
            </a:p>
          </p:txBody>
        </p:sp>
        <p:sp>
          <p:nvSpPr>
            <p:cNvPr id="4" name="TextBox 4"/>
            <p:cNvSpPr txBox="1"/>
            <p:nvPr/>
          </p:nvSpPr>
          <p:spPr>
            <a:xfrm>
              <a:off x="421176" y="243856"/>
              <a:ext cx="6169743" cy="1485900"/>
            </a:xfrm>
            <a:prstGeom prst="rect">
              <a:avLst/>
            </a:prstGeom>
          </p:spPr>
          <p:txBody>
            <a:bodyPr lIns="0" tIns="0" rIns="0" bIns="0" rtlCol="0" anchor="t">
              <a:spAutoFit/>
            </a:bodyPr>
            <a:lstStyle/>
            <a:p>
              <a:pPr algn="l">
                <a:lnSpc>
                  <a:spcPts val="4320"/>
                </a:lnSpc>
              </a:pPr>
              <a:r>
                <a:rPr lang="en-US" sz="3600" b="1" i="1" spc="179">
                  <a:solidFill>
                    <a:srgbClr val="1C2327"/>
                  </a:solidFill>
                  <a:latin typeface="Poppins Bold Italics"/>
                  <a:ea typeface="Poppins Bold Italics"/>
                  <a:cs typeface="Poppins Bold Italics"/>
                  <a:sym typeface="Poppins Bold Italics"/>
                </a:rPr>
                <a:t>HIMNO Y ORACION FINAL</a:t>
              </a:r>
            </a:p>
          </p:txBody>
        </p:sp>
      </p:grpSp>
      <p:grpSp>
        <p:nvGrpSpPr>
          <p:cNvPr id="5" name="Group 5"/>
          <p:cNvGrpSpPr/>
          <p:nvPr/>
        </p:nvGrpSpPr>
        <p:grpSpPr>
          <a:xfrm>
            <a:off x="6726120" y="1027236"/>
            <a:ext cx="11883563" cy="967323"/>
            <a:chOff x="0" y="0"/>
            <a:chExt cx="3011175" cy="245110"/>
          </a:xfrm>
        </p:grpSpPr>
        <p:sp>
          <p:nvSpPr>
            <p:cNvPr id="6" name="Freeform 6"/>
            <p:cNvSpPr/>
            <p:nvPr/>
          </p:nvSpPr>
          <p:spPr>
            <a:xfrm>
              <a:off x="0" y="168910"/>
              <a:ext cx="3011176" cy="76200"/>
            </a:xfrm>
            <a:custGeom>
              <a:avLst/>
              <a:gdLst/>
              <a:ahLst/>
              <a:cxnLst/>
              <a:rect l="l" t="t" r="r" b="b"/>
              <a:pathLst>
                <a:path w="3011176" h="76200">
                  <a:moveTo>
                    <a:pt x="0" y="0"/>
                  </a:moveTo>
                  <a:lnTo>
                    <a:pt x="3011176" y="0"/>
                  </a:lnTo>
                  <a:lnTo>
                    <a:pt x="3011176" y="76200"/>
                  </a:lnTo>
                  <a:lnTo>
                    <a:pt x="0" y="76200"/>
                  </a:lnTo>
                  <a:close/>
                </a:path>
              </a:pathLst>
            </a:custGeom>
            <a:solidFill>
              <a:srgbClr val="F6C851"/>
            </a:solidFill>
          </p:spPr>
          <p:txBody>
            <a:bodyPr/>
            <a:lstStyle/>
            <a:p>
              <a:endParaRPr lang="es-CO"/>
            </a:p>
          </p:txBody>
        </p:sp>
        <p:sp>
          <p:nvSpPr>
            <p:cNvPr id="7" name="Freeform 7"/>
            <p:cNvSpPr/>
            <p:nvPr/>
          </p:nvSpPr>
          <p:spPr>
            <a:xfrm>
              <a:off x="0" y="0"/>
              <a:ext cx="3011176" cy="76200"/>
            </a:xfrm>
            <a:custGeom>
              <a:avLst/>
              <a:gdLst/>
              <a:ahLst/>
              <a:cxnLst/>
              <a:rect l="l" t="t" r="r" b="b"/>
              <a:pathLst>
                <a:path w="3011176" h="76200">
                  <a:moveTo>
                    <a:pt x="0" y="0"/>
                  </a:moveTo>
                  <a:lnTo>
                    <a:pt x="3011176" y="0"/>
                  </a:lnTo>
                  <a:lnTo>
                    <a:pt x="3011176" y="76200"/>
                  </a:lnTo>
                  <a:lnTo>
                    <a:pt x="0" y="76200"/>
                  </a:lnTo>
                  <a:close/>
                </a:path>
              </a:pathLst>
            </a:custGeom>
            <a:solidFill>
              <a:srgbClr val="F6C851"/>
            </a:solidFill>
          </p:spPr>
          <p:txBody>
            <a:bodyPr/>
            <a:lstStyle/>
            <a:p>
              <a:endParaRPr lang="es-CO"/>
            </a:p>
          </p:txBody>
        </p:sp>
      </p:grpSp>
      <p:sp>
        <p:nvSpPr>
          <p:cNvPr id="8" name="Freeform 8"/>
          <p:cNvSpPr/>
          <p:nvPr/>
        </p:nvSpPr>
        <p:spPr>
          <a:xfrm>
            <a:off x="8278922" y="5693887"/>
            <a:ext cx="9593969" cy="4593113"/>
          </a:xfrm>
          <a:custGeom>
            <a:avLst/>
            <a:gdLst/>
            <a:ahLst/>
            <a:cxnLst/>
            <a:rect l="l" t="t" r="r" b="b"/>
            <a:pathLst>
              <a:path w="9593969" h="4593113">
                <a:moveTo>
                  <a:pt x="0" y="0"/>
                </a:moveTo>
                <a:lnTo>
                  <a:pt x="9593969" y="0"/>
                </a:lnTo>
                <a:lnTo>
                  <a:pt x="9593969" y="4593113"/>
                </a:lnTo>
                <a:lnTo>
                  <a:pt x="0" y="4593113"/>
                </a:lnTo>
                <a:lnTo>
                  <a:pt x="0" y="0"/>
                </a:lnTo>
                <a:close/>
              </a:path>
            </a:pathLst>
          </a:custGeom>
          <a:blipFill>
            <a:blip r:embed="rId2"/>
            <a:stretch>
              <a:fillRect/>
            </a:stretch>
          </a:blipFill>
        </p:spPr>
        <p:txBody>
          <a:bodyPr/>
          <a:lstStyle/>
          <a:p>
            <a:endParaRPr lang="es-CO"/>
          </a:p>
        </p:txBody>
      </p:sp>
      <p:sp>
        <p:nvSpPr>
          <p:cNvPr id="9" name="TextBox 9"/>
          <p:cNvSpPr txBox="1"/>
          <p:nvPr/>
        </p:nvSpPr>
        <p:spPr>
          <a:xfrm>
            <a:off x="4893045" y="4170045"/>
            <a:ext cx="10131658" cy="973455"/>
          </a:xfrm>
          <a:prstGeom prst="rect">
            <a:avLst/>
          </a:prstGeom>
        </p:spPr>
        <p:txBody>
          <a:bodyPr lIns="0" tIns="0" rIns="0" bIns="0" rtlCol="0" anchor="t">
            <a:spAutoFit/>
          </a:bodyPr>
          <a:lstStyle/>
          <a:p>
            <a:pPr algn="l">
              <a:lnSpc>
                <a:spcPts val="7799"/>
              </a:lnSpc>
            </a:pPr>
            <a:r>
              <a:rPr lang="en-US" sz="5199" b="1" spc="155">
                <a:solidFill>
                  <a:srgbClr val="FFFAEC"/>
                </a:solidFill>
                <a:latin typeface="Poppins Medium"/>
                <a:ea typeface="Poppins Medium"/>
                <a:cs typeface="Poppins Medium"/>
                <a:sym typeface="Poppins Medium"/>
              </a:rPr>
              <a:t># 344, Entonad un himno</a:t>
            </a:r>
          </a:p>
        </p:txBody>
      </p:sp>
      <p:sp>
        <p:nvSpPr>
          <p:cNvPr id="10" name="TextBox 10"/>
          <p:cNvSpPr txBox="1"/>
          <p:nvPr/>
        </p:nvSpPr>
        <p:spPr>
          <a:xfrm>
            <a:off x="1028700" y="299557"/>
            <a:ext cx="4663320" cy="248920"/>
          </a:xfrm>
          <a:prstGeom prst="rect">
            <a:avLst/>
          </a:prstGeom>
        </p:spPr>
        <p:txBody>
          <a:bodyPr lIns="0" tIns="0" rIns="0" bIns="0" rtlCol="0" anchor="t">
            <a:spAutoFit/>
          </a:bodyPr>
          <a:lstStyle/>
          <a:p>
            <a:pPr algn="just">
              <a:lnSpc>
                <a:spcPts val="1820"/>
              </a:lnSpc>
            </a:pPr>
            <a:r>
              <a:rPr lang="en-US" sz="1400" b="1" spc="70">
                <a:solidFill>
                  <a:srgbClr val="FFFAEC">
                    <a:alpha val="33725"/>
                  </a:srgbClr>
                </a:solidFill>
                <a:latin typeface="Poppins Semi-Bold"/>
                <a:ea typeface="Poppins Semi-Bold"/>
                <a:cs typeface="Poppins Semi-Bold"/>
                <a:sym typeface="Poppins Semi-Bold"/>
              </a:rPr>
              <a:t>recursos-biblicos.com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C851"/>
        </a:solidFill>
        <a:effectLst/>
      </p:bgPr>
    </p:bg>
    <p:spTree>
      <p:nvGrpSpPr>
        <p:cNvPr id="1" name=""/>
        <p:cNvGrpSpPr/>
        <p:nvPr/>
      </p:nvGrpSpPr>
      <p:grpSpPr>
        <a:xfrm>
          <a:off x="0" y="0"/>
          <a:ext cx="0" cy="0"/>
          <a:chOff x="0" y="0"/>
          <a:chExt cx="0" cy="0"/>
        </a:xfrm>
      </p:grpSpPr>
      <p:sp>
        <p:nvSpPr>
          <p:cNvPr id="2" name="AutoShape 2"/>
          <p:cNvSpPr/>
          <p:nvPr/>
        </p:nvSpPr>
        <p:spPr>
          <a:xfrm>
            <a:off x="1028700" y="2055511"/>
            <a:ext cx="16192570" cy="851769"/>
          </a:xfrm>
          <a:prstGeom prst="rect">
            <a:avLst/>
          </a:prstGeom>
          <a:solidFill>
            <a:srgbClr val="FFFAEC"/>
          </a:solidFill>
        </p:spPr>
        <p:txBody>
          <a:bodyPr/>
          <a:lstStyle/>
          <a:p>
            <a:endParaRPr lang="es-CO"/>
          </a:p>
        </p:txBody>
      </p:sp>
      <p:sp>
        <p:nvSpPr>
          <p:cNvPr id="3" name="TextBox 3"/>
          <p:cNvSpPr txBox="1"/>
          <p:nvPr/>
        </p:nvSpPr>
        <p:spPr>
          <a:xfrm>
            <a:off x="1630746" y="1698324"/>
            <a:ext cx="15026509" cy="962025"/>
          </a:xfrm>
          <a:prstGeom prst="rect">
            <a:avLst/>
          </a:prstGeom>
        </p:spPr>
        <p:txBody>
          <a:bodyPr lIns="0" tIns="0" rIns="0" bIns="0" rtlCol="0" anchor="t">
            <a:spAutoFit/>
          </a:bodyPr>
          <a:lstStyle/>
          <a:p>
            <a:pPr algn="ctr">
              <a:lnSpc>
                <a:spcPts val="7170"/>
              </a:lnSpc>
            </a:pPr>
            <a:r>
              <a:rPr lang="en-US" sz="5975" b="1" i="1" spc="-59">
                <a:solidFill>
                  <a:srgbClr val="1C2327"/>
                </a:solidFill>
                <a:latin typeface="Poppins Bold Italics"/>
                <a:ea typeface="Poppins Bold Italics"/>
                <a:cs typeface="Poppins Bold Italics"/>
                <a:sym typeface="Poppins Bold Italics"/>
              </a:rPr>
              <a:t>DAR GRACIAS</a:t>
            </a:r>
          </a:p>
        </p:txBody>
      </p:sp>
      <p:sp>
        <p:nvSpPr>
          <p:cNvPr id="4" name="Freeform 4"/>
          <p:cNvSpPr/>
          <p:nvPr/>
        </p:nvSpPr>
        <p:spPr>
          <a:xfrm>
            <a:off x="13784983" y="5939331"/>
            <a:ext cx="7345401" cy="7345401"/>
          </a:xfrm>
          <a:custGeom>
            <a:avLst/>
            <a:gdLst/>
            <a:ahLst/>
            <a:cxnLst/>
            <a:rect l="l" t="t" r="r" b="b"/>
            <a:pathLst>
              <a:path w="7345401" h="7345401">
                <a:moveTo>
                  <a:pt x="0" y="0"/>
                </a:moveTo>
                <a:lnTo>
                  <a:pt x="7345402" y="0"/>
                </a:lnTo>
                <a:lnTo>
                  <a:pt x="7345402" y="7345401"/>
                </a:lnTo>
                <a:lnTo>
                  <a:pt x="0" y="7345401"/>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s-CO"/>
          </a:p>
        </p:txBody>
      </p:sp>
      <p:sp>
        <p:nvSpPr>
          <p:cNvPr id="5" name="Freeform 5"/>
          <p:cNvSpPr/>
          <p:nvPr/>
        </p:nvSpPr>
        <p:spPr>
          <a:xfrm>
            <a:off x="9903929" y="4337315"/>
            <a:ext cx="7317341" cy="4920985"/>
          </a:xfrm>
          <a:custGeom>
            <a:avLst/>
            <a:gdLst/>
            <a:ahLst/>
            <a:cxnLst/>
            <a:rect l="l" t="t" r="r" b="b"/>
            <a:pathLst>
              <a:path w="7317341" h="4920985">
                <a:moveTo>
                  <a:pt x="0" y="0"/>
                </a:moveTo>
                <a:lnTo>
                  <a:pt x="7317341" y="0"/>
                </a:lnTo>
                <a:lnTo>
                  <a:pt x="7317341" y="4920985"/>
                </a:lnTo>
                <a:lnTo>
                  <a:pt x="0" y="4920985"/>
                </a:lnTo>
                <a:lnTo>
                  <a:pt x="0" y="0"/>
                </a:lnTo>
                <a:close/>
              </a:path>
            </a:pathLst>
          </a:custGeom>
          <a:blipFill>
            <a:blip r:embed="rId3"/>
            <a:stretch>
              <a:fillRect l="-469" r="-469"/>
            </a:stretch>
          </a:blipFill>
        </p:spPr>
        <p:txBody>
          <a:bodyPr/>
          <a:lstStyle/>
          <a:p>
            <a:endParaRPr lang="es-CO"/>
          </a:p>
        </p:txBody>
      </p:sp>
      <p:sp>
        <p:nvSpPr>
          <p:cNvPr id="6" name="TextBox 6"/>
          <p:cNvSpPr txBox="1"/>
          <p:nvPr/>
        </p:nvSpPr>
        <p:spPr>
          <a:xfrm>
            <a:off x="1191079" y="3143051"/>
            <a:ext cx="7933906" cy="523875"/>
          </a:xfrm>
          <a:prstGeom prst="rect">
            <a:avLst/>
          </a:prstGeom>
        </p:spPr>
        <p:txBody>
          <a:bodyPr lIns="0" tIns="0" rIns="0" bIns="0" rtlCol="0" anchor="t">
            <a:spAutoFit/>
          </a:bodyPr>
          <a:lstStyle/>
          <a:p>
            <a:pPr algn="l">
              <a:lnSpc>
                <a:spcPts val="3960"/>
              </a:lnSpc>
            </a:pPr>
            <a:r>
              <a:rPr lang="en-US" sz="3300" b="1" i="1" spc="165">
                <a:solidFill>
                  <a:srgbClr val="1C2327"/>
                </a:solidFill>
                <a:latin typeface="Poppins Bold Italics"/>
                <a:ea typeface="Poppins Bold Italics"/>
                <a:cs typeface="Poppins Bold Italics"/>
                <a:sym typeface="Poppins Bold Italics"/>
              </a:rPr>
              <a:t>SALMO 30: 12</a:t>
            </a:r>
          </a:p>
        </p:txBody>
      </p:sp>
      <p:sp>
        <p:nvSpPr>
          <p:cNvPr id="7" name="TextBox 7"/>
          <p:cNvSpPr txBox="1"/>
          <p:nvPr/>
        </p:nvSpPr>
        <p:spPr>
          <a:xfrm>
            <a:off x="1191079" y="3897032"/>
            <a:ext cx="7933906" cy="5715000"/>
          </a:xfrm>
          <a:prstGeom prst="rect">
            <a:avLst/>
          </a:prstGeom>
        </p:spPr>
        <p:txBody>
          <a:bodyPr lIns="0" tIns="0" rIns="0" bIns="0" rtlCol="0" anchor="t">
            <a:spAutoFit/>
          </a:bodyPr>
          <a:lstStyle/>
          <a:p>
            <a:pPr algn="l">
              <a:lnSpc>
                <a:spcPts val="4500"/>
              </a:lnSpc>
            </a:pPr>
            <a:r>
              <a:rPr lang="en-US" sz="3000" spc="30">
                <a:solidFill>
                  <a:srgbClr val="1C2327"/>
                </a:solidFill>
                <a:latin typeface="Poppins Light"/>
                <a:ea typeface="Poppins Light"/>
                <a:cs typeface="Poppins Light"/>
                <a:sym typeface="Poppins Light"/>
              </a:rPr>
              <a:t>Dar gracias es el lenguaje de los redimidos. Los Salmos nos recuerdan que la gratitud no depende de las circunstancias, sino de reconocer quién es Dios. David cantó en medio del dolor, y los levitas entonaban himnos aun cuando el templo estaba en ruinas. Así será en la eternidad: cada aliento será una expresión de agradecimiento por la salvación.</a:t>
            </a:r>
          </a:p>
        </p:txBody>
      </p:sp>
      <p:sp>
        <p:nvSpPr>
          <p:cNvPr id="8" name="TextBox 8"/>
          <p:cNvSpPr txBox="1"/>
          <p:nvPr/>
        </p:nvSpPr>
        <p:spPr>
          <a:xfrm>
            <a:off x="1028700" y="299557"/>
            <a:ext cx="4663320" cy="248920"/>
          </a:xfrm>
          <a:prstGeom prst="rect">
            <a:avLst/>
          </a:prstGeom>
        </p:spPr>
        <p:txBody>
          <a:bodyPr lIns="0" tIns="0" rIns="0" bIns="0" rtlCol="0" anchor="t">
            <a:spAutoFit/>
          </a:bodyPr>
          <a:lstStyle/>
          <a:p>
            <a:pPr algn="just">
              <a:lnSpc>
                <a:spcPts val="1820"/>
              </a:lnSpc>
            </a:pPr>
            <a:r>
              <a:rPr lang="en-US" sz="1400" b="1" spc="70">
                <a:solidFill>
                  <a:srgbClr val="000000">
                    <a:alpha val="33725"/>
                  </a:srgbClr>
                </a:solidFill>
                <a:latin typeface="Poppins Semi-Bold"/>
                <a:ea typeface="Poppins Semi-Bold"/>
                <a:cs typeface="Poppins Semi-Bold"/>
                <a:sym typeface="Poppins Semi-Bold"/>
              </a:rPr>
              <a:t>recursos-biblicos.com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C2327"/>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5239914" cy="965859"/>
            <a:chOff x="0" y="0"/>
            <a:chExt cx="6986552" cy="1287813"/>
          </a:xfrm>
        </p:grpSpPr>
        <p:sp>
          <p:nvSpPr>
            <p:cNvPr id="3" name="AutoShape 3"/>
            <p:cNvSpPr/>
            <p:nvPr/>
          </p:nvSpPr>
          <p:spPr>
            <a:xfrm>
              <a:off x="0" y="0"/>
              <a:ext cx="6986552" cy="1287813"/>
            </a:xfrm>
            <a:prstGeom prst="rect">
              <a:avLst/>
            </a:prstGeom>
            <a:solidFill>
              <a:srgbClr val="FFFAEC"/>
            </a:solidFill>
          </p:spPr>
          <p:txBody>
            <a:bodyPr/>
            <a:lstStyle/>
            <a:p>
              <a:endParaRPr lang="es-CO"/>
            </a:p>
          </p:txBody>
        </p:sp>
        <p:sp>
          <p:nvSpPr>
            <p:cNvPr id="4" name="TextBox 4"/>
            <p:cNvSpPr txBox="1"/>
            <p:nvPr/>
          </p:nvSpPr>
          <p:spPr>
            <a:xfrm>
              <a:off x="421176" y="243856"/>
              <a:ext cx="6169743" cy="762000"/>
            </a:xfrm>
            <a:prstGeom prst="rect">
              <a:avLst/>
            </a:prstGeom>
          </p:spPr>
          <p:txBody>
            <a:bodyPr lIns="0" tIns="0" rIns="0" bIns="0" rtlCol="0" anchor="t">
              <a:spAutoFit/>
            </a:bodyPr>
            <a:lstStyle/>
            <a:p>
              <a:pPr algn="l">
                <a:lnSpc>
                  <a:spcPts val="4320"/>
                </a:lnSpc>
              </a:pPr>
              <a:r>
                <a:rPr lang="en-US" sz="3600" b="1" i="1" spc="179">
                  <a:solidFill>
                    <a:srgbClr val="1C2327"/>
                  </a:solidFill>
                  <a:latin typeface="Poppins Bold Italics"/>
                  <a:ea typeface="Poppins Bold Italics"/>
                  <a:cs typeface="Poppins Bold Italics"/>
                  <a:sym typeface="Poppins Bold Italics"/>
                </a:rPr>
                <a:t>HIMNO INICIAL</a:t>
              </a:r>
            </a:p>
          </p:txBody>
        </p:sp>
      </p:grpSp>
      <p:grpSp>
        <p:nvGrpSpPr>
          <p:cNvPr id="5" name="Group 5"/>
          <p:cNvGrpSpPr/>
          <p:nvPr/>
        </p:nvGrpSpPr>
        <p:grpSpPr>
          <a:xfrm>
            <a:off x="6726120" y="1027236"/>
            <a:ext cx="11883563" cy="967323"/>
            <a:chOff x="0" y="0"/>
            <a:chExt cx="3011175" cy="245110"/>
          </a:xfrm>
        </p:grpSpPr>
        <p:sp>
          <p:nvSpPr>
            <p:cNvPr id="6" name="Freeform 6"/>
            <p:cNvSpPr/>
            <p:nvPr/>
          </p:nvSpPr>
          <p:spPr>
            <a:xfrm>
              <a:off x="0" y="168910"/>
              <a:ext cx="3011176" cy="76200"/>
            </a:xfrm>
            <a:custGeom>
              <a:avLst/>
              <a:gdLst/>
              <a:ahLst/>
              <a:cxnLst/>
              <a:rect l="l" t="t" r="r" b="b"/>
              <a:pathLst>
                <a:path w="3011176" h="76200">
                  <a:moveTo>
                    <a:pt x="0" y="0"/>
                  </a:moveTo>
                  <a:lnTo>
                    <a:pt x="3011176" y="0"/>
                  </a:lnTo>
                  <a:lnTo>
                    <a:pt x="3011176" y="76200"/>
                  </a:lnTo>
                  <a:lnTo>
                    <a:pt x="0" y="76200"/>
                  </a:lnTo>
                  <a:close/>
                </a:path>
              </a:pathLst>
            </a:custGeom>
            <a:solidFill>
              <a:srgbClr val="F6C851"/>
            </a:solidFill>
          </p:spPr>
          <p:txBody>
            <a:bodyPr/>
            <a:lstStyle/>
            <a:p>
              <a:endParaRPr lang="es-CO"/>
            </a:p>
          </p:txBody>
        </p:sp>
        <p:sp>
          <p:nvSpPr>
            <p:cNvPr id="7" name="Freeform 7"/>
            <p:cNvSpPr/>
            <p:nvPr/>
          </p:nvSpPr>
          <p:spPr>
            <a:xfrm>
              <a:off x="0" y="0"/>
              <a:ext cx="3011176" cy="76200"/>
            </a:xfrm>
            <a:custGeom>
              <a:avLst/>
              <a:gdLst/>
              <a:ahLst/>
              <a:cxnLst/>
              <a:rect l="l" t="t" r="r" b="b"/>
              <a:pathLst>
                <a:path w="3011176" h="76200">
                  <a:moveTo>
                    <a:pt x="0" y="0"/>
                  </a:moveTo>
                  <a:lnTo>
                    <a:pt x="3011176" y="0"/>
                  </a:lnTo>
                  <a:lnTo>
                    <a:pt x="3011176" y="76200"/>
                  </a:lnTo>
                  <a:lnTo>
                    <a:pt x="0" y="76200"/>
                  </a:lnTo>
                  <a:close/>
                </a:path>
              </a:pathLst>
            </a:custGeom>
            <a:solidFill>
              <a:srgbClr val="F6C851"/>
            </a:solidFill>
          </p:spPr>
          <p:txBody>
            <a:bodyPr/>
            <a:lstStyle/>
            <a:p>
              <a:endParaRPr lang="es-CO"/>
            </a:p>
          </p:txBody>
        </p:sp>
      </p:grpSp>
      <p:sp>
        <p:nvSpPr>
          <p:cNvPr id="8" name="Freeform 8"/>
          <p:cNvSpPr/>
          <p:nvPr/>
        </p:nvSpPr>
        <p:spPr>
          <a:xfrm>
            <a:off x="8278922" y="5693887"/>
            <a:ext cx="9593969" cy="4593113"/>
          </a:xfrm>
          <a:custGeom>
            <a:avLst/>
            <a:gdLst/>
            <a:ahLst/>
            <a:cxnLst/>
            <a:rect l="l" t="t" r="r" b="b"/>
            <a:pathLst>
              <a:path w="9593969" h="4593113">
                <a:moveTo>
                  <a:pt x="0" y="0"/>
                </a:moveTo>
                <a:lnTo>
                  <a:pt x="9593969" y="0"/>
                </a:lnTo>
                <a:lnTo>
                  <a:pt x="9593969" y="4593113"/>
                </a:lnTo>
                <a:lnTo>
                  <a:pt x="0" y="4593113"/>
                </a:lnTo>
                <a:lnTo>
                  <a:pt x="0" y="0"/>
                </a:lnTo>
                <a:close/>
              </a:path>
            </a:pathLst>
          </a:custGeom>
          <a:blipFill>
            <a:blip r:embed="rId2"/>
            <a:stretch>
              <a:fillRect/>
            </a:stretch>
          </a:blipFill>
        </p:spPr>
        <p:txBody>
          <a:bodyPr/>
          <a:lstStyle/>
          <a:p>
            <a:endParaRPr lang="es-CO"/>
          </a:p>
        </p:txBody>
      </p:sp>
      <p:sp>
        <p:nvSpPr>
          <p:cNvPr id="9" name="TextBox 9"/>
          <p:cNvSpPr txBox="1"/>
          <p:nvPr/>
        </p:nvSpPr>
        <p:spPr>
          <a:xfrm>
            <a:off x="5111920" y="4195557"/>
            <a:ext cx="10131658" cy="1954530"/>
          </a:xfrm>
          <a:prstGeom prst="rect">
            <a:avLst/>
          </a:prstGeom>
        </p:spPr>
        <p:txBody>
          <a:bodyPr lIns="0" tIns="0" rIns="0" bIns="0" rtlCol="0" anchor="t">
            <a:spAutoFit/>
          </a:bodyPr>
          <a:lstStyle/>
          <a:p>
            <a:pPr algn="l">
              <a:lnSpc>
                <a:spcPts val="7799"/>
              </a:lnSpc>
            </a:pPr>
            <a:r>
              <a:rPr lang="en-US" sz="5199" b="1" spc="155">
                <a:solidFill>
                  <a:srgbClr val="FFFAEC"/>
                </a:solidFill>
                <a:latin typeface="Poppins Medium"/>
                <a:ea typeface="Poppins Medium"/>
                <a:cs typeface="Poppins Medium"/>
                <a:sym typeface="Poppins Medium"/>
              </a:rPr>
              <a:t># 483, Cuando al cielo lleguemos.</a:t>
            </a:r>
          </a:p>
        </p:txBody>
      </p:sp>
      <p:sp>
        <p:nvSpPr>
          <p:cNvPr id="10" name="TextBox 10"/>
          <p:cNvSpPr txBox="1"/>
          <p:nvPr/>
        </p:nvSpPr>
        <p:spPr>
          <a:xfrm>
            <a:off x="1028700" y="299557"/>
            <a:ext cx="4663320" cy="248920"/>
          </a:xfrm>
          <a:prstGeom prst="rect">
            <a:avLst/>
          </a:prstGeom>
        </p:spPr>
        <p:txBody>
          <a:bodyPr lIns="0" tIns="0" rIns="0" bIns="0" rtlCol="0" anchor="t">
            <a:spAutoFit/>
          </a:bodyPr>
          <a:lstStyle/>
          <a:p>
            <a:pPr algn="just">
              <a:lnSpc>
                <a:spcPts val="1820"/>
              </a:lnSpc>
            </a:pPr>
            <a:r>
              <a:rPr lang="en-US" sz="1400" b="1" spc="70">
                <a:solidFill>
                  <a:srgbClr val="F6C851">
                    <a:alpha val="33725"/>
                  </a:srgbClr>
                </a:solidFill>
                <a:latin typeface="Poppins Semi-Bold"/>
                <a:ea typeface="Poppins Semi-Bold"/>
                <a:cs typeface="Poppins Semi-Bold"/>
                <a:sym typeface="Poppins Semi-Bold"/>
              </a:rPr>
              <a:t>recursos-biblicos.com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AutoShape 2"/>
          <p:cNvSpPr/>
          <p:nvPr/>
        </p:nvSpPr>
        <p:spPr>
          <a:xfrm>
            <a:off x="1028700" y="1576493"/>
            <a:ext cx="6133620" cy="851769"/>
          </a:xfrm>
          <a:prstGeom prst="rect">
            <a:avLst/>
          </a:prstGeom>
          <a:solidFill>
            <a:srgbClr val="F6C851"/>
          </a:solidFill>
        </p:spPr>
        <p:txBody>
          <a:bodyPr/>
          <a:lstStyle/>
          <a:p>
            <a:endParaRPr lang="es-CO"/>
          </a:p>
        </p:txBody>
      </p:sp>
      <p:grpSp>
        <p:nvGrpSpPr>
          <p:cNvPr id="3" name="Group 3"/>
          <p:cNvGrpSpPr/>
          <p:nvPr/>
        </p:nvGrpSpPr>
        <p:grpSpPr>
          <a:xfrm>
            <a:off x="8241537" y="1574108"/>
            <a:ext cx="10369133" cy="854155"/>
            <a:chOff x="0" y="0"/>
            <a:chExt cx="2975548" cy="245110"/>
          </a:xfrm>
        </p:grpSpPr>
        <p:sp>
          <p:nvSpPr>
            <p:cNvPr id="4" name="Freeform 4"/>
            <p:cNvSpPr/>
            <p:nvPr/>
          </p:nvSpPr>
          <p:spPr>
            <a:xfrm>
              <a:off x="0" y="168910"/>
              <a:ext cx="2975548" cy="76200"/>
            </a:xfrm>
            <a:custGeom>
              <a:avLst/>
              <a:gdLst/>
              <a:ahLst/>
              <a:cxnLst/>
              <a:rect l="l" t="t" r="r" b="b"/>
              <a:pathLst>
                <a:path w="2975548" h="76200">
                  <a:moveTo>
                    <a:pt x="0" y="0"/>
                  </a:moveTo>
                  <a:lnTo>
                    <a:pt x="2975548" y="0"/>
                  </a:lnTo>
                  <a:lnTo>
                    <a:pt x="2975548" y="76200"/>
                  </a:lnTo>
                  <a:lnTo>
                    <a:pt x="0" y="76200"/>
                  </a:lnTo>
                  <a:close/>
                </a:path>
              </a:pathLst>
            </a:custGeom>
            <a:solidFill>
              <a:srgbClr val="F6C851"/>
            </a:solidFill>
          </p:spPr>
          <p:txBody>
            <a:bodyPr/>
            <a:lstStyle/>
            <a:p>
              <a:endParaRPr lang="es-CO"/>
            </a:p>
          </p:txBody>
        </p:sp>
        <p:sp>
          <p:nvSpPr>
            <p:cNvPr id="5" name="Freeform 5"/>
            <p:cNvSpPr/>
            <p:nvPr/>
          </p:nvSpPr>
          <p:spPr>
            <a:xfrm>
              <a:off x="0" y="0"/>
              <a:ext cx="2975548" cy="76200"/>
            </a:xfrm>
            <a:custGeom>
              <a:avLst/>
              <a:gdLst/>
              <a:ahLst/>
              <a:cxnLst/>
              <a:rect l="l" t="t" r="r" b="b"/>
              <a:pathLst>
                <a:path w="2975548" h="76200">
                  <a:moveTo>
                    <a:pt x="0" y="0"/>
                  </a:moveTo>
                  <a:lnTo>
                    <a:pt x="2975548" y="0"/>
                  </a:lnTo>
                  <a:lnTo>
                    <a:pt x="2975548" y="76200"/>
                  </a:lnTo>
                  <a:lnTo>
                    <a:pt x="0" y="76200"/>
                  </a:lnTo>
                  <a:close/>
                </a:path>
              </a:pathLst>
            </a:custGeom>
            <a:solidFill>
              <a:srgbClr val="F6C851"/>
            </a:solidFill>
          </p:spPr>
          <p:txBody>
            <a:bodyPr/>
            <a:lstStyle/>
            <a:p>
              <a:endParaRPr lang="es-CO"/>
            </a:p>
          </p:txBody>
        </p:sp>
      </p:grpSp>
      <p:sp>
        <p:nvSpPr>
          <p:cNvPr id="6" name="Freeform 6"/>
          <p:cNvSpPr/>
          <p:nvPr/>
        </p:nvSpPr>
        <p:spPr>
          <a:xfrm>
            <a:off x="949882" y="3109435"/>
            <a:ext cx="6374723" cy="6438970"/>
          </a:xfrm>
          <a:custGeom>
            <a:avLst/>
            <a:gdLst/>
            <a:ahLst/>
            <a:cxnLst/>
            <a:rect l="l" t="t" r="r" b="b"/>
            <a:pathLst>
              <a:path w="6374723" h="6438970">
                <a:moveTo>
                  <a:pt x="0" y="0"/>
                </a:moveTo>
                <a:lnTo>
                  <a:pt x="6374723" y="0"/>
                </a:lnTo>
                <a:lnTo>
                  <a:pt x="6374723" y="6438970"/>
                </a:lnTo>
                <a:lnTo>
                  <a:pt x="0" y="6438970"/>
                </a:lnTo>
                <a:lnTo>
                  <a:pt x="0" y="0"/>
                </a:lnTo>
                <a:close/>
              </a:path>
            </a:pathLst>
          </a:custGeom>
          <a:blipFill>
            <a:blip r:embed="rId2"/>
            <a:stretch>
              <a:fillRect l="-49342" r="-51059" b="-8219"/>
            </a:stretch>
          </a:blipFill>
        </p:spPr>
        <p:txBody>
          <a:bodyPr/>
          <a:lstStyle/>
          <a:p>
            <a:endParaRPr lang="es-CO"/>
          </a:p>
        </p:txBody>
      </p:sp>
      <p:sp>
        <p:nvSpPr>
          <p:cNvPr id="7" name="TextBox 7"/>
          <p:cNvSpPr txBox="1"/>
          <p:nvPr/>
        </p:nvSpPr>
        <p:spPr>
          <a:xfrm>
            <a:off x="1297983" y="1020110"/>
            <a:ext cx="5595055" cy="1895475"/>
          </a:xfrm>
          <a:prstGeom prst="rect">
            <a:avLst/>
          </a:prstGeom>
        </p:spPr>
        <p:txBody>
          <a:bodyPr lIns="0" tIns="0" rIns="0" bIns="0" rtlCol="0" anchor="t">
            <a:spAutoFit/>
          </a:bodyPr>
          <a:lstStyle/>
          <a:p>
            <a:pPr algn="l">
              <a:lnSpc>
                <a:spcPts val="7200"/>
              </a:lnSpc>
            </a:pPr>
            <a:r>
              <a:rPr lang="en-US" sz="6000" b="1" i="1" spc="-60">
                <a:solidFill>
                  <a:srgbClr val="1C2327"/>
                </a:solidFill>
                <a:latin typeface="Poppins Bold Italics"/>
                <a:ea typeface="Poppins Bold Italics"/>
                <a:cs typeface="Poppins Bold Italics"/>
                <a:sym typeface="Poppins Bold Italics"/>
              </a:rPr>
              <a:t>ESTAR EN SU PRESENCIA</a:t>
            </a:r>
          </a:p>
        </p:txBody>
      </p:sp>
      <p:sp>
        <p:nvSpPr>
          <p:cNvPr id="8" name="TextBox 8"/>
          <p:cNvSpPr txBox="1"/>
          <p:nvPr/>
        </p:nvSpPr>
        <p:spPr>
          <a:xfrm>
            <a:off x="8433052" y="3144499"/>
            <a:ext cx="9017763" cy="717550"/>
          </a:xfrm>
          <a:prstGeom prst="rect">
            <a:avLst/>
          </a:prstGeom>
        </p:spPr>
        <p:txBody>
          <a:bodyPr lIns="0" tIns="0" rIns="0" bIns="0" rtlCol="0" anchor="t">
            <a:spAutoFit/>
          </a:bodyPr>
          <a:lstStyle/>
          <a:p>
            <a:pPr algn="l">
              <a:lnSpc>
                <a:spcPts val="5599"/>
              </a:lnSpc>
            </a:pPr>
            <a:r>
              <a:rPr lang="en-US" sz="3999" spc="399">
                <a:solidFill>
                  <a:srgbClr val="1C2327"/>
                </a:solidFill>
                <a:latin typeface="Poppins"/>
                <a:ea typeface="Poppins"/>
                <a:cs typeface="Poppins"/>
                <a:sym typeface="Poppins"/>
              </a:rPr>
              <a:t>SALMO 61: 4,7</a:t>
            </a:r>
          </a:p>
        </p:txBody>
      </p:sp>
      <p:sp>
        <p:nvSpPr>
          <p:cNvPr id="9" name="TextBox 9"/>
          <p:cNvSpPr txBox="1"/>
          <p:nvPr/>
        </p:nvSpPr>
        <p:spPr>
          <a:xfrm>
            <a:off x="8433052" y="4359983"/>
            <a:ext cx="9017763" cy="4000500"/>
          </a:xfrm>
          <a:prstGeom prst="rect">
            <a:avLst/>
          </a:prstGeom>
        </p:spPr>
        <p:txBody>
          <a:bodyPr lIns="0" tIns="0" rIns="0" bIns="0" rtlCol="0" anchor="t">
            <a:spAutoFit/>
          </a:bodyPr>
          <a:lstStyle/>
          <a:p>
            <a:pPr algn="l">
              <a:lnSpc>
                <a:spcPts val="4500"/>
              </a:lnSpc>
            </a:pPr>
            <a:r>
              <a:rPr lang="en-US" sz="3000" spc="30">
                <a:solidFill>
                  <a:srgbClr val="1C2327"/>
                </a:solidFill>
                <a:latin typeface="Poppins Light"/>
                <a:ea typeface="Poppins Light"/>
                <a:cs typeface="Poppins Light"/>
                <a:sym typeface="Poppins Light"/>
              </a:rPr>
              <a:t>La mayor recompensa de la salvación no es la vida eterna, sino estar en la presencia de Dios. En la tierra su presencia se percibe por fe, pero los salmistas suspiraban por el día en que pudieran «habitar bajo sus alas para siempre». Estar ante su trono será nuestro estado natural; no habrá distancia ni velo. </a:t>
            </a:r>
          </a:p>
        </p:txBody>
      </p:sp>
      <p:sp>
        <p:nvSpPr>
          <p:cNvPr id="10" name="TextBox 10"/>
          <p:cNvSpPr txBox="1"/>
          <p:nvPr/>
        </p:nvSpPr>
        <p:spPr>
          <a:xfrm>
            <a:off x="1028700" y="299557"/>
            <a:ext cx="4663320" cy="248920"/>
          </a:xfrm>
          <a:prstGeom prst="rect">
            <a:avLst/>
          </a:prstGeom>
        </p:spPr>
        <p:txBody>
          <a:bodyPr lIns="0" tIns="0" rIns="0" bIns="0" rtlCol="0" anchor="t">
            <a:spAutoFit/>
          </a:bodyPr>
          <a:lstStyle/>
          <a:p>
            <a:pPr algn="just">
              <a:lnSpc>
                <a:spcPts val="1820"/>
              </a:lnSpc>
            </a:pPr>
            <a:r>
              <a:rPr lang="en-US" sz="1400" b="1" spc="70">
                <a:solidFill>
                  <a:srgbClr val="F6C851">
                    <a:alpha val="33725"/>
                  </a:srgbClr>
                </a:solidFill>
                <a:latin typeface="Poppins Semi-Bold"/>
                <a:ea typeface="Poppins Semi-Bold"/>
                <a:cs typeface="Poppins Semi-Bold"/>
                <a:sym typeface="Poppins Semi-Bold"/>
              </a:rPr>
              <a:t>recursos-biblicos.com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C2327"/>
        </a:solidFill>
        <a:effectLst/>
      </p:bgPr>
    </p:bg>
    <p:spTree>
      <p:nvGrpSpPr>
        <p:cNvPr id="1" name=""/>
        <p:cNvGrpSpPr/>
        <p:nvPr/>
      </p:nvGrpSpPr>
      <p:grpSpPr>
        <a:xfrm>
          <a:off x="0" y="0"/>
          <a:ext cx="0" cy="0"/>
          <a:chOff x="0" y="0"/>
          <a:chExt cx="0" cy="0"/>
        </a:xfrm>
      </p:grpSpPr>
      <p:sp>
        <p:nvSpPr>
          <p:cNvPr id="2" name="Freeform 2"/>
          <p:cNvSpPr/>
          <p:nvPr/>
        </p:nvSpPr>
        <p:spPr>
          <a:xfrm flipH="1" flipV="1">
            <a:off x="1028700" y="7584412"/>
            <a:ext cx="2425924" cy="1673888"/>
          </a:xfrm>
          <a:custGeom>
            <a:avLst/>
            <a:gdLst/>
            <a:ahLst/>
            <a:cxnLst/>
            <a:rect l="l" t="t" r="r" b="b"/>
            <a:pathLst>
              <a:path w="2425924" h="1673888">
                <a:moveTo>
                  <a:pt x="2425924" y="1673888"/>
                </a:moveTo>
                <a:lnTo>
                  <a:pt x="0" y="1673888"/>
                </a:lnTo>
                <a:lnTo>
                  <a:pt x="0" y="0"/>
                </a:lnTo>
                <a:lnTo>
                  <a:pt x="2425924" y="0"/>
                </a:lnTo>
                <a:lnTo>
                  <a:pt x="2425924" y="1673888"/>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s-CO"/>
          </a:p>
        </p:txBody>
      </p:sp>
      <p:grpSp>
        <p:nvGrpSpPr>
          <p:cNvPr id="3" name="Group 3"/>
          <p:cNvGrpSpPr/>
          <p:nvPr/>
        </p:nvGrpSpPr>
        <p:grpSpPr>
          <a:xfrm>
            <a:off x="1028700" y="1028700"/>
            <a:ext cx="5239914" cy="965859"/>
            <a:chOff x="0" y="0"/>
            <a:chExt cx="6986552" cy="1287813"/>
          </a:xfrm>
        </p:grpSpPr>
        <p:sp>
          <p:nvSpPr>
            <p:cNvPr id="4" name="AutoShape 4"/>
            <p:cNvSpPr/>
            <p:nvPr/>
          </p:nvSpPr>
          <p:spPr>
            <a:xfrm>
              <a:off x="0" y="0"/>
              <a:ext cx="6986552" cy="1287813"/>
            </a:xfrm>
            <a:prstGeom prst="rect">
              <a:avLst/>
            </a:prstGeom>
            <a:solidFill>
              <a:srgbClr val="FFFAEC"/>
            </a:solidFill>
          </p:spPr>
          <p:txBody>
            <a:bodyPr/>
            <a:lstStyle/>
            <a:p>
              <a:endParaRPr lang="es-CO"/>
            </a:p>
          </p:txBody>
        </p:sp>
        <p:sp>
          <p:nvSpPr>
            <p:cNvPr id="5" name="TextBox 5"/>
            <p:cNvSpPr txBox="1"/>
            <p:nvPr/>
          </p:nvSpPr>
          <p:spPr>
            <a:xfrm>
              <a:off x="421176" y="243856"/>
              <a:ext cx="6169743" cy="762000"/>
            </a:xfrm>
            <a:prstGeom prst="rect">
              <a:avLst/>
            </a:prstGeom>
          </p:spPr>
          <p:txBody>
            <a:bodyPr lIns="0" tIns="0" rIns="0" bIns="0" rtlCol="0" anchor="t">
              <a:spAutoFit/>
            </a:bodyPr>
            <a:lstStyle/>
            <a:p>
              <a:pPr algn="l">
                <a:lnSpc>
                  <a:spcPts val="4320"/>
                </a:lnSpc>
              </a:pPr>
              <a:r>
                <a:rPr lang="en-US" sz="3600" b="1" i="1" spc="179">
                  <a:solidFill>
                    <a:srgbClr val="1C2327"/>
                  </a:solidFill>
                  <a:latin typeface="Poppins Bold Italics"/>
                  <a:ea typeface="Poppins Bold Italics"/>
                  <a:cs typeface="Poppins Bold Italics"/>
                  <a:sym typeface="Poppins Bold Italics"/>
                </a:rPr>
                <a:t>LECTURA BIBLICA</a:t>
              </a:r>
            </a:p>
          </p:txBody>
        </p:sp>
      </p:grpSp>
      <p:grpSp>
        <p:nvGrpSpPr>
          <p:cNvPr id="6" name="Group 6"/>
          <p:cNvGrpSpPr/>
          <p:nvPr/>
        </p:nvGrpSpPr>
        <p:grpSpPr>
          <a:xfrm>
            <a:off x="6726120" y="3080018"/>
            <a:ext cx="10131658" cy="6178282"/>
            <a:chOff x="0" y="0"/>
            <a:chExt cx="13508877" cy="8237709"/>
          </a:xfrm>
        </p:grpSpPr>
        <p:sp>
          <p:nvSpPr>
            <p:cNvPr id="7" name="TextBox 7"/>
            <p:cNvSpPr txBox="1"/>
            <p:nvPr/>
          </p:nvSpPr>
          <p:spPr>
            <a:xfrm>
              <a:off x="0" y="469900"/>
              <a:ext cx="13508877" cy="6286500"/>
            </a:xfrm>
            <a:prstGeom prst="rect">
              <a:avLst/>
            </a:prstGeom>
          </p:spPr>
          <p:txBody>
            <a:bodyPr lIns="0" tIns="0" rIns="0" bIns="0" rtlCol="0" anchor="t">
              <a:spAutoFit/>
            </a:bodyPr>
            <a:lstStyle/>
            <a:p>
              <a:pPr algn="l">
                <a:lnSpc>
                  <a:spcPts val="7500"/>
                </a:lnSpc>
              </a:pPr>
              <a:r>
                <a:rPr lang="en-US" sz="5000" b="1" spc="150">
                  <a:solidFill>
                    <a:srgbClr val="FFFAEC"/>
                  </a:solidFill>
                  <a:latin typeface="Poppins Medium"/>
                  <a:ea typeface="Poppins Medium"/>
                  <a:cs typeface="Poppins Medium"/>
                  <a:sym typeface="Poppins Medium"/>
                </a:rPr>
                <a:t>En cuanto a mí, en mi integridad me has sustentado,y me has hecho estar delante de ti para siempre.</a:t>
              </a:r>
            </a:p>
          </p:txBody>
        </p:sp>
        <p:sp>
          <p:nvSpPr>
            <p:cNvPr id="8" name="TextBox 8"/>
            <p:cNvSpPr txBox="1"/>
            <p:nvPr/>
          </p:nvSpPr>
          <p:spPr>
            <a:xfrm>
              <a:off x="0" y="7511058"/>
              <a:ext cx="13496678" cy="726652"/>
            </a:xfrm>
            <a:prstGeom prst="rect">
              <a:avLst/>
            </a:prstGeom>
          </p:spPr>
          <p:txBody>
            <a:bodyPr lIns="0" tIns="0" rIns="0" bIns="0" rtlCol="0" anchor="t">
              <a:spAutoFit/>
            </a:bodyPr>
            <a:lstStyle/>
            <a:p>
              <a:pPr algn="l">
                <a:lnSpc>
                  <a:spcPts val="4480"/>
                </a:lnSpc>
              </a:pPr>
              <a:r>
                <a:rPr lang="en-US" sz="3200" spc="320">
                  <a:solidFill>
                    <a:srgbClr val="FFFAEC"/>
                  </a:solidFill>
                  <a:latin typeface="Poppins"/>
                  <a:ea typeface="Poppins"/>
                  <a:cs typeface="Poppins"/>
                  <a:sym typeface="Poppins"/>
                </a:rPr>
                <a:t>SALMOS 41: 12</a:t>
              </a:r>
            </a:p>
          </p:txBody>
        </p:sp>
      </p:grpSp>
      <p:grpSp>
        <p:nvGrpSpPr>
          <p:cNvPr id="9" name="Group 9"/>
          <p:cNvGrpSpPr/>
          <p:nvPr/>
        </p:nvGrpSpPr>
        <p:grpSpPr>
          <a:xfrm>
            <a:off x="6726120" y="1027236"/>
            <a:ext cx="11883563" cy="967323"/>
            <a:chOff x="0" y="0"/>
            <a:chExt cx="3011175" cy="245110"/>
          </a:xfrm>
        </p:grpSpPr>
        <p:sp>
          <p:nvSpPr>
            <p:cNvPr id="10" name="Freeform 10"/>
            <p:cNvSpPr/>
            <p:nvPr/>
          </p:nvSpPr>
          <p:spPr>
            <a:xfrm>
              <a:off x="0" y="168910"/>
              <a:ext cx="3011176" cy="76200"/>
            </a:xfrm>
            <a:custGeom>
              <a:avLst/>
              <a:gdLst/>
              <a:ahLst/>
              <a:cxnLst/>
              <a:rect l="l" t="t" r="r" b="b"/>
              <a:pathLst>
                <a:path w="3011176" h="76200">
                  <a:moveTo>
                    <a:pt x="0" y="0"/>
                  </a:moveTo>
                  <a:lnTo>
                    <a:pt x="3011176" y="0"/>
                  </a:lnTo>
                  <a:lnTo>
                    <a:pt x="3011176" y="76200"/>
                  </a:lnTo>
                  <a:lnTo>
                    <a:pt x="0" y="76200"/>
                  </a:lnTo>
                  <a:close/>
                </a:path>
              </a:pathLst>
            </a:custGeom>
            <a:solidFill>
              <a:srgbClr val="F6C851"/>
            </a:solidFill>
          </p:spPr>
          <p:txBody>
            <a:bodyPr/>
            <a:lstStyle/>
            <a:p>
              <a:endParaRPr lang="es-CO"/>
            </a:p>
          </p:txBody>
        </p:sp>
        <p:sp>
          <p:nvSpPr>
            <p:cNvPr id="11" name="Freeform 11"/>
            <p:cNvSpPr/>
            <p:nvPr/>
          </p:nvSpPr>
          <p:spPr>
            <a:xfrm>
              <a:off x="0" y="0"/>
              <a:ext cx="3011176" cy="76200"/>
            </a:xfrm>
            <a:custGeom>
              <a:avLst/>
              <a:gdLst/>
              <a:ahLst/>
              <a:cxnLst/>
              <a:rect l="l" t="t" r="r" b="b"/>
              <a:pathLst>
                <a:path w="3011176" h="76200">
                  <a:moveTo>
                    <a:pt x="0" y="0"/>
                  </a:moveTo>
                  <a:lnTo>
                    <a:pt x="3011176" y="0"/>
                  </a:lnTo>
                  <a:lnTo>
                    <a:pt x="3011176" y="76200"/>
                  </a:lnTo>
                  <a:lnTo>
                    <a:pt x="0" y="76200"/>
                  </a:lnTo>
                  <a:close/>
                </a:path>
              </a:pathLst>
            </a:custGeom>
            <a:solidFill>
              <a:srgbClr val="F6C851"/>
            </a:solidFill>
          </p:spPr>
          <p:txBody>
            <a:bodyPr/>
            <a:lstStyle/>
            <a:p>
              <a:endParaRPr lang="es-CO"/>
            </a:p>
          </p:txBody>
        </p:sp>
      </p:grpSp>
      <p:sp>
        <p:nvSpPr>
          <p:cNvPr id="12" name="TextBox 12"/>
          <p:cNvSpPr txBox="1"/>
          <p:nvPr/>
        </p:nvSpPr>
        <p:spPr>
          <a:xfrm>
            <a:off x="1028700" y="299557"/>
            <a:ext cx="4663320" cy="248920"/>
          </a:xfrm>
          <a:prstGeom prst="rect">
            <a:avLst/>
          </a:prstGeom>
        </p:spPr>
        <p:txBody>
          <a:bodyPr lIns="0" tIns="0" rIns="0" bIns="0" rtlCol="0" anchor="t">
            <a:spAutoFit/>
          </a:bodyPr>
          <a:lstStyle/>
          <a:p>
            <a:pPr algn="just">
              <a:lnSpc>
                <a:spcPts val="1820"/>
              </a:lnSpc>
            </a:pPr>
            <a:r>
              <a:rPr lang="en-US" sz="1400" b="1" spc="70">
                <a:solidFill>
                  <a:srgbClr val="F6C851">
                    <a:alpha val="33725"/>
                  </a:srgbClr>
                </a:solidFill>
                <a:latin typeface="Poppins Semi-Bold"/>
                <a:ea typeface="Poppins Semi-Bold"/>
                <a:cs typeface="Poppins Semi-Bold"/>
                <a:sym typeface="Poppins Semi-Bold"/>
              </a:rPr>
              <a:t>recursos-biblicos.com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C851"/>
        </a:solidFill>
        <a:effectLst/>
      </p:bgPr>
    </p:bg>
    <p:spTree>
      <p:nvGrpSpPr>
        <p:cNvPr id="1" name=""/>
        <p:cNvGrpSpPr/>
        <p:nvPr/>
      </p:nvGrpSpPr>
      <p:grpSpPr>
        <a:xfrm>
          <a:off x="0" y="0"/>
          <a:ext cx="0" cy="0"/>
          <a:chOff x="0" y="0"/>
          <a:chExt cx="0" cy="0"/>
        </a:xfrm>
      </p:grpSpPr>
      <p:sp>
        <p:nvSpPr>
          <p:cNvPr id="2" name="AutoShape 2"/>
          <p:cNvSpPr/>
          <p:nvPr/>
        </p:nvSpPr>
        <p:spPr>
          <a:xfrm>
            <a:off x="1028700" y="1028700"/>
            <a:ext cx="16173555" cy="5700601"/>
          </a:xfrm>
          <a:prstGeom prst="rect">
            <a:avLst/>
          </a:prstGeom>
          <a:solidFill>
            <a:srgbClr val="1C2327"/>
          </a:solidFill>
        </p:spPr>
        <p:txBody>
          <a:bodyPr/>
          <a:lstStyle/>
          <a:p>
            <a:endParaRPr lang="es-CO"/>
          </a:p>
        </p:txBody>
      </p:sp>
      <p:sp>
        <p:nvSpPr>
          <p:cNvPr id="3" name="TextBox 3"/>
          <p:cNvSpPr txBox="1"/>
          <p:nvPr/>
        </p:nvSpPr>
        <p:spPr>
          <a:xfrm>
            <a:off x="1801881" y="2250226"/>
            <a:ext cx="14627193" cy="3228975"/>
          </a:xfrm>
          <a:prstGeom prst="rect">
            <a:avLst/>
          </a:prstGeom>
        </p:spPr>
        <p:txBody>
          <a:bodyPr lIns="0" tIns="0" rIns="0" bIns="0" rtlCol="0" anchor="t">
            <a:spAutoFit/>
          </a:bodyPr>
          <a:lstStyle/>
          <a:p>
            <a:pPr algn="ctr">
              <a:lnSpc>
                <a:spcPts val="3600"/>
              </a:lnSpc>
            </a:pPr>
            <a:r>
              <a:rPr lang="en-US" sz="3000" i="1" spc="-30">
                <a:solidFill>
                  <a:srgbClr val="FFFAEC"/>
                </a:solidFill>
                <a:latin typeface="Poppins Italics"/>
                <a:ea typeface="Poppins Italics"/>
                <a:cs typeface="Poppins Italics"/>
                <a:sym typeface="Poppins Italics"/>
              </a:rPr>
              <a:t>La misericordia de Dios será el fundamento eterno de nuestra confianza. No entraremos al cielo por nuestros méritos, sino por su amor inmutable. En la tierra, esa confianza nos sostiene en medio de la duda; en el cielo, será nuestra eterna seguridad. Confiar en su misericordia es aceptar su perdón, depender de su gracia y reconocer su fidelidad sin límites. Oremos con reverencia y gratitud, pidiendo que esa confianza se arraigue en nosotros, ahora y por la eternidad. </a:t>
            </a:r>
          </a:p>
        </p:txBody>
      </p:sp>
      <p:grpSp>
        <p:nvGrpSpPr>
          <p:cNvPr id="4" name="Group 4"/>
          <p:cNvGrpSpPr/>
          <p:nvPr/>
        </p:nvGrpSpPr>
        <p:grpSpPr>
          <a:xfrm>
            <a:off x="9115477" y="8043988"/>
            <a:ext cx="9741637" cy="854155"/>
            <a:chOff x="0" y="0"/>
            <a:chExt cx="2795480" cy="245110"/>
          </a:xfrm>
        </p:grpSpPr>
        <p:sp>
          <p:nvSpPr>
            <p:cNvPr id="5" name="Freeform 5"/>
            <p:cNvSpPr/>
            <p:nvPr/>
          </p:nvSpPr>
          <p:spPr>
            <a:xfrm>
              <a:off x="0" y="168910"/>
              <a:ext cx="2795481" cy="76200"/>
            </a:xfrm>
            <a:custGeom>
              <a:avLst/>
              <a:gdLst/>
              <a:ahLst/>
              <a:cxnLst/>
              <a:rect l="l" t="t" r="r" b="b"/>
              <a:pathLst>
                <a:path w="2795481" h="76200">
                  <a:moveTo>
                    <a:pt x="0" y="0"/>
                  </a:moveTo>
                  <a:lnTo>
                    <a:pt x="2795481" y="0"/>
                  </a:lnTo>
                  <a:lnTo>
                    <a:pt x="2795481" y="76200"/>
                  </a:lnTo>
                  <a:lnTo>
                    <a:pt x="0" y="76200"/>
                  </a:lnTo>
                  <a:close/>
                </a:path>
              </a:pathLst>
            </a:custGeom>
            <a:solidFill>
              <a:srgbClr val="1C2327"/>
            </a:solidFill>
          </p:spPr>
          <p:txBody>
            <a:bodyPr/>
            <a:lstStyle/>
            <a:p>
              <a:endParaRPr lang="es-CO"/>
            </a:p>
          </p:txBody>
        </p:sp>
        <p:sp>
          <p:nvSpPr>
            <p:cNvPr id="6" name="Freeform 6"/>
            <p:cNvSpPr/>
            <p:nvPr/>
          </p:nvSpPr>
          <p:spPr>
            <a:xfrm>
              <a:off x="0" y="0"/>
              <a:ext cx="2795481" cy="76200"/>
            </a:xfrm>
            <a:custGeom>
              <a:avLst/>
              <a:gdLst/>
              <a:ahLst/>
              <a:cxnLst/>
              <a:rect l="l" t="t" r="r" b="b"/>
              <a:pathLst>
                <a:path w="2795481" h="76200">
                  <a:moveTo>
                    <a:pt x="0" y="0"/>
                  </a:moveTo>
                  <a:lnTo>
                    <a:pt x="2795481" y="0"/>
                  </a:lnTo>
                  <a:lnTo>
                    <a:pt x="2795481" y="76200"/>
                  </a:lnTo>
                  <a:lnTo>
                    <a:pt x="0" y="76200"/>
                  </a:lnTo>
                  <a:close/>
                </a:path>
              </a:pathLst>
            </a:custGeom>
            <a:solidFill>
              <a:srgbClr val="1C2327"/>
            </a:solidFill>
          </p:spPr>
          <p:txBody>
            <a:bodyPr/>
            <a:lstStyle/>
            <a:p>
              <a:endParaRPr lang="es-CO"/>
            </a:p>
          </p:txBody>
        </p:sp>
      </p:grpSp>
      <p:sp>
        <p:nvSpPr>
          <p:cNvPr id="7" name="TextBox 7"/>
          <p:cNvSpPr txBox="1"/>
          <p:nvPr/>
        </p:nvSpPr>
        <p:spPr>
          <a:xfrm>
            <a:off x="727747" y="8825865"/>
            <a:ext cx="10004313" cy="750571"/>
          </a:xfrm>
          <a:prstGeom prst="rect">
            <a:avLst/>
          </a:prstGeom>
        </p:spPr>
        <p:txBody>
          <a:bodyPr lIns="0" tIns="0" rIns="0" bIns="0" rtlCol="0" anchor="t">
            <a:spAutoFit/>
          </a:bodyPr>
          <a:lstStyle/>
          <a:p>
            <a:pPr algn="l">
              <a:lnSpc>
                <a:spcPts val="5879"/>
              </a:lnSpc>
            </a:pPr>
            <a:r>
              <a:rPr lang="en-US" sz="4199" spc="419">
                <a:solidFill>
                  <a:srgbClr val="1C2327"/>
                </a:solidFill>
                <a:latin typeface="Poppins"/>
                <a:ea typeface="Poppins"/>
                <a:cs typeface="Poppins"/>
                <a:sym typeface="Poppins"/>
              </a:rPr>
              <a:t>CONFIAR EN SU MISERICORDIA</a:t>
            </a:r>
          </a:p>
        </p:txBody>
      </p:sp>
      <p:sp>
        <p:nvSpPr>
          <p:cNvPr id="8" name="TextBox 8"/>
          <p:cNvSpPr txBox="1"/>
          <p:nvPr/>
        </p:nvSpPr>
        <p:spPr>
          <a:xfrm>
            <a:off x="1028700" y="7062795"/>
            <a:ext cx="9017763" cy="625475"/>
          </a:xfrm>
          <a:prstGeom prst="rect">
            <a:avLst/>
          </a:prstGeom>
        </p:spPr>
        <p:txBody>
          <a:bodyPr lIns="0" tIns="0" rIns="0" bIns="0" rtlCol="0" anchor="t">
            <a:spAutoFit/>
          </a:bodyPr>
          <a:lstStyle/>
          <a:p>
            <a:pPr algn="l">
              <a:lnSpc>
                <a:spcPts val="4899"/>
              </a:lnSpc>
            </a:pPr>
            <a:r>
              <a:rPr lang="en-US" sz="3499" spc="349">
                <a:solidFill>
                  <a:srgbClr val="1C2327"/>
                </a:solidFill>
                <a:latin typeface="Poppins"/>
                <a:ea typeface="Poppins"/>
                <a:cs typeface="Poppins"/>
                <a:sym typeface="Poppins"/>
              </a:rPr>
              <a:t>SALMO 52:8</a:t>
            </a:r>
          </a:p>
        </p:txBody>
      </p:sp>
      <p:sp>
        <p:nvSpPr>
          <p:cNvPr id="9" name="TextBox 9"/>
          <p:cNvSpPr txBox="1"/>
          <p:nvPr/>
        </p:nvSpPr>
        <p:spPr>
          <a:xfrm>
            <a:off x="1028700" y="299557"/>
            <a:ext cx="4663320" cy="248920"/>
          </a:xfrm>
          <a:prstGeom prst="rect">
            <a:avLst/>
          </a:prstGeom>
        </p:spPr>
        <p:txBody>
          <a:bodyPr lIns="0" tIns="0" rIns="0" bIns="0" rtlCol="0" anchor="t">
            <a:spAutoFit/>
          </a:bodyPr>
          <a:lstStyle/>
          <a:p>
            <a:pPr algn="just">
              <a:lnSpc>
                <a:spcPts val="1820"/>
              </a:lnSpc>
            </a:pPr>
            <a:r>
              <a:rPr lang="en-US" sz="1400" b="1" spc="70">
                <a:solidFill>
                  <a:srgbClr val="FFFAEC">
                    <a:alpha val="33725"/>
                  </a:srgbClr>
                </a:solidFill>
                <a:latin typeface="Poppins Semi-Bold"/>
                <a:ea typeface="Poppins Semi-Bold"/>
                <a:cs typeface="Poppins Semi-Bold"/>
                <a:sym typeface="Poppins Semi-Bold"/>
              </a:rPr>
              <a:t>recursos-biblicos.com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AEC"/>
        </a:solidFill>
        <a:effectLst/>
      </p:bgPr>
    </p:bg>
    <p:spTree>
      <p:nvGrpSpPr>
        <p:cNvPr id="1" name=""/>
        <p:cNvGrpSpPr/>
        <p:nvPr/>
      </p:nvGrpSpPr>
      <p:grpSpPr>
        <a:xfrm>
          <a:off x="0" y="0"/>
          <a:ext cx="0" cy="0"/>
          <a:chOff x="0" y="0"/>
          <a:chExt cx="0" cy="0"/>
        </a:xfrm>
      </p:grpSpPr>
      <p:sp>
        <p:nvSpPr>
          <p:cNvPr id="2" name="TextBox 2"/>
          <p:cNvSpPr txBox="1"/>
          <p:nvPr/>
        </p:nvSpPr>
        <p:spPr>
          <a:xfrm>
            <a:off x="1028700" y="6823395"/>
            <a:ext cx="11927062" cy="581025"/>
          </a:xfrm>
          <a:prstGeom prst="rect">
            <a:avLst/>
          </a:prstGeom>
        </p:spPr>
        <p:txBody>
          <a:bodyPr lIns="0" tIns="0" rIns="0" bIns="0" rtlCol="0" anchor="t">
            <a:spAutoFit/>
          </a:bodyPr>
          <a:lstStyle/>
          <a:p>
            <a:pPr algn="l">
              <a:lnSpc>
                <a:spcPts val="4320"/>
              </a:lnSpc>
            </a:pPr>
            <a:r>
              <a:rPr lang="en-US" sz="3600" b="1" i="1" spc="179">
                <a:solidFill>
                  <a:srgbClr val="1C2327"/>
                </a:solidFill>
                <a:latin typeface="Poppins Bold Italics"/>
                <a:ea typeface="Poppins Bold Italics"/>
                <a:cs typeface="Poppins Bold Italics"/>
                <a:sym typeface="Poppins Bold Italics"/>
              </a:rPr>
              <a:t> ALABAR AL SEÑOR</a:t>
            </a:r>
          </a:p>
        </p:txBody>
      </p:sp>
      <p:grpSp>
        <p:nvGrpSpPr>
          <p:cNvPr id="3" name="Group 3"/>
          <p:cNvGrpSpPr/>
          <p:nvPr/>
        </p:nvGrpSpPr>
        <p:grpSpPr>
          <a:xfrm>
            <a:off x="3608600" y="1636503"/>
            <a:ext cx="11927062" cy="4187995"/>
            <a:chOff x="0" y="0"/>
            <a:chExt cx="15902749" cy="5583993"/>
          </a:xfrm>
        </p:grpSpPr>
        <p:sp>
          <p:nvSpPr>
            <p:cNvPr id="4" name="TextBox 4"/>
            <p:cNvSpPr txBox="1"/>
            <p:nvPr/>
          </p:nvSpPr>
          <p:spPr>
            <a:xfrm>
              <a:off x="0" y="-38100"/>
              <a:ext cx="15902749" cy="762000"/>
            </a:xfrm>
            <a:prstGeom prst="rect">
              <a:avLst/>
            </a:prstGeom>
          </p:spPr>
          <p:txBody>
            <a:bodyPr lIns="0" tIns="0" rIns="0" bIns="0" rtlCol="0" anchor="t">
              <a:spAutoFit/>
            </a:bodyPr>
            <a:lstStyle/>
            <a:p>
              <a:pPr algn="r">
                <a:lnSpc>
                  <a:spcPts val="4320"/>
                </a:lnSpc>
              </a:pPr>
              <a:r>
                <a:rPr lang="en-US" sz="3600" b="1" i="1" spc="179">
                  <a:solidFill>
                    <a:srgbClr val="1C2327"/>
                  </a:solidFill>
                  <a:latin typeface="Poppins Bold Italics"/>
                  <a:ea typeface="Poppins Bold Italics"/>
                  <a:cs typeface="Poppins Bold Italics"/>
                  <a:sym typeface="Poppins Bold Italics"/>
                </a:rPr>
                <a:t>SALMO 52:9</a:t>
              </a:r>
            </a:p>
          </p:txBody>
        </p:sp>
        <p:sp>
          <p:nvSpPr>
            <p:cNvPr id="5" name="TextBox 5"/>
            <p:cNvSpPr txBox="1"/>
            <p:nvPr/>
          </p:nvSpPr>
          <p:spPr>
            <a:xfrm>
              <a:off x="0" y="1432998"/>
              <a:ext cx="15902749" cy="4082415"/>
            </a:xfrm>
            <a:prstGeom prst="rect">
              <a:avLst/>
            </a:prstGeom>
          </p:spPr>
          <p:txBody>
            <a:bodyPr lIns="0" tIns="0" rIns="0" bIns="0" rtlCol="0" anchor="t">
              <a:spAutoFit/>
            </a:bodyPr>
            <a:lstStyle/>
            <a:p>
              <a:pPr algn="r">
                <a:lnSpc>
                  <a:spcPts val="4050"/>
                </a:lnSpc>
              </a:pPr>
              <a:r>
                <a:rPr lang="en-US" sz="2700" spc="27">
                  <a:solidFill>
                    <a:srgbClr val="1C2327"/>
                  </a:solidFill>
                  <a:latin typeface="Poppins Light"/>
                  <a:ea typeface="Poppins Light"/>
                  <a:cs typeface="Poppins Light"/>
                  <a:sym typeface="Poppins Light"/>
                </a:rPr>
                <a:t>¡Bienvenidos, hermanos y amigos! En esta mañana especial celebramos la esperanza de vivir por la eternidad alabando al Señor. La alabanza será el idioma universal del cielo, y los redimidos se unirán en un canto de victoria que resonará por los siglos. Hoy ensayamos ese coro celestial, recordando que cada nota y cada palabra elevan nuestro corazón al trono de Dios</a:t>
              </a:r>
            </a:p>
          </p:txBody>
        </p:sp>
      </p:grpSp>
      <p:grpSp>
        <p:nvGrpSpPr>
          <p:cNvPr id="6" name="Group 6"/>
          <p:cNvGrpSpPr/>
          <p:nvPr/>
        </p:nvGrpSpPr>
        <p:grpSpPr>
          <a:xfrm>
            <a:off x="2016921" y="7616511"/>
            <a:ext cx="10369133" cy="854155"/>
            <a:chOff x="0" y="0"/>
            <a:chExt cx="2975548" cy="245110"/>
          </a:xfrm>
        </p:grpSpPr>
        <p:sp>
          <p:nvSpPr>
            <p:cNvPr id="7" name="Freeform 7"/>
            <p:cNvSpPr/>
            <p:nvPr/>
          </p:nvSpPr>
          <p:spPr>
            <a:xfrm>
              <a:off x="0" y="168910"/>
              <a:ext cx="2975548" cy="76200"/>
            </a:xfrm>
            <a:custGeom>
              <a:avLst/>
              <a:gdLst/>
              <a:ahLst/>
              <a:cxnLst/>
              <a:rect l="l" t="t" r="r" b="b"/>
              <a:pathLst>
                <a:path w="2975548" h="76200">
                  <a:moveTo>
                    <a:pt x="0" y="0"/>
                  </a:moveTo>
                  <a:lnTo>
                    <a:pt x="2975548" y="0"/>
                  </a:lnTo>
                  <a:lnTo>
                    <a:pt x="2975548" y="76200"/>
                  </a:lnTo>
                  <a:lnTo>
                    <a:pt x="0" y="76200"/>
                  </a:lnTo>
                  <a:close/>
                </a:path>
              </a:pathLst>
            </a:custGeom>
            <a:solidFill>
              <a:srgbClr val="F6C851"/>
            </a:solidFill>
          </p:spPr>
          <p:txBody>
            <a:bodyPr/>
            <a:lstStyle/>
            <a:p>
              <a:endParaRPr lang="es-CO"/>
            </a:p>
          </p:txBody>
        </p:sp>
        <p:sp>
          <p:nvSpPr>
            <p:cNvPr id="8" name="Freeform 8"/>
            <p:cNvSpPr/>
            <p:nvPr/>
          </p:nvSpPr>
          <p:spPr>
            <a:xfrm>
              <a:off x="0" y="0"/>
              <a:ext cx="2975548" cy="76200"/>
            </a:xfrm>
            <a:custGeom>
              <a:avLst/>
              <a:gdLst/>
              <a:ahLst/>
              <a:cxnLst/>
              <a:rect l="l" t="t" r="r" b="b"/>
              <a:pathLst>
                <a:path w="2975548" h="76200">
                  <a:moveTo>
                    <a:pt x="0" y="0"/>
                  </a:moveTo>
                  <a:lnTo>
                    <a:pt x="2975548" y="0"/>
                  </a:lnTo>
                  <a:lnTo>
                    <a:pt x="2975548" y="76200"/>
                  </a:lnTo>
                  <a:lnTo>
                    <a:pt x="0" y="76200"/>
                  </a:lnTo>
                  <a:close/>
                </a:path>
              </a:pathLst>
            </a:custGeom>
            <a:solidFill>
              <a:srgbClr val="F6C851"/>
            </a:solidFill>
          </p:spPr>
          <p:txBody>
            <a:bodyPr/>
            <a:lstStyle/>
            <a:p>
              <a:endParaRPr lang="es-CO"/>
            </a:p>
          </p:txBody>
        </p:sp>
      </p:grpSp>
      <p:sp>
        <p:nvSpPr>
          <p:cNvPr id="9" name="TextBox 9"/>
          <p:cNvSpPr txBox="1"/>
          <p:nvPr/>
        </p:nvSpPr>
        <p:spPr>
          <a:xfrm>
            <a:off x="1028700" y="299557"/>
            <a:ext cx="4663320" cy="248920"/>
          </a:xfrm>
          <a:prstGeom prst="rect">
            <a:avLst/>
          </a:prstGeom>
        </p:spPr>
        <p:txBody>
          <a:bodyPr lIns="0" tIns="0" rIns="0" bIns="0" rtlCol="0" anchor="t">
            <a:spAutoFit/>
          </a:bodyPr>
          <a:lstStyle/>
          <a:p>
            <a:pPr algn="just">
              <a:lnSpc>
                <a:spcPts val="1820"/>
              </a:lnSpc>
            </a:pPr>
            <a:r>
              <a:rPr lang="en-US" sz="1400" b="1" spc="70">
                <a:solidFill>
                  <a:srgbClr val="F6C851">
                    <a:alpha val="33725"/>
                  </a:srgbClr>
                </a:solidFill>
                <a:latin typeface="Poppins Semi-Bold"/>
                <a:ea typeface="Poppins Semi-Bold"/>
                <a:cs typeface="Poppins Semi-Bold"/>
                <a:sym typeface="Poppins Semi-Bold"/>
              </a:rPr>
              <a:t>recursos-biblicos.com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C851"/>
        </a:solidFill>
        <a:effectLst/>
      </p:bgPr>
    </p:bg>
    <p:spTree>
      <p:nvGrpSpPr>
        <p:cNvPr id="1" name=""/>
        <p:cNvGrpSpPr/>
        <p:nvPr/>
      </p:nvGrpSpPr>
      <p:grpSpPr>
        <a:xfrm>
          <a:off x="0" y="0"/>
          <a:ext cx="0" cy="0"/>
          <a:chOff x="0" y="0"/>
          <a:chExt cx="0" cy="0"/>
        </a:xfrm>
      </p:grpSpPr>
      <p:sp>
        <p:nvSpPr>
          <p:cNvPr id="2" name="AutoShape 2"/>
          <p:cNvSpPr/>
          <p:nvPr/>
        </p:nvSpPr>
        <p:spPr>
          <a:xfrm>
            <a:off x="1028700" y="8406531"/>
            <a:ext cx="8928829" cy="851769"/>
          </a:xfrm>
          <a:prstGeom prst="rect">
            <a:avLst/>
          </a:prstGeom>
          <a:solidFill>
            <a:srgbClr val="FFFAEC"/>
          </a:solidFill>
        </p:spPr>
        <p:txBody>
          <a:bodyPr/>
          <a:lstStyle/>
          <a:p>
            <a:endParaRPr lang="es-CO"/>
          </a:p>
        </p:txBody>
      </p:sp>
      <p:grpSp>
        <p:nvGrpSpPr>
          <p:cNvPr id="3" name="Group 3"/>
          <p:cNvGrpSpPr/>
          <p:nvPr/>
        </p:nvGrpSpPr>
        <p:grpSpPr>
          <a:xfrm>
            <a:off x="11867457" y="1028700"/>
            <a:ext cx="12841087" cy="854155"/>
            <a:chOff x="0" y="0"/>
            <a:chExt cx="3684905" cy="245110"/>
          </a:xfrm>
        </p:grpSpPr>
        <p:sp>
          <p:nvSpPr>
            <p:cNvPr id="4" name="Freeform 4"/>
            <p:cNvSpPr/>
            <p:nvPr/>
          </p:nvSpPr>
          <p:spPr>
            <a:xfrm>
              <a:off x="0" y="168910"/>
              <a:ext cx="3684905" cy="76200"/>
            </a:xfrm>
            <a:custGeom>
              <a:avLst/>
              <a:gdLst/>
              <a:ahLst/>
              <a:cxnLst/>
              <a:rect l="l" t="t" r="r" b="b"/>
              <a:pathLst>
                <a:path w="3684905" h="76200">
                  <a:moveTo>
                    <a:pt x="0" y="0"/>
                  </a:moveTo>
                  <a:lnTo>
                    <a:pt x="3684905" y="0"/>
                  </a:lnTo>
                  <a:lnTo>
                    <a:pt x="3684905" y="76200"/>
                  </a:lnTo>
                  <a:lnTo>
                    <a:pt x="0" y="76200"/>
                  </a:lnTo>
                  <a:close/>
                </a:path>
              </a:pathLst>
            </a:custGeom>
            <a:solidFill>
              <a:srgbClr val="FFFAEC"/>
            </a:solidFill>
          </p:spPr>
          <p:txBody>
            <a:bodyPr/>
            <a:lstStyle/>
            <a:p>
              <a:endParaRPr lang="es-CO"/>
            </a:p>
          </p:txBody>
        </p:sp>
        <p:sp>
          <p:nvSpPr>
            <p:cNvPr id="5" name="Freeform 5"/>
            <p:cNvSpPr/>
            <p:nvPr/>
          </p:nvSpPr>
          <p:spPr>
            <a:xfrm>
              <a:off x="0" y="0"/>
              <a:ext cx="3684905" cy="76200"/>
            </a:xfrm>
            <a:custGeom>
              <a:avLst/>
              <a:gdLst/>
              <a:ahLst/>
              <a:cxnLst/>
              <a:rect l="l" t="t" r="r" b="b"/>
              <a:pathLst>
                <a:path w="3684905" h="76200">
                  <a:moveTo>
                    <a:pt x="0" y="0"/>
                  </a:moveTo>
                  <a:lnTo>
                    <a:pt x="3684905" y="0"/>
                  </a:lnTo>
                  <a:lnTo>
                    <a:pt x="3684905" y="76200"/>
                  </a:lnTo>
                  <a:lnTo>
                    <a:pt x="0" y="76200"/>
                  </a:lnTo>
                  <a:close/>
                </a:path>
              </a:pathLst>
            </a:custGeom>
            <a:solidFill>
              <a:srgbClr val="FFFAEC"/>
            </a:solidFill>
          </p:spPr>
          <p:txBody>
            <a:bodyPr/>
            <a:lstStyle/>
            <a:p>
              <a:endParaRPr lang="es-CO"/>
            </a:p>
          </p:txBody>
        </p:sp>
      </p:grpSp>
      <p:sp>
        <p:nvSpPr>
          <p:cNvPr id="6" name="Freeform 6"/>
          <p:cNvSpPr/>
          <p:nvPr/>
        </p:nvSpPr>
        <p:spPr>
          <a:xfrm>
            <a:off x="12188289" y="3056050"/>
            <a:ext cx="6099711" cy="5350481"/>
          </a:xfrm>
          <a:custGeom>
            <a:avLst/>
            <a:gdLst/>
            <a:ahLst/>
            <a:cxnLst/>
            <a:rect l="l" t="t" r="r" b="b"/>
            <a:pathLst>
              <a:path w="6099711" h="5350481">
                <a:moveTo>
                  <a:pt x="0" y="0"/>
                </a:moveTo>
                <a:lnTo>
                  <a:pt x="6099711" y="0"/>
                </a:lnTo>
                <a:lnTo>
                  <a:pt x="6099711" y="5350481"/>
                </a:lnTo>
                <a:lnTo>
                  <a:pt x="0" y="5350481"/>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s-CO"/>
          </a:p>
        </p:txBody>
      </p:sp>
      <p:sp>
        <p:nvSpPr>
          <p:cNvPr id="7" name="TextBox 7"/>
          <p:cNvSpPr txBox="1"/>
          <p:nvPr/>
        </p:nvSpPr>
        <p:spPr>
          <a:xfrm>
            <a:off x="1311378" y="6573047"/>
            <a:ext cx="9030199" cy="2524125"/>
          </a:xfrm>
          <a:prstGeom prst="rect">
            <a:avLst/>
          </a:prstGeom>
        </p:spPr>
        <p:txBody>
          <a:bodyPr lIns="0" tIns="0" rIns="0" bIns="0" rtlCol="0" anchor="t">
            <a:spAutoFit/>
          </a:bodyPr>
          <a:lstStyle/>
          <a:p>
            <a:pPr algn="l">
              <a:lnSpc>
                <a:spcPts val="9600"/>
              </a:lnSpc>
            </a:pPr>
            <a:r>
              <a:rPr lang="en-US" sz="8000" b="1" i="1" spc="-80">
                <a:solidFill>
                  <a:srgbClr val="1C2327"/>
                </a:solidFill>
                <a:latin typeface="Poppins Bold Italics"/>
                <a:ea typeface="Poppins Bold Italics"/>
                <a:cs typeface="Poppins Bold Italics"/>
                <a:sym typeface="Poppins Bold Italics"/>
              </a:rPr>
              <a:t>BIENVENIDA Y MUSICA ESPECIAL</a:t>
            </a:r>
          </a:p>
        </p:txBody>
      </p:sp>
      <p:sp>
        <p:nvSpPr>
          <p:cNvPr id="8" name="TextBox 8"/>
          <p:cNvSpPr txBox="1"/>
          <p:nvPr/>
        </p:nvSpPr>
        <p:spPr>
          <a:xfrm>
            <a:off x="1028700" y="299557"/>
            <a:ext cx="4663320" cy="248920"/>
          </a:xfrm>
          <a:prstGeom prst="rect">
            <a:avLst/>
          </a:prstGeom>
        </p:spPr>
        <p:txBody>
          <a:bodyPr lIns="0" tIns="0" rIns="0" bIns="0" rtlCol="0" anchor="t">
            <a:spAutoFit/>
          </a:bodyPr>
          <a:lstStyle/>
          <a:p>
            <a:pPr algn="just">
              <a:lnSpc>
                <a:spcPts val="1820"/>
              </a:lnSpc>
            </a:pPr>
            <a:r>
              <a:rPr lang="en-US" sz="1400" b="1" spc="70">
                <a:solidFill>
                  <a:srgbClr val="FFFAEC">
                    <a:alpha val="33725"/>
                  </a:srgbClr>
                </a:solidFill>
                <a:latin typeface="Poppins Semi-Bold"/>
                <a:ea typeface="Poppins Semi-Bold"/>
                <a:cs typeface="Poppins Semi-Bold"/>
                <a:sym typeface="Poppins Semi-Bold"/>
              </a:rPr>
              <a:t>recursos-biblicos.com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1140</Words>
  <Application>Microsoft Office PowerPoint</Application>
  <PresentationFormat>Personalizado</PresentationFormat>
  <Paragraphs>76</Paragraphs>
  <Slides>20</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20</vt:i4>
      </vt:variant>
    </vt:vector>
  </HeadingPairs>
  <TitlesOfParts>
    <vt:vector size="30" baseType="lpstr">
      <vt:lpstr>Poppins Bold</vt:lpstr>
      <vt:lpstr>Calibri</vt:lpstr>
      <vt:lpstr>Poppins Bold Italics</vt:lpstr>
      <vt:lpstr>Poppins Light</vt:lpstr>
      <vt:lpstr>Poppins Semi-Bold</vt:lpstr>
      <vt:lpstr>Poppins</vt:lpstr>
      <vt:lpstr>Poppins Medium</vt:lpstr>
      <vt:lpstr>Poppins Italics</vt:lpstr>
      <vt:lpstr>Arial</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Programa DIA PPT 27-06-26</dc:title>
  <cp:lastModifiedBy>Diego Castilla</cp:lastModifiedBy>
  <cp:revision>2</cp:revision>
  <dcterms:created xsi:type="dcterms:W3CDTF">2006-08-16T00:00:00Z</dcterms:created>
  <dcterms:modified xsi:type="dcterms:W3CDTF">2026-06-23T16:26:40Z</dcterms:modified>
  <dc:identifier>DAHNZwdWFgo</dc:identifier>
</cp:coreProperties>
</file>