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Bold" charset="1" panose="00000800000000000000"/>
      <p:regular r:id="rId19"/>
    </p:embeddedFont>
    <p:embeddedFont>
      <p:font typeface="Montserrat" charset="1" panose="00000500000000000000"/>
      <p:regular r:id="rId20"/>
    </p:embeddedFont>
    <p:embeddedFont>
      <p:font typeface="Montserrat Heavy" charset="1" panose="00000A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2205" y="-140065"/>
            <a:ext cx="9666205" cy="10567131"/>
            <a:chOff x="0" y="0"/>
            <a:chExt cx="12888273" cy="14089507"/>
          </a:xfrm>
        </p:grpSpPr>
        <p:pic>
          <p:nvPicPr>
            <p:cNvPr name="Picture 3" id="3"/>
            <p:cNvPicPr>
              <a:picLocks noChangeAspect="true"/>
            </p:cNvPicPr>
            <p:nvPr/>
          </p:nvPicPr>
          <p:blipFill>
            <a:blip r:embed="rId2"/>
            <a:srcRect l="39055" t="0" r="0" b="0"/>
            <a:stretch>
              <a:fillRect/>
            </a:stretch>
          </p:blipFill>
          <p:spPr>
            <a:xfrm flipH="false" flipV="false">
              <a:off x="0" y="0"/>
              <a:ext cx="12888273" cy="14089507"/>
            </a:xfrm>
            <a:prstGeom prst="rect">
              <a:avLst/>
            </a:prstGeom>
          </p:spPr>
        </p:pic>
      </p:grpSp>
      <p:grpSp>
        <p:nvGrpSpPr>
          <p:cNvPr name="Group 4" id="4"/>
          <p:cNvGrpSpPr/>
          <p:nvPr/>
        </p:nvGrpSpPr>
        <p:grpSpPr>
          <a:xfrm rot="0">
            <a:off x="8455986" y="3224524"/>
            <a:ext cx="10083231" cy="3837952"/>
            <a:chOff x="0" y="0"/>
            <a:chExt cx="3458771" cy="1316502"/>
          </a:xfrm>
        </p:grpSpPr>
        <p:sp>
          <p:nvSpPr>
            <p:cNvPr name="Freeform 5" id="5"/>
            <p:cNvSpPr/>
            <p:nvPr/>
          </p:nvSpPr>
          <p:spPr>
            <a:xfrm flipH="false" flipV="false" rot="0">
              <a:off x="0" y="0"/>
              <a:ext cx="3458771" cy="1316502"/>
            </a:xfrm>
            <a:custGeom>
              <a:avLst/>
              <a:gdLst/>
              <a:ahLst/>
              <a:cxnLst/>
              <a:rect r="r" b="b" t="t" l="l"/>
              <a:pathLst>
                <a:path h="1316502" w="3458771">
                  <a:moveTo>
                    <a:pt x="0" y="0"/>
                  </a:moveTo>
                  <a:lnTo>
                    <a:pt x="3458771" y="0"/>
                  </a:lnTo>
                  <a:lnTo>
                    <a:pt x="3458771" y="1316502"/>
                  </a:lnTo>
                  <a:lnTo>
                    <a:pt x="0" y="1316502"/>
                  </a:lnTo>
                  <a:close/>
                </a:path>
              </a:pathLst>
            </a:custGeom>
            <a:solidFill>
              <a:srgbClr val="ED620B"/>
            </a:solidFill>
          </p:spPr>
        </p:sp>
        <p:sp>
          <p:nvSpPr>
            <p:cNvPr name="TextBox 6" id="6"/>
            <p:cNvSpPr txBox="true"/>
            <p:nvPr/>
          </p:nvSpPr>
          <p:spPr>
            <a:xfrm>
              <a:off x="0" y="-9525"/>
              <a:ext cx="3458771" cy="1326027"/>
            </a:xfrm>
            <a:prstGeom prst="rect">
              <a:avLst/>
            </a:prstGeom>
          </p:spPr>
          <p:txBody>
            <a:bodyPr anchor="ctr" rtlCol="false" tIns="50800" lIns="50800" bIns="50800" rIns="50800"/>
            <a:lstStyle/>
            <a:p>
              <a:pPr algn="ctr">
                <a:lnSpc>
                  <a:spcPts val="3275"/>
                </a:lnSpc>
              </a:pPr>
            </a:p>
          </p:txBody>
        </p:sp>
      </p:grpSp>
      <p:sp>
        <p:nvSpPr>
          <p:cNvPr name="TextBox 7" id="7"/>
          <p:cNvSpPr txBox="true"/>
          <p:nvPr/>
        </p:nvSpPr>
        <p:spPr>
          <a:xfrm rot="0">
            <a:off x="9615301" y="4201838"/>
            <a:ext cx="7764601" cy="1988099"/>
          </a:xfrm>
          <a:prstGeom prst="rect">
            <a:avLst/>
          </a:prstGeom>
        </p:spPr>
        <p:txBody>
          <a:bodyPr anchor="t" rtlCol="false" tIns="0" lIns="0" bIns="0" rIns="0">
            <a:spAutoFit/>
          </a:bodyPr>
          <a:lstStyle/>
          <a:p>
            <a:pPr algn="l">
              <a:lnSpc>
                <a:spcPts val="7793"/>
              </a:lnSpc>
            </a:pPr>
            <a:r>
              <a:rPr lang="en-US" sz="7352" spc="374" b="true">
                <a:solidFill>
                  <a:srgbClr val="FFFFFF"/>
                </a:solidFill>
                <a:latin typeface="Montserrat Bold"/>
                <a:ea typeface="Montserrat Bold"/>
                <a:cs typeface="Montserrat Bold"/>
                <a:sym typeface="Montserrat Bold"/>
              </a:rPr>
              <a:t>SOLO LA BIBLIA</a:t>
            </a:r>
          </a:p>
        </p:txBody>
      </p:sp>
      <p:sp>
        <p:nvSpPr>
          <p:cNvPr name="TextBox 8" id="8"/>
          <p:cNvSpPr txBox="true"/>
          <p:nvPr/>
        </p:nvSpPr>
        <p:spPr>
          <a:xfrm rot="0">
            <a:off x="9644171" y="7407275"/>
            <a:ext cx="7239706" cy="360553"/>
          </a:xfrm>
          <a:prstGeom prst="rect">
            <a:avLst/>
          </a:prstGeom>
        </p:spPr>
        <p:txBody>
          <a:bodyPr anchor="t" rtlCol="false" tIns="0" lIns="0" bIns="0" rIns="0">
            <a:spAutoFit/>
          </a:bodyPr>
          <a:lstStyle/>
          <a:p>
            <a:pPr algn="l">
              <a:lnSpc>
                <a:spcPts val="2921"/>
              </a:lnSpc>
            </a:pPr>
            <a:r>
              <a:rPr lang="en-US" sz="2300">
                <a:solidFill>
                  <a:srgbClr val="000000"/>
                </a:solidFill>
                <a:latin typeface="Montserrat"/>
                <a:ea typeface="Montserrat"/>
                <a:cs typeface="Montserrat"/>
                <a:sym typeface="Montserrat"/>
              </a:rPr>
              <a:t>Programa de Escuela Sabática </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02172" y="2073731"/>
            <a:ext cx="3805749" cy="5500573"/>
            <a:chOff x="0" y="0"/>
            <a:chExt cx="5074332" cy="7334097"/>
          </a:xfrm>
        </p:grpSpPr>
        <p:pic>
          <p:nvPicPr>
            <p:cNvPr name="Picture 3" id="3"/>
            <p:cNvPicPr>
              <a:picLocks noChangeAspect="true"/>
            </p:cNvPicPr>
            <p:nvPr/>
          </p:nvPicPr>
          <p:blipFill>
            <a:blip r:embed="rId2"/>
            <a:srcRect l="0" t="4274" r="0" b="4274"/>
            <a:stretch>
              <a:fillRect/>
            </a:stretch>
          </p:blipFill>
          <p:spPr>
            <a:xfrm flipH="false" flipV="false">
              <a:off x="0" y="0"/>
              <a:ext cx="5074332" cy="7334097"/>
            </a:xfrm>
            <a:prstGeom prst="rect">
              <a:avLst/>
            </a:prstGeom>
          </p:spPr>
        </p:pic>
      </p:grpSp>
      <p:grpSp>
        <p:nvGrpSpPr>
          <p:cNvPr name="Group 4" id="4"/>
          <p:cNvGrpSpPr/>
          <p:nvPr/>
        </p:nvGrpSpPr>
        <p:grpSpPr>
          <a:xfrm rot="0">
            <a:off x="8559158" y="8096512"/>
            <a:ext cx="6509637" cy="1265638"/>
            <a:chOff x="0" y="0"/>
            <a:chExt cx="2361381" cy="459112"/>
          </a:xfrm>
        </p:grpSpPr>
        <p:sp>
          <p:nvSpPr>
            <p:cNvPr name="Freeform 5" id="5"/>
            <p:cNvSpPr/>
            <p:nvPr/>
          </p:nvSpPr>
          <p:spPr>
            <a:xfrm flipH="false" flipV="false" rot="0">
              <a:off x="0" y="0"/>
              <a:ext cx="2361381" cy="459112"/>
            </a:xfrm>
            <a:custGeom>
              <a:avLst/>
              <a:gdLst/>
              <a:ahLst/>
              <a:cxnLst/>
              <a:rect r="r" b="b" t="t" l="l"/>
              <a:pathLst>
                <a:path h="459112" w="2361381">
                  <a:moveTo>
                    <a:pt x="0" y="0"/>
                  </a:moveTo>
                  <a:lnTo>
                    <a:pt x="2361381" y="0"/>
                  </a:lnTo>
                  <a:lnTo>
                    <a:pt x="2361381" y="459112"/>
                  </a:lnTo>
                  <a:lnTo>
                    <a:pt x="0" y="459112"/>
                  </a:lnTo>
                  <a:close/>
                </a:path>
              </a:pathLst>
            </a:custGeom>
            <a:solidFill>
              <a:srgbClr val="ED620B"/>
            </a:solidFill>
            <a:ln cap="sq">
              <a:noFill/>
              <a:prstDash val="solid"/>
              <a:miter/>
            </a:ln>
          </p:spPr>
        </p:sp>
        <p:sp>
          <p:nvSpPr>
            <p:cNvPr name="TextBox 6" id="6"/>
            <p:cNvSpPr txBox="true"/>
            <p:nvPr/>
          </p:nvSpPr>
          <p:spPr>
            <a:xfrm>
              <a:off x="0" y="0"/>
              <a:ext cx="2361381" cy="459112"/>
            </a:xfrm>
            <a:prstGeom prst="rect">
              <a:avLst/>
            </a:prstGeom>
          </p:spPr>
          <p:txBody>
            <a:bodyPr anchor="ctr" rtlCol="false" tIns="50800" lIns="50800" bIns="50800" rIns="50800"/>
            <a:lstStyle/>
            <a:p>
              <a:pPr algn="ctr" marL="0" indent="0" lvl="0">
                <a:lnSpc>
                  <a:spcPts val="2952"/>
                </a:lnSpc>
                <a:spcBef>
                  <a:spcPct val="0"/>
                </a:spcBef>
              </a:pPr>
            </a:p>
          </p:txBody>
        </p:sp>
      </p:grpSp>
      <p:sp>
        <p:nvSpPr>
          <p:cNvPr name="TextBox 7" id="7"/>
          <p:cNvSpPr txBox="true"/>
          <p:nvPr/>
        </p:nvSpPr>
        <p:spPr>
          <a:xfrm rot="0">
            <a:off x="1028700" y="4794250"/>
            <a:ext cx="8115300" cy="727075"/>
          </a:xfrm>
          <a:prstGeom prst="rect">
            <a:avLst/>
          </a:prstGeom>
        </p:spPr>
        <p:txBody>
          <a:bodyPr anchor="t" rtlCol="false" tIns="0" lIns="0" bIns="0" rIns="0">
            <a:spAutoFit/>
          </a:bodyPr>
          <a:lstStyle/>
          <a:p>
            <a:pPr algn="l">
              <a:lnSpc>
                <a:spcPts val="5749"/>
              </a:lnSpc>
            </a:pPr>
            <a:r>
              <a:rPr lang="en-US" sz="4999" b="true">
                <a:solidFill>
                  <a:srgbClr val="ED620B"/>
                </a:solidFill>
                <a:latin typeface="Montserrat Bold"/>
                <a:ea typeface="Montserrat Bold"/>
                <a:cs typeface="Montserrat Bold"/>
                <a:sym typeface="Montserrat Bold"/>
              </a:rPr>
              <a:t>Nuevo Horizonte</a:t>
            </a:r>
          </a:p>
        </p:txBody>
      </p:sp>
      <p:sp>
        <p:nvSpPr>
          <p:cNvPr name="TextBox 8" id="8"/>
          <p:cNvSpPr txBox="true"/>
          <p:nvPr/>
        </p:nvSpPr>
        <p:spPr>
          <a:xfrm rot="0">
            <a:off x="8845548" y="8236271"/>
            <a:ext cx="6538761" cy="967072"/>
          </a:xfrm>
          <a:prstGeom prst="rect">
            <a:avLst/>
          </a:prstGeom>
        </p:spPr>
        <p:txBody>
          <a:bodyPr anchor="t" rtlCol="false" tIns="0" lIns="0" bIns="0" rIns="0">
            <a:spAutoFit/>
          </a:bodyPr>
          <a:lstStyle/>
          <a:p>
            <a:pPr algn="l" marL="0" indent="0" lvl="0">
              <a:lnSpc>
                <a:spcPts val="3890"/>
              </a:lnSpc>
              <a:spcBef>
                <a:spcPct val="0"/>
              </a:spcBef>
            </a:pPr>
            <a:r>
              <a:rPr lang="en-US" b="true" sz="3087">
                <a:solidFill>
                  <a:srgbClr val="FFFFFF"/>
                </a:solidFill>
                <a:latin typeface="Montserrat Bold"/>
                <a:ea typeface="Montserrat Bold"/>
                <a:cs typeface="Montserrat Bold"/>
                <a:sym typeface="Montserrat Bold"/>
              </a:rPr>
              <a:t>“M</a:t>
            </a:r>
            <a:r>
              <a:rPr lang="en-US" b="true" sz="3087" strike="noStrike" u="none">
                <a:solidFill>
                  <a:srgbClr val="FFFFFF"/>
                </a:solidFill>
                <a:latin typeface="Montserrat Bold"/>
                <a:ea typeface="Montserrat Bold"/>
                <a:cs typeface="Montserrat Bold"/>
                <a:sym typeface="Montserrat Bold"/>
              </a:rPr>
              <a:t>ejoramiento: La visitación como medio de redención”</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57012" y="3194150"/>
            <a:ext cx="15074799" cy="4638677"/>
            <a:chOff x="0" y="0"/>
            <a:chExt cx="2081830" cy="640601"/>
          </a:xfrm>
        </p:grpSpPr>
        <p:sp>
          <p:nvSpPr>
            <p:cNvPr name="Freeform 3" id="3"/>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ED620B"/>
            </a:solidFill>
            <a:ln w="38100" cap="sq">
              <a:solidFill>
                <a:srgbClr val="FFFFFF"/>
              </a:solidFill>
              <a:prstDash val="solid"/>
              <a:miter/>
            </a:ln>
          </p:spPr>
        </p:sp>
        <p:sp>
          <p:nvSpPr>
            <p:cNvPr name="TextBox 4" id="4"/>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5" id="5"/>
          <p:cNvSpPr txBox="true"/>
          <p:nvPr/>
        </p:nvSpPr>
        <p:spPr>
          <a:xfrm rot="0">
            <a:off x="3583051" y="3478538"/>
            <a:ext cx="11121897" cy="3648710"/>
          </a:xfrm>
          <a:prstGeom prst="rect">
            <a:avLst/>
          </a:prstGeom>
        </p:spPr>
        <p:txBody>
          <a:bodyPr anchor="t" rtlCol="false" tIns="0" lIns="0" bIns="0" rIns="0">
            <a:spAutoFit/>
          </a:bodyPr>
          <a:lstStyle/>
          <a:p>
            <a:pPr algn="l">
              <a:lnSpc>
                <a:spcPts val="3624"/>
              </a:lnSpc>
            </a:pPr>
            <a:r>
              <a:rPr lang="en-US" sz="2899" spc="8">
                <a:solidFill>
                  <a:srgbClr val="FFFFFF"/>
                </a:solidFill>
                <a:latin typeface="Montserrat"/>
                <a:ea typeface="Montserrat"/>
                <a:cs typeface="Montserrat"/>
                <a:sym typeface="Montserrat"/>
              </a:rPr>
              <a:t>El enemigo suele disfrazar el error de "modernismo" y "eficacia", intentando hacernos creer que la Verdad es anticuada. Sin embargo, la Biblia se revela como una espada viva y eficaz que corta toda mentira. Mientras el mundo pasa y las modas se desvanecen, la Palabra permanece para siempre, protegiendo nuestro discernimiento y fundamentando nuestras estrategias en lo eterno.</a:t>
            </a:r>
          </a:p>
        </p:txBody>
      </p:sp>
      <p:sp>
        <p:nvSpPr>
          <p:cNvPr name="TextBox 6" id="6"/>
          <p:cNvSpPr txBox="true"/>
          <p:nvPr/>
        </p:nvSpPr>
        <p:spPr>
          <a:xfrm rot="0">
            <a:off x="11466293" y="7771412"/>
            <a:ext cx="4988176" cy="530860"/>
          </a:xfrm>
          <a:prstGeom prst="rect">
            <a:avLst/>
          </a:prstGeom>
        </p:spPr>
        <p:txBody>
          <a:bodyPr anchor="t" rtlCol="false" tIns="0" lIns="0" bIns="0" rIns="0">
            <a:spAutoFit/>
          </a:bodyPr>
          <a:lstStyle/>
          <a:p>
            <a:pPr algn="l">
              <a:lnSpc>
                <a:spcPts val="4249"/>
              </a:lnSpc>
            </a:pPr>
            <a:r>
              <a:rPr lang="en-US" sz="3399" spc="10">
                <a:solidFill>
                  <a:srgbClr val="FFFFFF"/>
                </a:solidFill>
                <a:latin typeface="Montserrat"/>
                <a:ea typeface="Montserrat"/>
                <a:cs typeface="Montserrat"/>
                <a:sym typeface="Montserrat"/>
              </a:rPr>
              <a:t>Inversiones y finanzas</a:t>
            </a:r>
          </a:p>
        </p:txBody>
      </p:sp>
      <p:sp>
        <p:nvSpPr>
          <p:cNvPr name="TextBox 7" id="7"/>
          <p:cNvSpPr txBox="true"/>
          <p:nvPr/>
        </p:nvSpPr>
        <p:spPr>
          <a:xfrm rot="0">
            <a:off x="1357012" y="1141623"/>
            <a:ext cx="15902288" cy="1162422"/>
          </a:xfrm>
          <a:prstGeom prst="rect">
            <a:avLst/>
          </a:prstGeom>
        </p:spPr>
        <p:txBody>
          <a:bodyPr anchor="t" rtlCol="false" tIns="0" lIns="0" bIns="0" rIns="0">
            <a:spAutoFit/>
          </a:bodyPr>
          <a:lstStyle/>
          <a:p>
            <a:pPr algn="l" marL="0" indent="0" lvl="0">
              <a:lnSpc>
                <a:spcPts val="9230"/>
              </a:lnSpc>
              <a:spcBef>
                <a:spcPct val="0"/>
              </a:spcBef>
            </a:pPr>
            <a:r>
              <a:rPr lang="en-US" b="true" sz="7628">
                <a:solidFill>
                  <a:srgbClr val="ED620B"/>
                </a:solidFill>
                <a:latin typeface="Montserrat Bold"/>
                <a:ea typeface="Montserrat Bold"/>
                <a:cs typeface="Montserrat Bold"/>
                <a:sym typeface="Montserrat Bold"/>
              </a:rPr>
              <a:t>La Biblia como Espada</a:t>
            </a:r>
          </a:p>
        </p:txBody>
      </p:sp>
      <p:sp>
        <p:nvSpPr>
          <p:cNvPr name="TextBox 8" id="8"/>
          <p:cNvSpPr txBox="true"/>
          <p:nvPr/>
        </p:nvSpPr>
        <p:spPr>
          <a:xfrm rot="0">
            <a:off x="1701537" y="4171423"/>
            <a:ext cx="1271590" cy="2492666"/>
          </a:xfrm>
          <a:prstGeom prst="rect">
            <a:avLst/>
          </a:prstGeom>
        </p:spPr>
        <p:txBody>
          <a:bodyPr anchor="t" rtlCol="false" tIns="0" lIns="0" bIns="0" rIns="0">
            <a:spAutoFit/>
          </a:bodyPr>
          <a:lstStyle/>
          <a:p>
            <a:pPr algn="r">
              <a:lnSpc>
                <a:spcPts val="21307"/>
              </a:lnSpc>
            </a:pPr>
            <a:r>
              <a:rPr lang="en-US" b="true" sz="12533" spc="739">
                <a:solidFill>
                  <a:srgbClr val="FFFFFF"/>
                </a:solidFill>
                <a:latin typeface="Montserrat Bold"/>
                <a:ea typeface="Montserrat Bold"/>
                <a:cs typeface="Montserrat Bold"/>
                <a:sym typeface="Montserrat Bold"/>
              </a:rPr>
              <a:t>5</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grpSp>
        <p:nvGrpSpPr>
          <p:cNvPr name="Group 10" id="10"/>
          <p:cNvGrpSpPr/>
          <p:nvPr/>
        </p:nvGrpSpPr>
        <p:grpSpPr>
          <a:xfrm rot="0">
            <a:off x="6069138" y="7127178"/>
            <a:ext cx="11331447" cy="3486808"/>
            <a:chOff x="0" y="0"/>
            <a:chExt cx="2081830" cy="640601"/>
          </a:xfrm>
        </p:grpSpPr>
        <p:sp>
          <p:nvSpPr>
            <p:cNvPr name="Freeform 11" id="11"/>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FFFFFF"/>
            </a:solidFill>
            <a:ln w="38100" cap="sq">
              <a:solidFill>
                <a:srgbClr val="FFFFFF"/>
              </a:solidFill>
              <a:prstDash val="solid"/>
              <a:miter/>
            </a:ln>
          </p:spPr>
        </p:sp>
        <p:sp>
          <p:nvSpPr>
            <p:cNvPr name="TextBox 12" id="12"/>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13" id="13"/>
          <p:cNvSpPr txBox="true"/>
          <p:nvPr/>
        </p:nvSpPr>
        <p:spPr>
          <a:xfrm rot="0">
            <a:off x="7742411" y="8001486"/>
            <a:ext cx="8360124" cy="1419225"/>
          </a:xfrm>
          <a:prstGeom prst="rect">
            <a:avLst/>
          </a:prstGeom>
        </p:spPr>
        <p:txBody>
          <a:bodyPr anchor="t" rtlCol="false" tIns="0" lIns="0" bIns="0" rIns="0">
            <a:spAutoFit/>
          </a:bodyPr>
          <a:lstStyle/>
          <a:p>
            <a:pPr algn="l">
              <a:lnSpc>
                <a:spcPts val="3750"/>
              </a:lnSpc>
            </a:pPr>
            <a:r>
              <a:rPr lang="en-US" sz="3000" spc="9">
                <a:solidFill>
                  <a:srgbClr val="ED620B"/>
                </a:solidFill>
                <a:latin typeface="Montserrat"/>
                <a:ea typeface="Montserrat"/>
                <a:cs typeface="Montserrat"/>
                <a:sym typeface="Montserrat"/>
              </a:rPr>
              <a:t>«La palabra de Dios es viva, eficaz y más cortante que toda espada de dos filos» (Hebreos 4: 12)</a:t>
            </a:r>
          </a:p>
        </p:txBody>
      </p:sp>
      <p:sp>
        <p:nvSpPr>
          <p:cNvPr name="TextBox 14" id="14"/>
          <p:cNvSpPr txBox="true"/>
          <p:nvPr/>
        </p:nvSpPr>
        <p:spPr>
          <a:xfrm rot="0">
            <a:off x="11887262" y="97711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53" y="-342784"/>
            <a:ext cx="9294053" cy="10972567"/>
            <a:chOff x="0" y="0"/>
            <a:chExt cx="12392071" cy="14630090"/>
          </a:xfrm>
        </p:grpSpPr>
        <p:pic>
          <p:nvPicPr>
            <p:cNvPr name="Picture 3" id="3"/>
            <p:cNvPicPr>
              <a:picLocks noChangeAspect="true"/>
            </p:cNvPicPr>
            <p:nvPr/>
          </p:nvPicPr>
          <p:blipFill>
            <a:blip r:embed="rId2"/>
            <a:srcRect l="21783" t="0" r="21783" b="0"/>
            <a:stretch>
              <a:fillRect/>
            </a:stretch>
          </p:blipFill>
          <p:spPr>
            <a:xfrm flipH="false" flipV="false">
              <a:off x="0" y="0"/>
              <a:ext cx="12392071" cy="14630090"/>
            </a:xfrm>
            <a:prstGeom prst="rect">
              <a:avLst/>
            </a:prstGeom>
          </p:spPr>
        </p:pic>
      </p:grpSp>
      <p:grpSp>
        <p:nvGrpSpPr>
          <p:cNvPr name="Group 4" id="4"/>
          <p:cNvGrpSpPr/>
          <p:nvPr/>
        </p:nvGrpSpPr>
        <p:grpSpPr>
          <a:xfrm rot="0">
            <a:off x="8463444" y="2981079"/>
            <a:ext cx="9824556" cy="5829606"/>
            <a:chOff x="0" y="0"/>
            <a:chExt cx="3370039" cy="1999683"/>
          </a:xfrm>
        </p:grpSpPr>
        <p:sp>
          <p:nvSpPr>
            <p:cNvPr name="Freeform 5" id="5"/>
            <p:cNvSpPr/>
            <p:nvPr/>
          </p:nvSpPr>
          <p:spPr>
            <a:xfrm flipH="false" flipV="false" rot="0">
              <a:off x="0" y="0"/>
              <a:ext cx="3370039" cy="1999683"/>
            </a:xfrm>
            <a:custGeom>
              <a:avLst/>
              <a:gdLst/>
              <a:ahLst/>
              <a:cxnLst/>
              <a:rect r="r" b="b" t="t" l="l"/>
              <a:pathLst>
                <a:path h="1999683" w="3370039">
                  <a:moveTo>
                    <a:pt x="0" y="0"/>
                  </a:moveTo>
                  <a:lnTo>
                    <a:pt x="3370039" y="0"/>
                  </a:lnTo>
                  <a:lnTo>
                    <a:pt x="3370039" y="1999683"/>
                  </a:lnTo>
                  <a:lnTo>
                    <a:pt x="0" y="1999683"/>
                  </a:lnTo>
                  <a:close/>
                </a:path>
              </a:pathLst>
            </a:custGeom>
            <a:solidFill>
              <a:srgbClr val="ED620B"/>
            </a:solidFill>
          </p:spPr>
        </p:sp>
        <p:sp>
          <p:nvSpPr>
            <p:cNvPr name="TextBox 6" id="6"/>
            <p:cNvSpPr txBox="true"/>
            <p:nvPr/>
          </p:nvSpPr>
          <p:spPr>
            <a:xfrm>
              <a:off x="0" y="-9525"/>
              <a:ext cx="3370039" cy="2009208"/>
            </a:xfrm>
            <a:prstGeom prst="rect">
              <a:avLst/>
            </a:prstGeom>
          </p:spPr>
          <p:txBody>
            <a:bodyPr anchor="ctr" rtlCol="false" tIns="50800" lIns="50800" bIns="50800" rIns="50800"/>
            <a:lstStyle/>
            <a:p>
              <a:pPr algn="ctr">
                <a:lnSpc>
                  <a:spcPts val="3275"/>
                </a:lnSpc>
              </a:pPr>
            </a:p>
          </p:txBody>
        </p:sp>
      </p:grpSp>
      <p:grpSp>
        <p:nvGrpSpPr>
          <p:cNvPr name="Group 7" id="7"/>
          <p:cNvGrpSpPr/>
          <p:nvPr/>
        </p:nvGrpSpPr>
        <p:grpSpPr>
          <a:xfrm rot="0">
            <a:off x="9920836" y="2981079"/>
            <a:ext cx="6234478" cy="5328741"/>
            <a:chOff x="0" y="0"/>
            <a:chExt cx="8312637" cy="7104988"/>
          </a:xfrm>
        </p:grpSpPr>
        <p:sp>
          <p:nvSpPr>
            <p:cNvPr name="TextBox 8" id="8"/>
            <p:cNvSpPr txBox="true"/>
            <p:nvPr/>
          </p:nvSpPr>
          <p:spPr>
            <a:xfrm rot="0">
              <a:off x="0" y="47625"/>
              <a:ext cx="8312637" cy="1463675"/>
            </a:xfrm>
            <a:prstGeom prst="rect">
              <a:avLst/>
            </a:prstGeom>
          </p:spPr>
          <p:txBody>
            <a:bodyPr anchor="t" rtlCol="false" tIns="0" lIns="0" bIns="0" rIns="0">
              <a:spAutoFit/>
            </a:bodyPr>
            <a:lstStyle/>
            <a:p>
              <a:pPr algn="l">
                <a:lnSpc>
                  <a:spcPts val="8474"/>
                </a:lnSpc>
              </a:pPr>
              <a:r>
                <a:rPr lang="en-US" sz="7500" b="true">
                  <a:solidFill>
                    <a:srgbClr val="FFFFFF"/>
                  </a:solidFill>
                  <a:latin typeface="Montserrat Bold"/>
                  <a:ea typeface="Montserrat Bold"/>
                  <a:cs typeface="Montserrat Bold"/>
                  <a:sym typeface="Montserrat Bold"/>
                </a:rPr>
                <a:t>Conclusión</a:t>
              </a:r>
            </a:p>
          </p:txBody>
        </p:sp>
        <p:sp>
          <p:nvSpPr>
            <p:cNvPr name="TextBox 9" id="9"/>
            <p:cNvSpPr txBox="true"/>
            <p:nvPr/>
          </p:nvSpPr>
          <p:spPr>
            <a:xfrm rot="0">
              <a:off x="0" y="1734580"/>
              <a:ext cx="8312637" cy="5370407"/>
            </a:xfrm>
            <a:prstGeom prst="rect">
              <a:avLst/>
            </a:prstGeom>
          </p:spPr>
          <p:txBody>
            <a:bodyPr anchor="t" rtlCol="false" tIns="0" lIns="0" bIns="0" rIns="0">
              <a:spAutoFit/>
            </a:bodyPr>
            <a:lstStyle/>
            <a:p>
              <a:pPr algn="l" marL="0" indent="0" lvl="1">
                <a:lnSpc>
                  <a:spcPts val="4029"/>
                </a:lnSpc>
                <a:spcBef>
                  <a:spcPct val="0"/>
                </a:spcBef>
              </a:pPr>
              <a:r>
                <a:rPr lang="en-US" sz="3099" spc="30">
                  <a:solidFill>
                    <a:srgbClr val="FFFFFF"/>
                  </a:solidFill>
                  <a:latin typeface="Montserrat"/>
                  <a:ea typeface="Montserrat"/>
                  <a:cs typeface="Montserrat"/>
                  <a:sym typeface="Montserrat"/>
                </a:rPr>
                <a:t>En el camp</a:t>
              </a:r>
              <a:r>
                <a:rPr lang="en-US" sz="3099" spc="30" strike="noStrike" u="none">
                  <a:solidFill>
                    <a:srgbClr val="FFFFFF"/>
                  </a:solidFill>
                  <a:latin typeface="Montserrat"/>
                  <a:ea typeface="Montserrat"/>
                  <a:cs typeface="Montserrat"/>
                  <a:sym typeface="Montserrat"/>
                </a:rPr>
                <a:t>o</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e batalla de</a:t>
              </a:r>
              <a:r>
                <a:rPr lang="en-US" sz="3099" spc="30" strike="noStrike" u="none">
                  <a:solidFill>
                    <a:srgbClr val="FFFFFF"/>
                  </a:solidFill>
                  <a:latin typeface="Montserrat"/>
                  <a:ea typeface="Montserrat"/>
                  <a:cs typeface="Montserrat"/>
                  <a:sym typeface="Montserrat"/>
                </a:rPr>
                <a:t> e</a:t>
              </a:r>
              <a:r>
                <a:rPr lang="en-US" sz="3099" spc="30" strike="noStrike" u="none">
                  <a:solidFill>
                    <a:srgbClr val="FFFFFF"/>
                  </a:solidFill>
                  <a:latin typeface="Montserrat"/>
                  <a:ea typeface="Montserrat"/>
                  <a:cs typeface="Montserrat"/>
                  <a:sym typeface="Montserrat"/>
                </a:rPr>
                <a:t>ste mu</a:t>
              </a:r>
              <a:r>
                <a:rPr lang="en-US" sz="3099" spc="30" strike="noStrike" u="none">
                  <a:solidFill>
                    <a:srgbClr val="FFFFFF"/>
                  </a:solidFill>
                  <a:latin typeface="Montserrat"/>
                  <a:ea typeface="Montserrat"/>
                  <a:cs typeface="Montserrat"/>
                  <a:sym typeface="Montserrat"/>
                </a:rPr>
                <a:t>n</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o</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n</a:t>
              </a:r>
              <a:r>
                <a:rPr lang="en-US" sz="3099" spc="30" strike="noStrike" u="none">
                  <a:solidFill>
                    <a:srgbClr val="FFFFFF"/>
                  </a:solidFill>
                  <a:latin typeface="Montserrat"/>
                  <a:ea typeface="Montserrat"/>
                  <a:cs typeface="Montserrat"/>
                  <a:sym typeface="Montserrat"/>
                </a:rPr>
                <a:t>o exis</a:t>
              </a:r>
              <a:r>
                <a:rPr lang="en-US" sz="3099" spc="30" strike="noStrike" u="none">
                  <a:solidFill>
                    <a:srgbClr val="FFFFFF"/>
                  </a:solidFill>
                  <a:latin typeface="Montserrat"/>
                  <a:ea typeface="Montserrat"/>
                  <a:cs typeface="Montserrat"/>
                  <a:sym typeface="Montserrat"/>
                </a:rPr>
                <a:t>t</a:t>
              </a:r>
              <a:r>
                <a:rPr lang="en-US" sz="3099" spc="30" strike="noStrike" u="none">
                  <a:solidFill>
                    <a:srgbClr val="FFFFFF"/>
                  </a:solidFill>
                  <a:latin typeface="Montserrat"/>
                  <a:ea typeface="Montserrat"/>
                  <a:cs typeface="Montserrat"/>
                  <a:sym typeface="Montserrat"/>
                </a:rPr>
                <a:t>e un</a:t>
              </a:r>
              <a:r>
                <a:rPr lang="en-US" sz="3099" spc="30" strike="noStrike" u="none">
                  <a:solidFill>
                    <a:srgbClr val="FFFFFF"/>
                  </a:solidFill>
                  <a:latin typeface="Montserrat"/>
                  <a:ea typeface="Montserrat"/>
                  <a:cs typeface="Montserrat"/>
                  <a:sym typeface="Montserrat"/>
                </a:rPr>
                <a:t>a m</a:t>
              </a:r>
              <a:r>
                <a:rPr lang="en-US" sz="3099" spc="30" strike="noStrike" u="none">
                  <a:solidFill>
                    <a:srgbClr val="FFFFFF"/>
                  </a:solidFill>
                  <a:latin typeface="Montserrat"/>
                  <a:ea typeface="Montserrat"/>
                  <a:cs typeface="Montserrat"/>
                  <a:sym typeface="Montserrat"/>
                </a:rPr>
                <a:t>ejor</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fuen</a:t>
              </a:r>
              <a:r>
                <a:rPr lang="en-US" sz="3099" spc="30" strike="noStrike" u="none">
                  <a:solidFill>
                    <a:srgbClr val="FFFFFF"/>
                  </a:solidFill>
                  <a:latin typeface="Montserrat"/>
                  <a:ea typeface="Montserrat"/>
                  <a:cs typeface="Montserrat"/>
                  <a:sym typeface="Montserrat"/>
                </a:rPr>
                <a:t>t</a:t>
              </a:r>
              <a:r>
                <a:rPr lang="en-US" sz="3099" spc="30" strike="noStrike" u="none">
                  <a:solidFill>
                    <a:srgbClr val="FFFFFF"/>
                  </a:solidFill>
                  <a:latin typeface="Montserrat"/>
                  <a:ea typeface="Montserrat"/>
                  <a:cs typeface="Montserrat"/>
                  <a:sym typeface="Montserrat"/>
                </a:rPr>
                <a:t>e</a:t>
              </a:r>
              <a:r>
                <a:rPr lang="en-US" sz="3099" spc="30" strike="noStrike" u="none">
                  <a:solidFill>
                    <a:srgbClr val="FFFFFF"/>
                  </a:solidFill>
                  <a:latin typeface="Montserrat"/>
                  <a:ea typeface="Montserrat"/>
                  <a:cs typeface="Montserrat"/>
                  <a:sym typeface="Montserrat"/>
                </a:rPr>
                <a:t> de </a:t>
              </a:r>
              <a:r>
                <a:rPr lang="en-US" sz="3099" spc="30" strike="noStrike" u="none">
                  <a:solidFill>
                    <a:srgbClr val="FFFFFF"/>
                  </a:solidFill>
                  <a:latin typeface="Montserrat"/>
                  <a:ea typeface="Montserrat"/>
                  <a:cs typeface="Montserrat"/>
                  <a:sym typeface="Montserrat"/>
                </a:rPr>
                <a:t>f</a:t>
              </a:r>
              <a:r>
                <a:rPr lang="en-US" sz="3099" spc="30" strike="noStrike" u="none">
                  <a:solidFill>
                    <a:srgbClr val="FFFFFF"/>
                  </a:solidFill>
                  <a:latin typeface="Montserrat"/>
                  <a:ea typeface="Montserrat"/>
                  <a:cs typeface="Montserrat"/>
                  <a:sym typeface="Montserrat"/>
                </a:rPr>
                <a:t>o</a:t>
              </a:r>
              <a:r>
                <a:rPr lang="en-US" sz="3099" spc="30" strike="noStrike" u="none">
                  <a:solidFill>
                    <a:srgbClr val="FFFFFF"/>
                  </a:solidFill>
                  <a:latin typeface="Montserrat"/>
                  <a:ea typeface="Montserrat"/>
                  <a:cs typeface="Montserrat"/>
                  <a:sym typeface="Montserrat"/>
                </a:rPr>
                <a:t>r</a:t>
              </a:r>
              <a:r>
                <a:rPr lang="en-US" sz="3099" spc="30" strike="noStrike" u="none">
                  <a:solidFill>
                    <a:srgbClr val="FFFFFF"/>
                  </a:solidFill>
                  <a:latin typeface="Montserrat"/>
                  <a:ea typeface="Montserrat"/>
                  <a:cs typeface="Montserrat"/>
                  <a:sym typeface="Montserrat"/>
                </a:rPr>
                <a:t>ta</a:t>
              </a:r>
              <a:r>
                <a:rPr lang="en-US" sz="3099" spc="30" strike="noStrike" u="none">
                  <a:solidFill>
                    <a:srgbClr val="FFFFFF"/>
                  </a:solidFill>
                  <a:latin typeface="Montserrat"/>
                  <a:ea typeface="Montserrat"/>
                  <a:cs typeface="Montserrat"/>
                  <a:sym typeface="Montserrat"/>
                </a:rPr>
                <a:t>leza,</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esper</a:t>
              </a:r>
              <a:r>
                <a:rPr lang="en-US" sz="3099" spc="30" strike="noStrike" u="none">
                  <a:solidFill>
                    <a:srgbClr val="FFFFFF"/>
                  </a:solidFill>
                  <a:latin typeface="Montserrat"/>
                  <a:ea typeface="Montserrat"/>
                  <a:cs typeface="Montserrat"/>
                  <a:sym typeface="Montserrat"/>
                </a:rPr>
                <a:t>a</a:t>
              </a:r>
              <a:r>
                <a:rPr lang="en-US" sz="3099" spc="30" strike="noStrike" u="none">
                  <a:solidFill>
                    <a:srgbClr val="FFFFFF"/>
                  </a:solidFill>
                  <a:latin typeface="Montserrat"/>
                  <a:ea typeface="Montserrat"/>
                  <a:cs typeface="Montserrat"/>
                  <a:sym typeface="Montserrat"/>
                </a:rPr>
                <a:t>nza y</a:t>
              </a:r>
              <a:r>
                <a:rPr lang="en-US" sz="3099" spc="30" strike="noStrike" u="none">
                  <a:solidFill>
                    <a:srgbClr val="FFFFFF"/>
                  </a:solidFill>
                  <a:latin typeface="Montserrat"/>
                  <a:ea typeface="Montserrat"/>
                  <a:cs typeface="Montserrat"/>
                  <a:sym typeface="Montserrat"/>
                </a:rPr>
                <a:t> con</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u</a:t>
              </a:r>
              <a:r>
                <a:rPr lang="en-US" sz="3099" spc="30" strike="noStrike" u="none">
                  <a:solidFill>
                    <a:srgbClr val="FFFFFF"/>
                  </a:solidFill>
                  <a:latin typeface="Montserrat"/>
                  <a:ea typeface="Montserrat"/>
                  <a:cs typeface="Montserrat"/>
                  <a:sym typeface="Montserrat"/>
                </a:rPr>
                <a:t>c</a:t>
              </a:r>
              <a:r>
                <a:rPr lang="en-US" sz="3099" spc="30" strike="noStrike" u="none">
                  <a:solidFill>
                    <a:srgbClr val="FFFFFF"/>
                  </a:solidFill>
                  <a:latin typeface="Montserrat"/>
                  <a:ea typeface="Montserrat"/>
                  <a:cs typeface="Montserrat"/>
                  <a:sym typeface="Montserrat"/>
                </a:rPr>
                <a:t>ción </a:t>
              </a:r>
              <a:r>
                <a:rPr lang="en-US" sz="3099" spc="30" strike="noStrike" u="none">
                  <a:solidFill>
                    <a:srgbClr val="FFFFFF"/>
                  </a:solidFill>
                  <a:latin typeface="Montserrat"/>
                  <a:ea typeface="Montserrat"/>
                  <a:cs typeface="Montserrat"/>
                  <a:sym typeface="Montserrat"/>
                </a:rPr>
                <a:t>que l</a:t>
              </a:r>
              <a:r>
                <a:rPr lang="en-US" sz="3099" spc="30" strike="noStrike" u="none">
                  <a:solidFill>
                    <a:srgbClr val="FFFFFF"/>
                  </a:solidFill>
                  <a:latin typeface="Montserrat"/>
                  <a:ea typeface="Montserrat"/>
                  <a:cs typeface="Montserrat"/>
                  <a:sym typeface="Montserrat"/>
                </a:rPr>
                <a:t>a</a:t>
              </a:r>
              <a:r>
                <a:rPr lang="en-US" sz="3099" spc="30" strike="noStrike" u="none">
                  <a:solidFill>
                    <a:srgbClr val="FFFFFF"/>
                  </a:solidFill>
                  <a:latin typeface="Montserrat"/>
                  <a:ea typeface="Montserrat"/>
                  <a:cs typeface="Montserrat"/>
                  <a:sym typeface="Montserrat"/>
                </a:rPr>
                <a:t> Palab</a:t>
              </a:r>
              <a:r>
                <a:rPr lang="en-US" sz="3099" spc="30" strike="noStrike" u="none">
                  <a:solidFill>
                    <a:srgbClr val="FFFFFF"/>
                  </a:solidFill>
                  <a:latin typeface="Montserrat"/>
                  <a:ea typeface="Montserrat"/>
                  <a:cs typeface="Montserrat"/>
                  <a:sym typeface="Montserrat"/>
                </a:rPr>
                <a:t>ra </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e</a:t>
              </a:r>
              <a:r>
                <a:rPr lang="en-US" sz="3099" spc="30" strike="noStrike" u="none">
                  <a:solidFill>
                    <a:srgbClr val="FFFFFF"/>
                  </a:solidFill>
                  <a:latin typeface="Montserrat"/>
                  <a:ea typeface="Montserrat"/>
                  <a:cs typeface="Montserrat"/>
                  <a:sym typeface="Montserrat"/>
                </a:rPr>
                <a:t> Dio</a:t>
              </a:r>
              <a:r>
                <a:rPr lang="en-US" sz="3099" spc="30" strike="noStrike" u="none">
                  <a:solidFill>
                    <a:srgbClr val="FFFFFF"/>
                  </a:solidFill>
                  <a:latin typeface="Montserrat"/>
                  <a:ea typeface="Montserrat"/>
                  <a:cs typeface="Montserrat"/>
                  <a:sym typeface="Montserrat"/>
                </a:rPr>
                <a:t>s</a:t>
              </a:r>
              <a:r>
                <a:rPr lang="en-US" sz="3099" spc="30" strike="noStrike" u="none">
                  <a:solidFill>
                    <a:srgbClr val="FFFFFF"/>
                  </a:solidFill>
                  <a:latin typeface="Montserrat"/>
                  <a:ea typeface="Montserrat"/>
                  <a:cs typeface="Montserrat"/>
                  <a:sym typeface="Montserrat"/>
                </a:rPr>
                <a:t>. Estudiem</a:t>
              </a:r>
              <a:r>
                <a:rPr lang="en-US" sz="3099" spc="30" strike="noStrike" u="none">
                  <a:solidFill>
                    <a:srgbClr val="FFFFFF"/>
                  </a:solidFill>
                  <a:latin typeface="Montserrat"/>
                  <a:ea typeface="Montserrat"/>
                  <a:cs typeface="Montserrat"/>
                  <a:sym typeface="Montserrat"/>
                </a:rPr>
                <a:t>o</a:t>
              </a:r>
              <a:r>
                <a:rPr lang="en-US" sz="3099" spc="30" strike="noStrike" u="none">
                  <a:solidFill>
                    <a:srgbClr val="FFFFFF"/>
                  </a:solidFill>
                  <a:latin typeface="Montserrat"/>
                  <a:ea typeface="Montserrat"/>
                  <a:cs typeface="Montserrat"/>
                  <a:sym typeface="Montserrat"/>
                </a:rPr>
                <a:t>s diariament</a:t>
              </a:r>
              <a:r>
                <a:rPr lang="en-US" sz="3099" spc="30" strike="noStrike" u="none">
                  <a:solidFill>
                    <a:srgbClr val="FFFFFF"/>
                  </a:solidFill>
                  <a:latin typeface="Montserrat"/>
                  <a:ea typeface="Montserrat"/>
                  <a:cs typeface="Montserrat"/>
                  <a:sym typeface="Montserrat"/>
                </a:rPr>
                <a:t>e </a:t>
              </a:r>
              <a:r>
                <a:rPr lang="en-US" sz="3099" spc="30" strike="noStrike" u="none">
                  <a:solidFill>
                    <a:srgbClr val="FFFFFF"/>
                  </a:solidFill>
                  <a:latin typeface="Montserrat"/>
                  <a:ea typeface="Montserrat"/>
                  <a:cs typeface="Montserrat"/>
                  <a:sym typeface="Montserrat"/>
                </a:rPr>
                <a:t>s</a:t>
              </a:r>
              <a:r>
                <a:rPr lang="en-US" sz="3099" spc="30" strike="noStrike" u="none">
                  <a:solidFill>
                    <a:srgbClr val="FFFFFF"/>
                  </a:solidFill>
                  <a:latin typeface="Montserrat"/>
                  <a:ea typeface="Montserrat"/>
                  <a:cs typeface="Montserrat"/>
                  <a:sym typeface="Montserrat"/>
                </a:rPr>
                <a:t>u</a:t>
              </a:r>
              <a:r>
                <a:rPr lang="en-US" sz="3099" spc="30" strike="noStrike" u="none">
                  <a:solidFill>
                    <a:srgbClr val="FFFFFF"/>
                  </a:solidFill>
                  <a:latin typeface="Montserrat"/>
                  <a:ea typeface="Montserrat"/>
                  <a:cs typeface="Montserrat"/>
                  <a:sym typeface="Montserrat"/>
                </a:rPr>
                <a:t>s enseñ</a:t>
              </a:r>
              <a:r>
                <a:rPr lang="en-US" sz="3099" spc="30" strike="noStrike" u="none">
                  <a:solidFill>
                    <a:srgbClr val="FFFFFF"/>
                  </a:solidFill>
                  <a:latin typeface="Montserrat"/>
                  <a:ea typeface="Montserrat"/>
                  <a:cs typeface="Montserrat"/>
                  <a:sym typeface="Montserrat"/>
                </a:rPr>
                <a:t>a</a:t>
              </a:r>
              <a:r>
                <a:rPr lang="en-US" sz="3099" spc="30" strike="noStrike" u="none">
                  <a:solidFill>
                    <a:srgbClr val="FFFFFF"/>
                  </a:solidFill>
                  <a:latin typeface="Montserrat"/>
                  <a:ea typeface="Montserrat"/>
                  <a:cs typeface="Montserrat"/>
                  <a:sym typeface="Montserrat"/>
                </a:rPr>
                <a:t>nzas, y v</a:t>
              </a:r>
              <a:r>
                <a:rPr lang="en-US" sz="3099" spc="30" strike="noStrike" u="none">
                  <a:solidFill>
                    <a:srgbClr val="FFFFFF"/>
                  </a:solidFill>
                  <a:latin typeface="Montserrat"/>
                  <a:ea typeface="Montserrat"/>
                  <a:cs typeface="Montserrat"/>
                  <a:sym typeface="Montserrat"/>
                </a:rPr>
                <a:t>i</a:t>
              </a:r>
              <a:r>
                <a:rPr lang="en-US" sz="3099" spc="30" strike="noStrike" u="none">
                  <a:solidFill>
                    <a:srgbClr val="FFFFFF"/>
                  </a:solidFill>
                  <a:latin typeface="Montserrat"/>
                  <a:ea typeface="Montserrat"/>
                  <a:cs typeface="Montserrat"/>
                  <a:sym typeface="Montserrat"/>
                </a:rPr>
                <a:t>vamos</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a la l</a:t>
              </a:r>
              <a:r>
                <a:rPr lang="en-US" sz="3099" spc="30" strike="noStrike" u="none">
                  <a:solidFill>
                    <a:srgbClr val="FFFFFF"/>
                  </a:solidFill>
                  <a:latin typeface="Montserrat"/>
                  <a:ea typeface="Montserrat"/>
                  <a:cs typeface="Montserrat"/>
                  <a:sym typeface="Montserrat"/>
                </a:rPr>
                <a:t>u</a:t>
              </a:r>
              <a:r>
                <a:rPr lang="en-US" sz="3099" spc="30" strike="noStrike" u="none">
                  <a:solidFill>
                    <a:srgbClr val="FFFFFF"/>
                  </a:solidFill>
                  <a:latin typeface="Montserrat"/>
                  <a:ea typeface="Montserrat"/>
                  <a:cs typeface="Montserrat"/>
                  <a:sym typeface="Montserrat"/>
                </a:rPr>
                <a:t>z </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e</a:t>
              </a:r>
              <a:r>
                <a:rPr lang="en-US" sz="3099" spc="30" strike="noStrike" u="none">
                  <a:solidFill>
                    <a:srgbClr val="FFFFFF"/>
                  </a:solidFill>
                  <a:latin typeface="Montserrat"/>
                  <a:ea typeface="Montserrat"/>
                  <a:cs typeface="Montserrat"/>
                  <a:sym typeface="Montserrat"/>
                </a:rPr>
                <a:t> </a:t>
              </a:r>
              <a:r>
                <a:rPr lang="en-US" sz="3099" spc="30" strike="noStrike" u="none">
                  <a:solidFill>
                    <a:srgbClr val="FFFFFF"/>
                  </a:solidFill>
                  <a:latin typeface="Montserrat"/>
                  <a:ea typeface="Montserrat"/>
                  <a:cs typeface="Montserrat"/>
                  <a:sym typeface="Montserrat"/>
                </a:rPr>
                <a:t>su</a:t>
              </a:r>
              <a:r>
                <a:rPr lang="en-US" sz="3099" spc="30" strike="noStrike" u="none">
                  <a:solidFill>
                    <a:srgbClr val="FFFFFF"/>
                  </a:solidFill>
                  <a:latin typeface="Montserrat"/>
                  <a:ea typeface="Montserrat"/>
                  <a:cs typeface="Montserrat"/>
                  <a:sym typeface="Montserrat"/>
                </a:rPr>
                <a:t> con</a:t>
              </a:r>
              <a:r>
                <a:rPr lang="en-US" sz="3099" spc="30" strike="noStrike" u="none">
                  <a:solidFill>
                    <a:srgbClr val="FFFFFF"/>
                  </a:solidFill>
                  <a:latin typeface="Montserrat"/>
                  <a:ea typeface="Montserrat"/>
                  <a:cs typeface="Montserrat"/>
                  <a:sym typeface="Montserrat"/>
                </a:rPr>
                <a:t>d</a:t>
              </a:r>
              <a:r>
                <a:rPr lang="en-US" sz="3099" spc="30" strike="noStrike" u="none">
                  <a:solidFill>
                    <a:srgbClr val="FFFFFF"/>
                  </a:solidFill>
                  <a:latin typeface="Montserrat"/>
                  <a:ea typeface="Montserrat"/>
                  <a:cs typeface="Montserrat"/>
                  <a:sym typeface="Montserrat"/>
                </a:rPr>
                <a:t>u</a:t>
              </a:r>
              <a:r>
                <a:rPr lang="en-US" sz="3099" spc="30" strike="noStrike" u="none">
                  <a:solidFill>
                    <a:srgbClr val="FFFFFF"/>
                  </a:solidFill>
                  <a:latin typeface="Montserrat"/>
                  <a:ea typeface="Montserrat"/>
                  <a:cs typeface="Montserrat"/>
                  <a:sym typeface="Montserrat"/>
                </a:rPr>
                <a:t>cción</a:t>
              </a:r>
              <a:r>
                <a:rPr lang="en-US" sz="3099" spc="30" strike="noStrike" u="none">
                  <a:solidFill>
                    <a:srgbClr val="FFFFFF"/>
                  </a:solidFill>
                  <a:latin typeface="Montserrat"/>
                  <a:ea typeface="Montserrat"/>
                  <a:cs typeface="Montserrat"/>
                  <a:sym typeface="Montserrat"/>
                </a:rPr>
                <a:t>.</a:t>
              </a:r>
            </a:p>
          </p:txBody>
        </p:sp>
      </p:grpSp>
      <p:sp>
        <p:nvSpPr>
          <p:cNvPr name="TextBox 10" id="10"/>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231722" y="2357487"/>
            <a:ext cx="9824556" cy="3558782"/>
            <a:chOff x="0" y="0"/>
            <a:chExt cx="3370039" cy="1220741"/>
          </a:xfrm>
        </p:grpSpPr>
        <p:sp>
          <p:nvSpPr>
            <p:cNvPr name="Freeform 3" id="3"/>
            <p:cNvSpPr/>
            <p:nvPr/>
          </p:nvSpPr>
          <p:spPr>
            <a:xfrm flipH="false" flipV="false" rot="0">
              <a:off x="0" y="0"/>
              <a:ext cx="3370039" cy="1220741"/>
            </a:xfrm>
            <a:custGeom>
              <a:avLst/>
              <a:gdLst/>
              <a:ahLst/>
              <a:cxnLst/>
              <a:rect r="r" b="b" t="t" l="l"/>
              <a:pathLst>
                <a:path h="1220741" w="3370039">
                  <a:moveTo>
                    <a:pt x="0" y="0"/>
                  </a:moveTo>
                  <a:lnTo>
                    <a:pt x="3370039" y="0"/>
                  </a:lnTo>
                  <a:lnTo>
                    <a:pt x="3370039" y="1220741"/>
                  </a:lnTo>
                  <a:lnTo>
                    <a:pt x="0" y="1220741"/>
                  </a:lnTo>
                  <a:close/>
                </a:path>
              </a:pathLst>
            </a:custGeom>
            <a:solidFill>
              <a:srgbClr val="ED620B"/>
            </a:solidFill>
          </p:spPr>
        </p:sp>
        <p:sp>
          <p:nvSpPr>
            <p:cNvPr name="TextBox 4" id="4"/>
            <p:cNvSpPr txBox="true"/>
            <p:nvPr/>
          </p:nvSpPr>
          <p:spPr>
            <a:xfrm>
              <a:off x="0" y="-9525"/>
              <a:ext cx="3370039" cy="1230266"/>
            </a:xfrm>
            <a:prstGeom prst="rect">
              <a:avLst/>
            </a:prstGeom>
          </p:spPr>
          <p:txBody>
            <a:bodyPr anchor="ctr" rtlCol="false" tIns="50800" lIns="50800" bIns="50800" rIns="50800"/>
            <a:lstStyle/>
            <a:p>
              <a:pPr algn="ctr">
                <a:lnSpc>
                  <a:spcPts val="3275"/>
                </a:lnSpc>
              </a:pPr>
            </a:p>
          </p:txBody>
        </p:sp>
      </p:grpSp>
      <p:grpSp>
        <p:nvGrpSpPr>
          <p:cNvPr name="Group 5" id="5"/>
          <p:cNvGrpSpPr/>
          <p:nvPr/>
        </p:nvGrpSpPr>
        <p:grpSpPr>
          <a:xfrm rot="0">
            <a:off x="4658795" y="2357487"/>
            <a:ext cx="8970410" cy="4258022"/>
            <a:chOff x="0" y="0"/>
            <a:chExt cx="11960547" cy="5677362"/>
          </a:xfrm>
        </p:grpSpPr>
        <p:sp>
          <p:nvSpPr>
            <p:cNvPr name="TextBox 6" id="6"/>
            <p:cNvSpPr txBox="true"/>
            <p:nvPr/>
          </p:nvSpPr>
          <p:spPr>
            <a:xfrm rot="0">
              <a:off x="0" y="47625"/>
              <a:ext cx="11960547" cy="4308475"/>
            </a:xfrm>
            <a:prstGeom prst="rect">
              <a:avLst/>
            </a:prstGeom>
          </p:spPr>
          <p:txBody>
            <a:bodyPr anchor="t" rtlCol="false" tIns="0" lIns="0" bIns="0" rIns="0">
              <a:spAutoFit/>
            </a:bodyPr>
            <a:lstStyle/>
            <a:p>
              <a:pPr algn="ctr">
                <a:lnSpc>
                  <a:spcPts val="8474"/>
                </a:lnSpc>
              </a:pPr>
              <a:r>
                <a:rPr lang="en-US" sz="7500" b="true">
                  <a:solidFill>
                    <a:srgbClr val="FFFFFF"/>
                  </a:solidFill>
                  <a:latin typeface="Montserrat Bold"/>
                  <a:ea typeface="Montserrat Bold"/>
                  <a:cs typeface="Montserrat Bold"/>
                  <a:sym typeface="Montserrat Bold"/>
                </a:rPr>
                <a:t>Himno</a:t>
              </a:r>
            </a:p>
            <a:p>
              <a:pPr algn="ctr">
                <a:lnSpc>
                  <a:spcPts val="8474"/>
                </a:lnSpc>
              </a:pPr>
              <a:r>
                <a:rPr lang="en-US" sz="7500" b="true">
                  <a:solidFill>
                    <a:srgbClr val="FFFFFF"/>
                  </a:solidFill>
                  <a:latin typeface="Montserrat Bold"/>
                  <a:ea typeface="Montserrat Bold"/>
                  <a:cs typeface="Montserrat Bold"/>
                  <a:sym typeface="Montserrat Bold"/>
                </a:rPr>
                <a:t> y </a:t>
              </a:r>
            </a:p>
            <a:p>
              <a:pPr algn="ctr">
                <a:lnSpc>
                  <a:spcPts val="8474"/>
                </a:lnSpc>
              </a:pPr>
              <a:r>
                <a:rPr lang="en-US" sz="7500" b="true">
                  <a:solidFill>
                    <a:srgbClr val="FFFFFF"/>
                  </a:solidFill>
                  <a:latin typeface="Montserrat Bold"/>
                  <a:ea typeface="Montserrat Bold"/>
                  <a:cs typeface="Montserrat Bold"/>
                  <a:sym typeface="Montserrat Bold"/>
                </a:rPr>
                <a:t>Oración Final</a:t>
              </a:r>
            </a:p>
          </p:txBody>
        </p:sp>
        <p:sp>
          <p:nvSpPr>
            <p:cNvPr name="TextBox 7" id="7"/>
            <p:cNvSpPr txBox="true"/>
            <p:nvPr/>
          </p:nvSpPr>
          <p:spPr>
            <a:xfrm rot="0">
              <a:off x="0" y="5236672"/>
              <a:ext cx="8312637" cy="440690"/>
            </a:xfrm>
            <a:prstGeom prst="rect">
              <a:avLst/>
            </a:prstGeom>
          </p:spPr>
          <p:txBody>
            <a:bodyPr anchor="t" rtlCol="false" tIns="0" lIns="0" bIns="0" rIns="0">
              <a:spAutoFit/>
            </a:bodyPr>
            <a:lstStyle/>
            <a:p>
              <a:pPr algn="l" marL="0" indent="0" lvl="1">
                <a:lnSpc>
                  <a:spcPts val="2729"/>
                </a:lnSpc>
                <a:spcBef>
                  <a:spcPct val="0"/>
                </a:spcBef>
              </a:pPr>
            </a:p>
          </p:txBody>
        </p:sp>
      </p:grpSp>
      <p:grpSp>
        <p:nvGrpSpPr>
          <p:cNvPr name="Group 8" id="8"/>
          <p:cNvGrpSpPr/>
          <p:nvPr/>
        </p:nvGrpSpPr>
        <p:grpSpPr>
          <a:xfrm rot="0">
            <a:off x="5343916" y="6615509"/>
            <a:ext cx="7453959" cy="1314004"/>
            <a:chOff x="0" y="0"/>
            <a:chExt cx="9938612" cy="1752006"/>
          </a:xfrm>
        </p:grpSpPr>
        <p:sp>
          <p:nvSpPr>
            <p:cNvPr name="TextBox 9" id="9"/>
            <p:cNvSpPr txBox="true"/>
            <p:nvPr/>
          </p:nvSpPr>
          <p:spPr>
            <a:xfrm rot="0">
              <a:off x="0" y="0"/>
              <a:ext cx="9938612" cy="806027"/>
            </a:xfrm>
            <a:prstGeom prst="rect">
              <a:avLst/>
            </a:prstGeom>
          </p:spPr>
          <p:txBody>
            <a:bodyPr anchor="t" rtlCol="false" tIns="0" lIns="0" bIns="0" rIns="0">
              <a:spAutoFit/>
            </a:bodyPr>
            <a:lstStyle/>
            <a:p>
              <a:pPr algn="ctr" marL="0" indent="0" lvl="0">
                <a:lnSpc>
                  <a:spcPts val="4839"/>
                </a:lnSpc>
                <a:spcBef>
                  <a:spcPct val="0"/>
                </a:spcBef>
              </a:pPr>
              <a:r>
                <a:rPr lang="en-US" b="true" sz="3999">
                  <a:solidFill>
                    <a:srgbClr val="ED620B"/>
                  </a:solidFill>
                  <a:latin typeface="Montserrat Heavy"/>
                  <a:ea typeface="Montserrat Heavy"/>
                  <a:cs typeface="Montserrat Heavy"/>
                  <a:sym typeface="Montserrat Heavy"/>
                </a:rPr>
                <a:t># 204</a:t>
              </a:r>
            </a:p>
          </p:txBody>
        </p:sp>
        <p:sp>
          <p:nvSpPr>
            <p:cNvPr name="TextBox 10" id="10"/>
            <p:cNvSpPr txBox="true"/>
            <p:nvPr/>
          </p:nvSpPr>
          <p:spPr>
            <a:xfrm rot="0">
              <a:off x="0" y="914864"/>
              <a:ext cx="9938612" cy="837142"/>
            </a:xfrm>
            <a:prstGeom prst="rect">
              <a:avLst/>
            </a:prstGeom>
          </p:spPr>
          <p:txBody>
            <a:bodyPr anchor="t" rtlCol="false" tIns="0" lIns="0" bIns="0" rIns="0">
              <a:spAutoFit/>
            </a:bodyPr>
            <a:lstStyle/>
            <a:p>
              <a:pPr algn="l" marL="0" indent="0" lvl="1">
                <a:lnSpc>
                  <a:spcPts val="5199"/>
                </a:lnSpc>
                <a:spcBef>
                  <a:spcPct val="0"/>
                </a:spcBef>
              </a:pPr>
              <a:r>
                <a:rPr lang="en-US" sz="3999" spc="39">
                  <a:solidFill>
                    <a:srgbClr val="000000"/>
                  </a:solidFill>
                  <a:latin typeface="Montserrat"/>
                  <a:ea typeface="Montserrat"/>
                  <a:cs typeface="Montserrat"/>
                  <a:sym typeface="Montserrat"/>
                </a:rPr>
                <a:t>“</a:t>
              </a:r>
              <a:r>
                <a:rPr lang="en-US" sz="3999" spc="39" strike="noStrike" u="none">
                  <a:solidFill>
                    <a:srgbClr val="000000"/>
                  </a:solidFill>
                  <a:latin typeface="Montserrat"/>
                  <a:ea typeface="Montserrat"/>
                  <a:cs typeface="Montserrat"/>
                  <a:sym typeface="Montserrat"/>
                </a:rPr>
                <a:t>Oh</a:t>
              </a:r>
              <a:r>
                <a:rPr lang="en-US" sz="3999" spc="39" strike="noStrike" u="none">
                  <a:solidFill>
                    <a:srgbClr val="000000"/>
                  </a:solidFill>
                  <a:latin typeface="Montserrat"/>
                  <a:ea typeface="Montserrat"/>
                  <a:cs typeface="Montserrat"/>
                  <a:sym typeface="Montserrat"/>
                </a:rPr>
                <a:t>, cant</a:t>
              </a:r>
              <a:r>
                <a:rPr lang="en-US" sz="3999" spc="39" strike="noStrike" u="none">
                  <a:solidFill>
                    <a:srgbClr val="000000"/>
                  </a:solidFill>
                  <a:latin typeface="Montserrat"/>
                  <a:ea typeface="Montserrat"/>
                  <a:cs typeface="Montserrat"/>
                  <a:sym typeface="Montserrat"/>
                </a:rPr>
                <a:t>ád</a:t>
              </a:r>
              <a:r>
                <a:rPr lang="en-US" sz="3999" spc="39" strike="noStrike" u="none">
                  <a:solidFill>
                    <a:srgbClr val="000000"/>
                  </a:solidFill>
                  <a:latin typeface="Montserrat"/>
                  <a:ea typeface="Montserrat"/>
                  <a:cs typeface="Montserrat"/>
                  <a:sym typeface="Montserrat"/>
                </a:rPr>
                <a:t>melas o</a:t>
              </a:r>
              <a:r>
                <a:rPr lang="en-US" sz="3999" spc="39" strike="noStrike" u="none">
                  <a:solidFill>
                    <a:srgbClr val="000000"/>
                  </a:solidFill>
                  <a:latin typeface="Montserrat"/>
                  <a:ea typeface="Montserrat"/>
                  <a:cs typeface="Montserrat"/>
                  <a:sym typeface="Montserrat"/>
                </a:rPr>
                <a:t>t</a:t>
              </a:r>
              <a:r>
                <a:rPr lang="en-US" sz="3999" spc="39" strike="noStrike" u="none">
                  <a:solidFill>
                    <a:srgbClr val="000000"/>
                  </a:solidFill>
                  <a:latin typeface="Montserrat"/>
                  <a:ea typeface="Montserrat"/>
                  <a:cs typeface="Montserrat"/>
                  <a:sym typeface="Montserrat"/>
                </a:rPr>
                <a:t>ra </a:t>
              </a:r>
              <a:r>
                <a:rPr lang="en-US" sz="3999" spc="39" strike="noStrike" u="none">
                  <a:solidFill>
                    <a:srgbClr val="000000"/>
                  </a:solidFill>
                  <a:latin typeface="Montserrat"/>
                  <a:ea typeface="Montserrat"/>
                  <a:cs typeface="Montserrat"/>
                  <a:sym typeface="Montserrat"/>
                </a:rPr>
                <a:t>v</a:t>
              </a:r>
              <a:r>
                <a:rPr lang="en-US" sz="3999" spc="39" strike="noStrike" u="none">
                  <a:solidFill>
                    <a:srgbClr val="000000"/>
                  </a:solidFill>
                  <a:latin typeface="Montserrat"/>
                  <a:ea typeface="Montserrat"/>
                  <a:cs typeface="Montserrat"/>
                  <a:sym typeface="Montserrat"/>
                </a:rPr>
                <a:t>e</a:t>
              </a:r>
              <a:r>
                <a:rPr lang="en-US" sz="3999" spc="39" strike="noStrike" u="none">
                  <a:solidFill>
                    <a:srgbClr val="000000"/>
                  </a:solidFill>
                  <a:latin typeface="Montserrat"/>
                  <a:ea typeface="Montserrat"/>
                  <a:cs typeface="Montserrat"/>
                  <a:sym typeface="Montserrat"/>
                </a:rPr>
                <a:t>z”</a:t>
              </a:r>
            </a:p>
          </p:txBody>
        </p:sp>
      </p:grpSp>
      <p:sp>
        <p:nvSpPr>
          <p:cNvPr name="TextBox 11" id="11"/>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140065"/>
            <a:ext cx="9666205" cy="10567131"/>
            <a:chOff x="0" y="0"/>
            <a:chExt cx="12888273" cy="14089507"/>
          </a:xfrm>
        </p:grpSpPr>
        <p:pic>
          <p:nvPicPr>
            <p:cNvPr name="Picture 3" id="3"/>
            <p:cNvPicPr>
              <a:picLocks noChangeAspect="true"/>
            </p:cNvPicPr>
            <p:nvPr/>
          </p:nvPicPr>
          <p:blipFill>
            <a:blip r:embed="rId2"/>
            <a:srcRect l="25052" t="0" r="25052" b="0"/>
            <a:stretch>
              <a:fillRect/>
            </a:stretch>
          </p:blipFill>
          <p:spPr>
            <a:xfrm flipH="false" flipV="false">
              <a:off x="0" y="0"/>
              <a:ext cx="12888273" cy="14089507"/>
            </a:xfrm>
            <a:prstGeom prst="rect">
              <a:avLst/>
            </a:prstGeom>
          </p:spPr>
        </p:pic>
      </p:grpSp>
      <p:grpSp>
        <p:nvGrpSpPr>
          <p:cNvPr name="Group 4" id="4"/>
          <p:cNvGrpSpPr/>
          <p:nvPr/>
        </p:nvGrpSpPr>
        <p:grpSpPr>
          <a:xfrm rot="0">
            <a:off x="1230475" y="791629"/>
            <a:ext cx="7094477" cy="8672325"/>
            <a:chOff x="0" y="0"/>
            <a:chExt cx="9459303" cy="11563099"/>
          </a:xfrm>
        </p:grpSpPr>
        <p:sp>
          <p:nvSpPr>
            <p:cNvPr name="TextBox 5" id="5"/>
            <p:cNvSpPr txBox="true"/>
            <p:nvPr/>
          </p:nvSpPr>
          <p:spPr>
            <a:xfrm rot="0">
              <a:off x="0" y="28575"/>
              <a:ext cx="9459303" cy="978958"/>
            </a:xfrm>
            <a:prstGeom prst="rect">
              <a:avLst/>
            </a:prstGeom>
          </p:spPr>
          <p:txBody>
            <a:bodyPr anchor="t" rtlCol="false" tIns="0" lIns="0" bIns="0" rIns="0">
              <a:spAutoFit/>
            </a:bodyPr>
            <a:lstStyle/>
            <a:p>
              <a:pPr algn="ctr" marL="0" indent="0" lvl="0">
                <a:lnSpc>
                  <a:spcPts val="5749"/>
                </a:lnSpc>
                <a:spcBef>
                  <a:spcPct val="0"/>
                </a:spcBef>
              </a:pPr>
              <a:r>
                <a:rPr lang="en-US" b="true" sz="4999">
                  <a:solidFill>
                    <a:srgbClr val="ED620B"/>
                  </a:solidFill>
                  <a:latin typeface="Montserrat Bold"/>
                  <a:ea typeface="Montserrat Bold"/>
                  <a:cs typeface="Montserrat Bold"/>
                  <a:sym typeface="Montserrat Bold"/>
                </a:rPr>
                <a:t>INTRODUCCION</a:t>
              </a:r>
            </a:p>
          </p:txBody>
        </p:sp>
        <p:sp>
          <p:nvSpPr>
            <p:cNvPr name="TextBox 6" id="6"/>
            <p:cNvSpPr txBox="true"/>
            <p:nvPr/>
          </p:nvSpPr>
          <p:spPr>
            <a:xfrm rot="0">
              <a:off x="0" y="1523283"/>
              <a:ext cx="9459303" cy="10039817"/>
            </a:xfrm>
            <a:prstGeom prst="rect">
              <a:avLst/>
            </a:prstGeom>
          </p:spPr>
          <p:txBody>
            <a:bodyPr anchor="t" rtlCol="false" tIns="0" lIns="0" bIns="0" rIns="0">
              <a:spAutoFit/>
            </a:bodyPr>
            <a:lstStyle/>
            <a:p>
              <a:pPr algn="ctr">
                <a:lnSpc>
                  <a:spcPts val="3975"/>
                </a:lnSpc>
              </a:pPr>
              <a:r>
                <a:rPr lang="en-US" sz="2799">
                  <a:solidFill>
                    <a:srgbClr val="000000"/>
                  </a:solidFill>
                  <a:latin typeface="Montserrat"/>
                  <a:ea typeface="Montserrat"/>
                  <a:cs typeface="Montserrat"/>
                  <a:sym typeface="Montserrat"/>
                </a:rPr>
                <a:t>Vivim</a:t>
              </a:r>
              <a:r>
                <a:rPr lang="en-US" sz="2799">
                  <a:solidFill>
                    <a:srgbClr val="000000"/>
                  </a:solidFill>
                  <a:latin typeface="Montserrat"/>
                  <a:ea typeface="Montserrat"/>
                  <a:cs typeface="Montserrat"/>
                  <a:sym typeface="Montserrat"/>
                </a:rPr>
                <a:t>os en guerra. No una guerra de naciones, sino una guerra invisible entre el bien y el mal. Cada corazón es un campo de batalla donde se decide el destino eterno de las personas. Pero Dios no nos ha dejado indefensos. Nos dio un arma perfecta, más poderosa que la espada y más precisa que cualquier estrategia humana: la Biblia, la Palabra viva de Dios. Hoy recorreremos el campo de batalla espiritual. En cada escena, un combatiente enfrentará una crisis. En cada crisis, una sola voz traerá la victoria: la voz de la Palabra.</a:t>
              </a:r>
            </a:p>
          </p:txBody>
        </p:sp>
      </p:grpSp>
      <p:sp>
        <p:nvSpPr>
          <p:cNvPr name="TextBox 7" id="7"/>
          <p:cNvSpPr txBox="true"/>
          <p:nvPr/>
        </p:nvSpPr>
        <p:spPr>
          <a:xfrm rot="0">
            <a:off x="3603199" y="9782897"/>
            <a:ext cx="2349028"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57012" y="3194150"/>
            <a:ext cx="15074799" cy="4638677"/>
            <a:chOff x="0" y="0"/>
            <a:chExt cx="2081830" cy="640601"/>
          </a:xfrm>
        </p:grpSpPr>
        <p:sp>
          <p:nvSpPr>
            <p:cNvPr name="Freeform 3" id="3"/>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ED620B"/>
            </a:solidFill>
            <a:ln w="38100" cap="sq">
              <a:solidFill>
                <a:srgbClr val="FFFFFF"/>
              </a:solidFill>
              <a:prstDash val="solid"/>
              <a:miter/>
            </a:ln>
          </p:spPr>
        </p:sp>
        <p:sp>
          <p:nvSpPr>
            <p:cNvPr name="TextBox 4" id="4"/>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5" id="5"/>
          <p:cNvSpPr txBox="true"/>
          <p:nvPr/>
        </p:nvSpPr>
        <p:spPr>
          <a:xfrm rot="0">
            <a:off x="3583051" y="3707138"/>
            <a:ext cx="11121897" cy="3191510"/>
          </a:xfrm>
          <a:prstGeom prst="rect">
            <a:avLst/>
          </a:prstGeom>
        </p:spPr>
        <p:txBody>
          <a:bodyPr anchor="t" rtlCol="false" tIns="0" lIns="0" bIns="0" rIns="0">
            <a:spAutoFit/>
          </a:bodyPr>
          <a:lstStyle/>
          <a:p>
            <a:pPr algn="l">
              <a:lnSpc>
                <a:spcPts val="3624"/>
              </a:lnSpc>
            </a:pPr>
            <a:r>
              <a:rPr lang="en-US" sz="2899" spc="8">
                <a:solidFill>
                  <a:srgbClr val="FFFFFF"/>
                </a:solidFill>
                <a:latin typeface="Montserrat"/>
                <a:ea typeface="Montserrat"/>
                <a:cs typeface="Montserrat"/>
                <a:sym typeface="Montserrat"/>
              </a:rPr>
              <a:t>Cuando el peso del fracaso nos hace creer que no merecemos continuar, la Biblia interviene no para condenar, sino para rescatar. Ella es la voz que nos recuerda que la confesión trae limpieza y que el justo, aunque caiga siete veces, vuelve a levantarse. La Palabra de Dios es la mano extendida que nos saca del fango de la desesperación y nos pone de nuevo en marcha.</a:t>
            </a:r>
          </a:p>
        </p:txBody>
      </p:sp>
      <p:sp>
        <p:nvSpPr>
          <p:cNvPr name="TextBox 6" id="6"/>
          <p:cNvSpPr txBox="true"/>
          <p:nvPr/>
        </p:nvSpPr>
        <p:spPr>
          <a:xfrm rot="0">
            <a:off x="11466293" y="7771412"/>
            <a:ext cx="4988176" cy="530860"/>
          </a:xfrm>
          <a:prstGeom prst="rect">
            <a:avLst/>
          </a:prstGeom>
        </p:spPr>
        <p:txBody>
          <a:bodyPr anchor="t" rtlCol="false" tIns="0" lIns="0" bIns="0" rIns="0">
            <a:spAutoFit/>
          </a:bodyPr>
          <a:lstStyle/>
          <a:p>
            <a:pPr algn="l">
              <a:lnSpc>
                <a:spcPts val="4249"/>
              </a:lnSpc>
            </a:pPr>
            <a:r>
              <a:rPr lang="en-US" sz="3399" spc="10">
                <a:solidFill>
                  <a:srgbClr val="FFFFFF"/>
                </a:solidFill>
                <a:latin typeface="Montserrat"/>
                <a:ea typeface="Montserrat"/>
                <a:cs typeface="Montserrat"/>
                <a:sym typeface="Montserrat"/>
              </a:rPr>
              <a:t>Inversiones y finanzas</a:t>
            </a:r>
          </a:p>
        </p:txBody>
      </p:sp>
      <p:sp>
        <p:nvSpPr>
          <p:cNvPr name="TextBox 7" id="7"/>
          <p:cNvSpPr txBox="true"/>
          <p:nvPr/>
        </p:nvSpPr>
        <p:spPr>
          <a:xfrm rot="0">
            <a:off x="1357012" y="1141623"/>
            <a:ext cx="15902288" cy="1162422"/>
          </a:xfrm>
          <a:prstGeom prst="rect">
            <a:avLst/>
          </a:prstGeom>
        </p:spPr>
        <p:txBody>
          <a:bodyPr anchor="t" rtlCol="false" tIns="0" lIns="0" bIns="0" rIns="0">
            <a:spAutoFit/>
          </a:bodyPr>
          <a:lstStyle/>
          <a:p>
            <a:pPr algn="l" marL="0" indent="0" lvl="0">
              <a:lnSpc>
                <a:spcPts val="9230"/>
              </a:lnSpc>
              <a:spcBef>
                <a:spcPct val="0"/>
              </a:spcBef>
            </a:pPr>
            <a:r>
              <a:rPr lang="en-US" b="true" sz="7628">
                <a:solidFill>
                  <a:srgbClr val="ED620B"/>
                </a:solidFill>
                <a:latin typeface="Montserrat Bold"/>
                <a:ea typeface="Montserrat Bold"/>
                <a:cs typeface="Montserrat Bold"/>
                <a:sym typeface="Montserrat Bold"/>
              </a:rPr>
              <a:t>La Biblia como restauradora</a:t>
            </a:r>
          </a:p>
        </p:txBody>
      </p:sp>
      <p:sp>
        <p:nvSpPr>
          <p:cNvPr name="TextBox 8" id="8"/>
          <p:cNvSpPr txBox="true"/>
          <p:nvPr/>
        </p:nvSpPr>
        <p:spPr>
          <a:xfrm rot="0">
            <a:off x="1701537" y="4171423"/>
            <a:ext cx="1271590" cy="2492666"/>
          </a:xfrm>
          <a:prstGeom prst="rect">
            <a:avLst/>
          </a:prstGeom>
        </p:spPr>
        <p:txBody>
          <a:bodyPr anchor="t" rtlCol="false" tIns="0" lIns="0" bIns="0" rIns="0">
            <a:spAutoFit/>
          </a:bodyPr>
          <a:lstStyle/>
          <a:p>
            <a:pPr algn="r">
              <a:lnSpc>
                <a:spcPts val="21307"/>
              </a:lnSpc>
            </a:pPr>
            <a:r>
              <a:rPr lang="en-US" b="true" sz="12533" spc="739">
                <a:solidFill>
                  <a:srgbClr val="FFFFFF"/>
                </a:solidFill>
                <a:latin typeface="Montserrat Bold"/>
                <a:ea typeface="Montserrat Bold"/>
                <a:cs typeface="Montserrat Bold"/>
                <a:sym typeface="Montserrat Bold"/>
              </a:rPr>
              <a:t>1</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grpSp>
        <p:nvGrpSpPr>
          <p:cNvPr name="Group 10" id="10"/>
          <p:cNvGrpSpPr/>
          <p:nvPr/>
        </p:nvGrpSpPr>
        <p:grpSpPr>
          <a:xfrm rot="0">
            <a:off x="6069138" y="7127178"/>
            <a:ext cx="11331447" cy="3486808"/>
            <a:chOff x="0" y="0"/>
            <a:chExt cx="2081830" cy="640601"/>
          </a:xfrm>
        </p:grpSpPr>
        <p:sp>
          <p:nvSpPr>
            <p:cNvPr name="Freeform 11" id="11"/>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FFFFFF"/>
            </a:solidFill>
            <a:ln w="38100" cap="sq">
              <a:solidFill>
                <a:srgbClr val="FFFFFF"/>
              </a:solidFill>
              <a:prstDash val="solid"/>
              <a:miter/>
            </a:ln>
          </p:spPr>
        </p:sp>
        <p:sp>
          <p:nvSpPr>
            <p:cNvPr name="TextBox 12" id="12"/>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13" id="13"/>
          <p:cNvSpPr txBox="true"/>
          <p:nvPr/>
        </p:nvSpPr>
        <p:spPr>
          <a:xfrm rot="0">
            <a:off x="7742411" y="8239611"/>
            <a:ext cx="8360124" cy="942975"/>
          </a:xfrm>
          <a:prstGeom prst="rect">
            <a:avLst/>
          </a:prstGeom>
        </p:spPr>
        <p:txBody>
          <a:bodyPr anchor="t" rtlCol="false" tIns="0" lIns="0" bIns="0" rIns="0">
            <a:spAutoFit/>
          </a:bodyPr>
          <a:lstStyle/>
          <a:p>
            <a:pPr algn="l">
              <a:lnSpc>
                <a:spcPts val="3750"/>
              </a:lnSpc>
            </a:pPr>
            <a:r>
              <a:rPr lang="en-US" sz="3000" spc="9">
                <a:solidFill>
                  <a:srgbClr val="ED620B"/>
                </a:solidFill>
                <a:latin typeface="Montserrat"/>
                <a:ea typeface="Montserrat"/>
                <a:cs typeface="Montserrat"/>
                <a:sym typeface="Montserrat"/>
              </a:rPr>
              <a:t>«Porque siete veces cae el justo, y vuelve a levantarse» (Proverbios 24: 16)</a:t>
            </a:r>
          </a:p>
        </p:txBody>
      </p:sp>
      <p:sp>
        <p:nvSpPr>
          <p:cNvPr name="TextBox 14" id="14"/>
          <p:cNvSpPr txBox="true"/>
          <p:nvPr/>
        </p:nvSpPr>
        <p:spPr>
          <a:xfrm rot="0">
            <a:off x="11887262" y="97711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53" y="-342784"/>
            <a:ext cx="9294053" cy="10972567"/>
            <a:chOff x="0" y="0"/>
            <a:chExt cx="12392071" cy="14630090"/>
          </a:xfrm>
        </p:grpSpPr>
        <p:pic>
          <p:nvPicPr>
            <p:cNvPr name="Picture 3" id="3"/>
            <p:cNvPicPr>
              <a:picLocks noChangeAspect="true"/>
            </p:cNvPicPr>
            <p:nvPr/>
          </p:nvPicPr>
          <p:blipFill>
            <a:blip r:embed="rId2"/>
            <a:srcRect l="18198" t="0" r="18198" b="0"/>
            <a:stretch>
              <a:fillRect/>
            </a:stretch>
          </p:blipFill>
          <p:spPr>
            <a:xfrm flipH="false" flipV="false">
              <a:off x="0" y="0"/>
              <a:ext cx="12392071" cy="14630090"/>
            </a:xfrm>
            <a:prstGeom prst="rect">
              <a:avLst/>
            </a:prstGeom>
          </p:spPr>
        </p:pic>
      </p:grpSp>
      <p:grpSp>
        <p:nvGrpSpPr>
          <p:cNvPr name="Group 4" id="4"/>
          <p:cNvGrpSpPr/>
          <p:nvPr/>
        </p:nvGrpSpPr>
        <p:grpSpPr>
          <a:xfrm rot="0">
            <a:off x="8463444" y="3364109"/>
            <a:ext cx="9824556" cy="3558782"/>
            <a:chOff x="0" y="0"/>
            <a:chExt cx="3370039" cy="1220741"/>
          </a:xfrm>
        </p:grpSpPr>
        <p:sp>
          <p:nvSpPr>
            <p:cNvPr name="Freeform 5" id="5"/>
            <p:cNvSpPr/>
            <p:nvPr/>
          </p:nvSpPr>
          <p:spPr>
            <a:xfrm flipH="false" flipV="false" rot="0">
              <a:off x="0" y="0"/>
              <a:ext cx="3370039" cy="1220741"/>
            </a:xfrm>
            <a:custGeom>
              <a:avLst/>
              <a:gdLst/>
              <a:ahLst/>
              <a:cxnLst/>
              <a:rect r="r" b="b" t="t" l="l"/>
              <a:pathLst>
                <a:path h="1220741" w="3370039">
                  <a:moveTo>
                    <a:pt x="0" y="0"/>
                  </a:moveTo>
                  <a:lnTo>
                    <a:pt x="3370039" y="0"/>
                  </a:lnTo>
                  <a:lnTo>
                    <a:pt x="3370039" y="1220741"/>
                  </a:lnTo>
                  <a:lnTo>
                    <a:pt x="0" y="1220741"/>
                  </a:lnTo>
                  <a:close/>
                </a:path>
              </a:pathLst>
            </a:custGeom>
            <a:solidFill>
              <a:srgbClr val="ED620B"/>
            </a:solidFill>
          </p:spPr>
        </p:sp>
        <p:sp>
          <p:nvSpPr>
            <p:cNvPr name="TextBox 6" id="6"/>
            <p:cNvSpPr txBox="true"/>
            <p:nvPr/>
          </p:nvSpPr>
          <p:spPr>
            <a:xfrm>
              <a:off x="0" y="-9525"/>
              <a:ext cx="3370039" cy="1230266"/>
            </a:xfrm>
            <a:prstGeom prst="rect">
              <a:avLst/>
            </a:prstGeom>
          </p:spPr>
          <p:txBody>
            <a:bodyPr anchor="ctr" rtlCol="false" tIns="50800" lIns="50800" bIns="50800" rIns="50800"/>
            <a:lstStyle/>
            <a:p>
              <a:pPr algn="ctr">
                <a:lnSpc>
                  <a:spcPts val="3275"/>
                </a:lnSpc>
              </a:pPr>
            </a:p>
          </p:txBody>
        </p:sp>
      </p:grpSp>
      <p:grpSp>
        <p:nvGrpSpPr>
          <p:cNvPr name="Group 7" id="7"/>
          <p:cNvGrpSpPr/>
          <p:nvPr/>
        </p:nvGrpSpPr>
        <p:grpSpPr>
          <a:xfrm rot="0">
            <a:off x="9920836" y="4005089"/>
            <a:ext cx="7410929" cy="2432397"/>
            <a:chOff x="0" y="0"/>
            <a:chExt cx="9881238" cy="3243196"/>
          </a:xfrm>
        </p:grpSpPr>
        <p:sp>
          <p:nvSpPr>
            <p:cNvPr name="TextBox 8" id="8"/>
            <p:cNvSpPr txBox="true"/>
            <p:nvPr/>
          </p:nvSpPr>
          <p:spPr>
            <a:xfrm rot="0">
              <a:off x="0" y="47625"/>
              <a:ext cx="9881238" cy="1463675"/>
            </a:xfrm>
            <a:prstGeom prst="rect">
              <a:avLst/>
            </a:prstGeom>
          </p:spPr>
          <p:txBody>
            <a:bodyPr anchor="t" rtlCol="false" tIns="0" lIns="0" bIns="0" rIns="0">
              <a:spAutoFit/>
            </a:bodyPr>
            <a:lstStyle/>
            <a:p>
              <a:pPr algn="l">
                <a:lnSpc>
                  <a:spcPts val="8474"/>
                </a:lnSpc>
              </a:pPr>
              <a:r>
                <a:rPr lang="en-US" sz="7500" b="true">
                  <a:solidFill>
                    <a:srgbClr val="FFFFFF"/>
                  </a:solidFill>
                  <a:latin typeface="Montserrat Bold"/>
                  <a:ea typeface="Montserrat Bold"/>
                  <a:cs typeface="Montserrat Bold"/>
                  <a:sym typeface="Montserrat Bold"/>
                </a:rPr>
                <a:t>Himno Inicial</a:t>
              </a:r>
            </a:p>
          </p:txBody>
        </p:sp>
        <p:sp>
          <p:nvSpPr>
            <p:cNvPr name="TextBox 9" id="9"/>
            <p:cNvSpPr txBox="true"/>
            <p:nvPr/>
          </p:nvSpPr>
          <p:spPr>
            <a:xfrm rot="0">
              <a:off x="0" y="2372822"/>
              <a:ext cx="9516447" cy="870374"/>
            </a:xfrm>
            <a:prstGeom prst="rect">
              <a:avLst/>
            </a:prstGeom>
          </p:spPr>
          <p:txBody>
            <a:bodyPr anchor="t" rtlCol="false" tIns="0" lIns="0" bIns="0" rIns="0">
              <a:spAutoFit/>
            </a:bodyPr>
            <a:lstStyle/>
            <a:p>
              <a:pPr algn="l" marL="0" indent="0" lvl="1">
                <a:lnSpc>
                  <a:spcPts val="5329"/>
                </a:lnSpc>
                <a:spcBef>
                  <a:spcPct val="0"/>
                </a:spcBef>
              </a:pPr>
              <a:r>
                <a:rPr lang="en-US" sz="4099" spc="40">
                  <a:solidFill>
                    <a:srgbClr val="FFFFFF"/>
                  </a:solidFill>
                  <a:latin typeface="Montserrat"/>
                  <a:ea typeface="Montserrat"/>
                  <a:cs typeface="Montserrat"/>
                  <a:sym typeface="Montserrat"/>
                </a:rPr>
                <a:t># 205 “Dadme la Biblia”</a:t>
              </a:r>
            </a:p>
          </p:txBody>
        </p:sp>
      </p:grpSp>
      <p:sp>
        <p:nvSpPr>
          <p:cNvPr name="TextBox 10" id="10"/>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57012" y="3194150"/>
            <a:ext cx="15074799" cy="4638677"/>
            <a:chOff x="0" y="0"/>
            <a:chExt cx="2081830" cy="640601"/>
          </a:xfrm>
        </p:grpSpPr>
        <p:sp>
          <p:nvSpPr>
            <p:cNvPr name="Freeform 3" id="3"/>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ED620B"/>
            </a:solidFill>
            <a:ln w="38100" cap="sq">
              <a:solidFill>
                <a:srgbClr val="FFFFFF"/>
              </a:solidFill>
              <a:prstDash val="solid"/>
              <a:miter/>
            </a:ln>
          </p:spPr>
        </p:sp>
        <p:sp>
          <p:nvSpPr>
            <p:cNvPr name="TextBox 4" id="4"/>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5" id="5"/>
          <p:cNvSpPr txBox="true"/>
          <p:nvPr/>
        </p:nvSpPr>
        <p:spPr>
          <a:xfrm rot="0">
            <a:off x="3583051" y="3707138"/>
            <a:ext cx="11121897" cy="3191510"/>
          </a:xfrm>
          <a:prstGeom prst="rect">
            <a:avLst/>
          </a:prstGeom>
        </p:spPr>
        <p:txBody>
          <a:bodyPr anchor="t" rtlCol="false" tIns="0" lIns="0" bIns="0" rIns="0">
            <a:spAutoFit/>
          </a:bodyPr>
          <a:lstStyle/>
          <a:p>
            <a:pPr algn="l">
              <a:lnSpc>
                <a:spcPts val="3624"/>
              </a:lnSpc>
            </a:pPr>
            <a:r>
              <a:rPr lang="en-US" sz="2899" spc="8">
                <a:solidFill>
                  <a:srgbClr val="FFFFFF"/>
                </a:solidFill>
                <a:latin typeface="Montserrat"/>
                <a:ea typeface="Montserrat"/>
                <a:cs typeface="Montserrat"/>
                <a:sym typeface="Montserrat"/>
              </a:rPr>
              <a:t>En medio de un mar de voces, rumores y estrategias humanas que cambian con el viento, la Biblia se levanta como la única autoridad absoluta. Ella no es un consejo opcional, sino la "Lámpara y Lumbrera" que disipa la confusión del mando. Toda decisión, plan o mensaje debe someterse al filtro de la Escritura: si no habla conforme a ella, es porque no hay luz en ese camino.</a:t>
            </a:r>
          </a:p>
        </p:txBody>
      </p:sp>
      <p:sp>
        <p:nvSpPr>
          <p:cNvPr name="TextBox 6" id="6"/>
          <p:cNvSpPr txBox="true"/>
          <p:nvPr/>
        </p:nvSpPr>
        <p:spPr>
          <a:xfrm rot="0">
            <a:off x="11466293" y="7771412"/>
            <a:ext cx="4988176" cy="530860"/>
          </a:xfrm>
          <a:prstGeom prst="rect">
            <a:avLst/>
          </a:prstGeom>
        </p:spPr>
        <p:txBody>
          <a:bodyPr anchor="t" rtlCol="false" tIns="0" lIns="0" bIns="0" rIns="0">
            <a:spAutoFit/>
          </a:bodyPr>
          <a:lstStyle/>
          <a:p>
            <a:pPr algn="l">
              <a:lnSpc>
                <a:spcPts val="4249"/>
              </a:lnSpc>
            </a:pPr>
            <a:r>
              <a:rPr lang="en-US" sz="3399" spc="10">
                <a:solidFill>
                  <a:srgbClr val="FFFFFF"/>
                </a:solidFill>
                <a:latin typeface="Montserrat"/>
                <a:ea typeface="Montserrat"/>
                <a:cs typeface="Montserrat"/>
                <a:sym typeface="Montserrat"/>
              </a:rPr>
              <a:t>Inversiones y finanzas</a:t>
            </a:r>
          </a:p>
        </p:txBody>
      </p:sp>
      <p:sp>
        <p:nvSpPr>
          <p:cNvPr name="TextBox 7" id="7"/>
          <p:cNvSpPr txBox="true"/>
          <p:nvPr/>
        </p:nvSpPr>
        <p:spPr>
          <a:xfrm rot="0">
            <a:off x="1357012" y="1141623"/>
            <a:ext cx="15902288" cy="1162422"/>
          </a:xfrm>
          <a:prstGeom prst="rect">
            <a:avLst/>
          </a:prstGeom>
        </p:spPr>
        <p:txBody>
          <a:bodyPr anchor="t" rtlCol="false" tIns="0" lIns="0" bIns="0" rIns="0">
            <a:spAutoFit/>
          </a:bodyPr>
          <a:lstStyle/>
          <a:p>
            <a:pPr algn="l" marL="0" indent="0" lvl="0">
              <a:lnSpc>
                <a:spcPts val="9230"/>
              </a:lnSpc>
              <a:spcBef>
                <a:spcPct val="0"/>
              </a:spcBef>
            </a:pPr>
            <a:r>
              <a:rPr lang="en-US" b="true" sz="7628">
                <a:solidFill>
                  <a:srgbClr val="ED620B"/>
                </a:solidFill>
                <a:latin typeface="Montserrat Bold"/>
                <a:ea typeface="Montserrat Bold"/>
                <a:cs typeface="Montserrat Bold"/>
                <a:sym typeface="Montserrat Bold"/>
              </a:rPr>
              <a:t>La Biblia como Brújula</a:t>
            </a:r>
          </a:p>
        </p:txBody>
      </p:sp>
      <p:sp>
        <p:nvSpPr>
          <p:cNvPr name="TextBox 8" id="8"/>
          <p:cNvSpPr txBox="true"/>
          <p:nvPr/>
        </p:nvSpPr>
        <p:spPr>
          <a:xfrm rot="0">
            <a:off x="1701537" y="4171423"/>
            <a:ext cx="1271590" cy="2492666"/>
          </a:xfrm>
          <a:prstGeom prst="rect">
            <a:avLst/>
          </a:prstGeom>
        </p:spPr>
        <p:txBody>
          <a:bodyPr anchor="t" rtlCol="false" tIns="0" lIns="0" bIns="0" rIns="0">
            <a:spAutoFit/>
          </a:bodyPr>
          <a:lstStyle/>
          <a:p>
            <a:pPr algn="r">
              <a:lnSpc>
                <a:spcPts val="21307"/>
              </a:lnSpc>
            </a:pPr>
            <a:r>
              <a:rPr lang="en-US" b="true" sz="12533" spc="739">
                <a:solidFill>
                  <a:srgbClr val="FFFFFF"/>
                </a:solidFill>
                <a:latin typeface="Montserrat Bold"/>
                <a:ea typeface="Montserrat Bold"/>
                <a:cs typeface="Montserrat Bold"/>
                <a:sym typeface="Montserrat Bold"/>
              </a:rPr>
              <a:t>2</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140065"/>
            <a:ext cx="9666205" cy="10567131"/>
            <a:chOff x="0" y="0"/>
            <a:chExt cx="12888273" cy="14089507"/>
          </a:xfrm>
        </p:grpSpPr>
        <p:pic>
          <p:nvPicPr>
            <p:cNvPr name="Picture 3" id="3"/>
            <p:cNvPicPr>
              <a:picLocks noChangeAspect="true"/>
            </p:cNvPicPr>
            <p:nvPr/>
          </p:nvPicPr>
          <p:blipFill>
            <a:blip r:embed="rId2"/>
            <a:srcRect l="19527" t="0" r="19527" b="0"/>
            <a:stretch>
              <a:fillRect/>
            </a:stretch>
          </p:blipFill>
          <p:spPr>
            <a:xfrm flipH="false" flipV="false">
              <a:off x="0" y="0"/>
              <a:ext cx="12888273" cy="14089507"/>
            </a:xfrm>
            <a:prstGeom prst="rect">
              <a:avLst/>
            </a:prstGeom>
          </p:spPr>
        </p:pic>
      </p:grpSp>
      <p:grpSp>
        <p:nvGrpSpPr>
          <p:cNvPr name="Group 4" id="4"/>
          <p:cNvGrpSpPr/>
          <p:nvPr/>
        </p:nvGrpSpPr>
        <p:grpSpPr>
          <a:xfrm rot="0">
            <a:off x="8489012" y="1333934"/>
            <a:ext cx="1309976" cy="7619131"/>
            <a:chOff x="0" y="0"/>
            <a:chExt cx="449351" cy="2613530"/>
          </a:xfrm>
        </p:grpSpPr>
        <p:sp>
          <p:nvSpPr>
            <p:cNvPr name="Freeform 5" id="5"/>
            <p:cNvSpPr/>
            <p:nvPr/>
          </p:nvSpPr>
          <p:spPr>
            <a:xfrm flipH="false" flipV="false" rot="0">
              <a:off x="0" y="0"/>
              <a:ext cx="449351" cy="2613530"/>
            </a:xfrm>
            <a:custGeom>
              <a:avLst/>
              <a:gdLst/>
              <a:ahLst/>
              <a:cxnLst/>
              <a:rect r="r" b="b" t="t" l="l"/>
              <a:pathLst>
                <a:path h="2613530" w="449351">
                  <a:moveTo>
                    <a:pt x="0" y="0"/>
                  </a:moveTo>
                  <a:lnTo>
                    <a:pt x="449351" y="0"/>
                  </a:lnTo>
                  <a:lnTo>
                    <a:pt x="449351" y="2613530"/>
                  </a:lnTo>
                  <a:lnTo>
                    <a:pt x="0" y="2613530"/>
                  </a:lnTo>
                  <a:close/>
                </a:path>
              </a:pathLst>
            </a:custGeom>
            <a:solidFill>
              <a:srgbClr val="ED620B"/>
            </a:solidFill>
          </p:spPr>
        </p:sp>
        <p:sp>
          <p:nvSpPr>
            <p:cNvPr name="TextBox 6" id="6"/>
            <p:cNvSpPr txBox="true"/>
            <p:nvPr/>
          </p:nvSpPr>
          <p:spPr>
            <a:xfrm>
              <a:off x="0" y="-9525"/>
              <a:ext cx="449351" cy="2623055"/>
            </a:xfrm>
            <a:prstGeom prst="rect">
              <a:avLst/>
            </a:prstGeom>
          </p:spPr>
          <p:txBody>
            <a:bodyPr anchor="ctr" rtlCol="false" tIns="50800" lIns="50800" bIns="50800" rIns="50800"/>
            <a:lstStyle/>
            <a:p>
              <a:pPr algn="ctr">
                <a:lnSpc>
                  <a:spcPts val="3275"/>
                </a:lnSpc>
              </a:pPr>
            </a:p>
          </p:txBody>
        </p:sp>
      </p:grpSp>
      <p:grpSp>
        <p:nvGrpSpPr>
          <p:cNvPr name="Group 7" id="7"/>
          <p:cNvGrpSpPr/>
          <p:nvPr/>
        </p:nvGrpSpPr>
        <p:grpSpPr>
          <a:xfrm rot="0">
            <a:off x="1230475" y="2582480"/>
            <a:ext cx="6547291" cy="2567181"/>
            <a:chOff x="0" y="0"/>
            <a:chExt cx="8729721" cy="3422908"/>
          </a:xfrm>
        </p:grpSpPr>
        <p:sp>
          <p:nvSpPr>
            <p:cNvPr name="TextBox 8" id="8"/>
            <p:cNvSpPr txBox="true"/>
            <p:nvPr/>
          </p:nvSpPr>
          <p:spPr>
            <a:xfrm rot="0">
              <a:off x="0" y="28575"/>
              <a:ext cx="8729721" cy="1554692"/>
            </a:xfrm>
            <a:prstGeom prst="rect">
              <a:avLst/>
            </a:prstGeom>
          </p:spPr>
          <p:txBody>
            <a:bodyPr anchor="t" rtlCol="false" tIns="0" lIns="0" bIns="0" rIns="0">
              <a:spAutoFit/>
            </a:bodyPr>
            <a:lstStyle/>
            <a:p>
              <a:pPr algn="ctr" marL="0" indent="0" lvl="0">
                <a:lnSpc>
                  <a:spcPts val="4599"/>
                </a:lnSpc>
                <a:spcBef>
                  <a:spcPct val="0"/>
                </a:spcBef>
              </a:pPr>
              <a:r>
                <a:rPr lang="en-US" b="true" sz="3999">
                  <a:solidFill>
                    <a:srgbClr val="ED620B"/>
                  </a:solidFill>
                  <a:latin typeface="Montserrat Bold"/>
                  <a:ea typeface="Montserrat Bold"/>
                  <a:cs typeface="Montserrat Bold"/>
                  <a:sym typeface="Montserrat Bold"/>
                </a:rPr>
                <a:t>Lectura Bíblica y Oración</a:t>
              </a:r>
            </a:p>
          </p:txBody>
        </p:sp>
        <p:sp>
          <p:nvSpPr>
            <p:cNvPr name="TextBox 9" id="9"/>
            <p:cNvSpPr txBox="true"/>
            <p:nvPr/>
          </p:nvSpPr>
          <p:spPr>
            <a:xfrm rot="0">
              <a:off x="0" y="2108541"/>
              <a:ext cx="8729721" cy="1314366"/>
            </a:xfrm>
            <a:prstGeom prst="rect">
              <a:avLst/>
            </a:prstGeom>
          </p:spPr>
          <p:txBody>
            <a:bodyPr anchor="t" rtlCol="false" tIns="0" lIns="0" bIns="0" rIns="0">
              <a:spAutoFit/>
            </a:bodyPr>
            <a:lstStyle/>
            <a:p>
              <a:pPr algn="ctr">
                <a:lnSpc>
                  <a:spcPts val="2556"/>
                </a:lnSpc>
              </a:pPr>
            </a:p>
            <a:p>
              <a:pPr algn="ctr">
                <a:lnSpc>
                  <a:spcPts val="5679"/>
                </a:lnSpc>
              </a:pPr>
              <a:r>
                <a:rPr lang="en-US" sz="3999">
                  <a:solidFill>
                    <a:srgbClr val="000000"/>
                  </a:solidFill>
                  <a:latin typeface="Montserrat"/>
                  <a:ea typeface="Montserrat"/>
                  <a:cs typeface="Montserrat"/>
                  <a:sym typeface="Montserrat"/>
                </a:rPr>
                <a:t> Isaías 8: 20</a:t>
              </a:r>
            </a:p>
          </p:txBody>
        </p:sp>
      </p:grpSp>
      <p:sp>
        <p:nvSpPr>
          <p:cNvPr name="TextBox 10" id="10"/>
          <p:cNvSpPr txBox="true"/>
          <p:nvPr/>
        </p:nvSpPr>
        <p:spPr>
          <a:xfrm rot="0">
            <a:off x="1492312" y="6165980"/>
            <a:ext cx="6547291" cy="1746124"/>
          </a:xfrm>
          <a:prstGeom prst="rect">
            <a:avLst/>
          </a:prstGeom>
        </p:spPr>
        <p:txBody>
          <a:bodyPr anchor="t" rtlCol="false" tIns="0" lIns="0" bIns="0" rIns="0">
            <a:spAutoFit/>
          </a:bodyPr>
          <a:lstStyle/>
          <a:p>
            <a:pPr algn="ctr">
              <a:lnSpc>
                <a:spcPts val="4685"/>
              </a:lnSpc>
            </a:pPr>
            <a:r>
              <a:rPr lang="en-US" sz="3299">
                <a:solidFill>
                  <a:srgbClr val="ED620B"/>
                </a:solidFill>
                <a:latin typeface="Montserrat"/>
                <a:ea typeface="Montserrat"/>
                <a:cs typeface="Montserrat"/>
                <a:sym typeface="Montserrat"/>
              </a:rPr>
              <a:t>«¡A</a:t>
            </a:r>
            <a:r>
              <a:rPr lang="en-US" sz="3299">
                <a:solidFill>
                  <a:srgbClr val="ED620B"/>
                </a:solidFill>
                <a:latin typeface="Montserrat"/>
                <a:ea typeface="Montserrat"/>
                <a:cs typeface="Montserrat"/>
                <a:sym typeface="Montserrat"/>
              </a:rPr>
              <a:t> la ley y al testimonio! Si no dicen conforme a esto, es porque no les ha amanecido».</a:t>
            </a:r>
          </a:p>
        </p:txBody>
      </p:sp>
      <p:sp>
        <p:nvSpPr>
          <p:cNvPr name="TextBox 11" id="11"/>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57012" y="3194150"/>
            <a:ext cx="15074799" cy="4638677"/>
            <a:chOff x="0" y="0"/>
            <a:chExt cx="2081830" cy="640601"/>
          </a:xfrm>
        </p:grpSpPr>
        <p:sp>
          <p:nvSpPr>
            <p:cNvPr name="Freeform 3" id="3"/>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ED620B"/>
            </a:solidFill>
            <a:ln w="38100" cap="sq">
              <a:solidFill>
                <a:srgbClr val="FFFFFF"/>
              </a:solidFill>
              <a:prstDash val="solid"/>
              <a:miter/>
            </a:ln>
          </p:spPr>
        </p:sp>
        <p:sp>
          <p:nvSpPr>
            <p:cNvPr name="TextBox 4" id="4"/>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5" id="5"/>
          <p:cNvSpPr txBox="true"/>
          <p:nvPr/>
        </p:nvSpPr>
        <p:spPr>
          <a:xfrm rot="0">
            <a:off x="3583051" y="3707138"/>
            <a:ext cx="11121897" cy="3191510"/>
          </a:xfrm>
          <a:prstGeom prst="rect">
            <a:avLst/>
          </a:prstGeom>
        </p:spPr>
        <p:txBody>
          <a:bodyPr anchor="t" rtlCol="false" tIns="0" lIns="0" bIns="0" rIns="0">
            <a:spAutoFit/>
          </a:bodyPr>
          <a:lstStyle/>
          <a:p>
            <a:pPr algn="l">
              <a:lnSpc>
                <a:spcPts val="3624"/>
              </a:lnSpc>
            </a:pPr>
            <a:r>
              <a:rPr lang="en-US" sz="2899" spc="8">
                <a:solidFill>
                  <a:srgbClr val="FFFFFF"/>
                </a:solidFill>
                <a:latin typeface="Montserrat"/>
                <a:ea typeface="Montserrat"/>
                <a:cs typeface="Montserrat"/>
                <a:sym typeface="Montserrat"/>
              </a:rPr>
              <a:t>El temor ante la muerte o el dolor es una realidad humana, pero la Biblia se presenta como nuestra seguridad inamovible. Ella no promete un camino sin peligros, pero garantiza la presencia constante de Dios. Al escuchar sus promesas, entendemos que la Palabra es la certeza de la victoria final, permitiéndonos enfrentar incluso nuestros mayores miedos con la frente en alto.</a:t>
            </a:r>
          </a:p>
        </p:txBody>
      </p:sp>
      <p:sp>
        <p:nvSpPr>
          <p:cNvPr name="TextBox 6" id="6"/>
          <p:cNvSpPr txBox="true"/>
          <p:nvPr/>
        </p:nvSpPr>
        <p:spPr>
          <a:xfrm rot="0">
            <a:off x="11466293" y="7771412"/>
            <a:ext cx="4988176" cy="530860"/>
          </a:xfrm>
          <a:prstGeom prst="rect">
            <a:avLst/>
          </a:prstGeom>
        </p:spPr>
        <p:txBody>
          <a:bodyPr anchor="t" rtlCol="false" tIns="0" lIns="0" bIns="0" rIns="0">
            <a:spAutoFit/>
          </a:bodyPr>
          <a:lstStyle/>
          <a:p>
            <a:pPr algn="l">
              <a:lnSpc>
                <a:spcPts val="4249"/>
              </a:lnSpc>
            </a:pPr>
            <a:r>
              <a:rPr lang="en-US" sz="3399" spc="10">
                <a:solidFill>
                  <a:srgbClr val="FFFFFF"/>
                </a:solidFill>
                <a:latin typeface="Montserrat"/>
                <a:ea typeface="Montserrat"/>
                <a:cs typeface="Montserrat"/>
                <a:sym typeface="Montserrat"/>
              </a:rPr>
              <a:t>Inversiones y finanzas</a:t>
            </a:r>
          </a:p>
        </p:txBody>
      </p:sp>
      <p:sp>
        <p:nvSpPr>
          <p:cNvPr name="TextBox 7" id="7"/>
          <p:cNvSpPr txBox="true"/>
          <p:nvPr/>
        </p:nvSpPr>
        <p:spPr>
          <a:xfrm rot="0">
            <a:off x="1357012" y="1141623"/>
            <a:ext cx="15902288" cy="1162422"/>
          </a:xfrm>
          <a:prstGeom prst="rect">
            <a:avLst/>
          </a:prstGeom>
        </p:spPr>
        <p:txBody>
          <a:bodyPr anchor="t" rtlCol="false" tIns="0" lIns="0" bIns="0" rIns="0">
            <a:spAutoFit/>
          </a:bodyPr>
          <a:lstStyle/>
          <a:p>
            <a:pPr algn="l" marL="0" indent="0" lvl="0">
              <a:lnSpc>
                <a:spcPts val="9230"/>
              </a:lnSpc>
              <a:spcBef>
                <a:spcPct val="0"/>
              </a:spcBef>
            </a:pPr>
            <a:r>
              <a:rPr lang="en-US" b="true" sz="7628">
                <a:solidFill>
                  <a:srgbClr val="ED620B"/>
                </a:solidFill>
                <a:latin typeface="Montserrat Bold"/>
                <a:ea typeface="Montserrat Bold"/>
                <a:cs typeface="Montserrat Bold"/>
                <a:sym typeface="Montserrat Bold"/>
              </a:rPr>
              <a:t>La Biblia como Escudo</a:t>
            </a:r>
          </a:p>
        </p:txBody>
      </p:sp>
      <p:sp>
        <p:nvSpPr>
          <p:cNvPr name="TextBox 8" id="8"/>
          <p:cNvSpPr txBox="true"/>
          <p:nvPr/>
        </p:nvSpPr>
        <p:spPr>
          <a:xfrm rot="0">
            <a:off x="1701537" y="4171423"/>
            <a:ext cx="1271590" cy="2492666"/>
          </a:xfrm>
          <a:prstGeom prst="rect">
            <a:avLst/>
          </a:prstGeom>
        </p:spPr>
        <p:txBody>
          <a:bodyPr anchor="t" rtlCol="false" tIns="0" lIns="0" bIns="0" rIns="0">
            <a:spAutoFit/>
          </a:bodyPr>
          <a:lstStyle/>
          <a:p>
            <a:pPr algn="r">
              <a:lnSpc>
                <a:spcPts val="21307"/>
              </a:lnSpc>
            </a:pPr>
            <a:r>
              <a:rPr lang="en-US" b="true" sz="12533" spc="739">
                <a:solidFill>
                  <a:srgbClr val="FFFFFF"/>
                </a:solidFill>
                <a:latin typeface="Montserrat Bold"/>
                <a:ea typeface="Montserrat Bold"/>
                <a:cs typeface="Montserrat Bold"/>
                <a:sym typeface="Montserrat Bold"/>
              </a:rPr>
              <a:t>3</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grpSp>
        <p:nvGrpSpPr>
          <p:cNvPr name="Group 10" id="10"/>
          <p:cNvGrpSpPr/>
          <p:nvPr/>
        </p:nvGrpSpPr>
        <p:grpSpPr>
          <a:xfrm rot="0">
            <a:off x="6069138" y="7127178"/>
            <a:ext cx="11331447" cy="3486808"/>
            <a:chOff x="0" y="0"/>
            <a:chExt cx="2081830" cy="640601"/>
          </a:xfrm>
        </p:grpSpPr>
        <p:sp>
          <p:nvSpPr>
            <p:cNvPr name="Freeform 11" id="11"/>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FFFFFF"/>
            </a:solidFill>
            <a:ln w="38100" cap="sq">
              <a:solidFill>
                <a:srgbClr val="FFFFFF"/>
              </a:solidFill>
              <a:prstDash val="solid"/>
              <a:miter/>
            </a:ln>
          </p:spPr>
        </p:sp>
        <p:sp>
          <p:nvSpPr>
            <p:cNvPr name="TextBox 12" id="12"/>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13" id="13"/>
          <p:cNvSpPr txBox="true"/>
          <p:nvPr/>
        </p:nvSpPr>
        <p:spPr>
          <a:xfrm rot="0">
            <a:off x="7742411" y="8001486"/>
            <a:ext cx="8360124" cy="1419225"/>
          </a:xfrm>
          <a:prstGeom prst="rect">
            <a:avLst/>
          </a:prstGeom>
        </p:spPr>
        <p:txBody>
          <a:bodyPr anchor="t" rtlCol="false" tIns="0" lIns="0" bIns="0" rIns="0">
            <a:spAutoFit/>
          </a:bodyPr>
          <a:lstStyle/>
          <a:p>
            <a:pPr algn="l">
              <a:lnSpc>
                <a:spcPts val="3750"/>
              </a:lnSpc>
            </a:pPr>
            <a:r>
              <a:rPr lang="en-US" sz="3000" spc="9">
                <a:solidFill>
                  <a:srgbClr val="ED620B"/>
                </a:solidFill>
                <a:latin typeface="Montserrat"/>
                <a:ea typeface="Montserrat"/>
                <a:cs typeface="Montserrat"/>
                <a:sym typeface="Montserrat"/>
              </a:rPr>
              <a:t>«No temas, porque yo estoy contigo; no desmayes, porque yo soy tu Dios» (Isaías 41: 10)</a:t>
            </a:r>
          </a:p>
        </p:txBody>
      </p:sp>
      <p:sp>
        <p:nvSpPr>
          <p:cNvPr name="TextBox 14" id="14"/>
          <p:cNvSpPr txBox="true"/>
          <p:nvPr/>
        </p:nvSpPr>
        <p:spPr>
          <a:xfrm rot="0">
            <a:off x="11887262" y="97711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03729" y="2595940"/>
            <a:ext cx="3805749" cy="5500573"/>
            <a:chOff x="0" y="0"/>
            <a:chExt cx="5074332" cy="7334097"/>
          </a:xfrm>
        </p:grpSpPr>
        <p:pic>
          <p:nvPicPr>
            <p:cNvPr name="Picture 3" id="3"/>
            <p:cNvPicPr>
              <a:picLocks noChangeAspect="true"/>
            </p:cNvPicPr>
            <p:nvPr/>
          </p:nvPicPr>
          <p:blipFill>
            <a:blip r:embed="rId2"/>
            <a:srcRect l="961" t="0" r="961" b="0"/>
            <a:stretch>
              <a:fillRect/>
            </a:stretch>
          </p:blipFill>
          <p:spPr>
            <a:xfrm flipH="false" flipV="false">
              <a:off x="0" y="0"/>
              <a:ext cx="5074332" cy="7334097"/>
            </a:xfrm>
            <a:prstGeom prst="rect">
              <a:avLst/>
            </a:prstGeom>
          </p:spPr>
        </p:pic>
      </p:grpSp>
      <p:grpSp>
        <p:nvGrpSpPr>
          <p:cNvPr name="Group 4" id="4"/>
          <p:cNvGrpSpPr/>
          <p:nvPr/>
        </p:nvGrpSpPr>
        <p:grpSpPr>
          <a:xfrm rot="0">
            <a:off x="8559158" y="8096512"/>
            <a:ext cx="6509637" cy="1265638"/>
            <a:chOff x="0" y="0"/>
            <a:chExt cx="2361381" cy="459112"/>
          </a:xfrm>
        </p:grpSpPr>
        <p:sp>
          <p:nvSpPr>
            <p:cNvPr name="Freeform 5" id="5"/>
            <p:cNvSpPr/>
            <p:nvPr/>
          </p:nvSpPr>
          <p:spPr>
            <a:xfrm flipH="false" flipV="false" rot="0">
              <a:off x="0" y="0"/>
              <a:ext cx="2361381" cy="459112"/>
            </a:xfrm>
            <a:custGeom>
              <a:avLst/>
              <a:gdLst/>
              <a:ahLst/>
              <a:cxnLst/>
              <a:rect r="r" b="b" t="t" l="l"/>
              <a:pathLst>
                <a:path h="459112" w="2361381">
                  <a:moveTo>
                    <a:pt x="0" y="0"/>
                  </a:moveTo>
                  <a:lnTo>
                    <a:pt x="2361381" y="0"/>
                  </a:lnTo>
                  <a:lnTo>
                    <a:pt x="2361381" y="459112"/>
                  </a:lnTo>
                  <a:lnTo>
                    <a:pt x="0" y="459112"/>
                  </a:lnTo>
                  <a:close/>
                </a:path>
              </a:pathLst>
            </a:custGeom>
            <a:solidFill>
              <a:srgbClr val="ED620B"/>
            </a:solidFill>
            <a:ln cap="sq">
              <a:noFill/>
              <a:prstDash val="solid"/>
              <a:miter/>
            </a:ln>
          </p:spPr>
        </p:sp>
        <p:sp>
          <p:nvSpPr>
            <p:cNvPr name="TextBox 6" id="6"/>
            <p:cNvSpPr txBox="true"/>
            <p:nvPr/>
          </p:nvSpPr>
          <p:spPr>
            <a:xfrm>
              <a:off x="0" y="0"/>
              <a:ext cx="2361381" cy="459112"/>
            </a:xfrm>
            <a:prstGeom prst="rect">
              <a:avLst/>
            </a:prstGeom>
          </p:spPr>
          <p:txBody>
            <a:bodyPr anchor="ctr" rtlCol="false" tIns="50800" lIns="50800" bIns="50800" rIns="50800"/>
            <a:lstStyle/>
            <a:p>
              <a:pPr algn="ctr" marL="0" indent="0" lvl="0">
                <a:lnSpc>
                  <a:spcPts val="2952"/>
                </a:lnSpc>
                <a:spcBef>
                  <a:spcPct val="0"/>
                </a:spcBef>
              </a:pPr>
            </a:p>
          </p:txBody>
        </p:sp>
      </p:grpSp>
      <p:sp>
        <p:nvSpPr>
          <p:cNvPr name="Freeform 7" id="7"/>
          <p:cNvSpPr/>
          <p:nvPr/>
        </p:nvSpPr>
        <p:spPr>
          <a:xfrm flipH="false" flipV="false" rot="0">
            <a:off x="7336258" y="2935147"/>
            <a:ext cx="8955437" cy="4822158"/>
          </a:xfrm>
          <a:custGeom>
            <a:avLst/>
            <a:gdLst/>
            <a:ahLst/>
            <a:cxnLst/>
            <a:rect r="r" b="b" t="t" l="l"/>
            <a:pathLst>
              <a:path h="4822158" w="8955437">
                <a:moveTo>
                  <a:pt x="0" y="0"/>
                </a:moveTo>
                <a:lnTo>
                  <a:pt x="8955436" y="0"/>
                </a:lnTo>
                <a:lnTo>
                  <a:pt x="8955436" y="4822158"/>
                </a:lnTo>
                <a:lnTo>
                  <a:pt x="0" y="4822158"/>
                </a:lnTo>
                <a:lnTo>
                  <a:pt x="0" y="0"/>
                </a:lnTo>
                <a:close/>
              </a:path>
            </a:pathLst>
          </a:custGeom>
          <a:blipFill>
            <a:blip r:embed="rId3"/>
            <a:stretch>
              <a:fillRect l="0" t="0" r="0" b="0"/>
            </a:stretch>
          </a:blipFill>
        </p:spPr>
      </p:sp>
      <p:sp>
        <p:nvSpPr>
          <p:cNvPr name="TextBox 8" id="8"/>
          <p:cNvSpPr txBox="true"/>
          <p:nvPr/>
        </p:nvSpPr>
        <p:spPr>
          <a:xfrm rot="0">
            <a:off x="1028700" y="1346656"/>
            <a:ext cx="8115300" cy="727075"/>
          </a:xfrm>
          <a:prstGeom prst="rect">
            <a:avLst/>
          </a:prstGeom>
        </p:spPr>
        <p:txBody>
          <a:bodyPr anchor="t" rtlCol="false" tIns="0" lIns="0" bIns="0" rIns="0">
            <a:spAutoFit/>
          </a:bodyPr>
          <a:lstStyle/>
          <a:p>
            <a:pPr algn="l">
              <a:lnSpc>
                <a:spcPts val="5749"/>
              </a:lnSpc>
            </a:pPr>
            <a:r>
              <a:rPr lang="en-US" sz="4999" b="true">
                <a:solidFill>
                  <a:srgbClr val="ED620B"/>
                </a:solidFill>
                <a:latin typeface="Montserrat Bold"/>
                <a:ea typeface="Montserrat Bold"/>
                <a:cs typeface="Montserrat Bold"/>
                <a:sym typeface="Montserrat Bold"/>
              </a:rPr>
              <a:t>Informe Misionero</a:t>
            </a:r>
          </a:p>
        </p:txBody>
      </p:sp>
      <p:sp>
        <p:nvSpPr>
          <p:cNvPr name="TextBox 9" id="9"/>
          <p:cNvSpPr txBox="true"/>
          <p:nvPr/>
        </p:nvSpPr>
        <p:spPr>
          <a:xfrm rot="0">
            <a:off x="9502172" y="8479158"/>
            <a:ext cx="4623608" cy="481297"/>
          </a:xfrm>
          <a:prstGeom prst="rect">
            <a:avLst/>
          </a:prstGeom>
        </p:spPr>
        <p:txBody>
          <a:bodyPr anchor="t" rtlCol="false" tIns="0" lIns="0" bIns="0" rIns="0">
            <a:spAutoFit/>
          </a:bodyPr>
          <a:lstStyle/>
          <a:p>
            <a:pPr algn="l" marL="0" indent="0" lvl="0">
              <a:lnSpc>
                <a:spcPts val="3890"/>
              </a:lnSpc>
              <a:spcBef>
                <a:spcPct val="0"/>
              </a:spcBef>
            </a:pPr>
            <a:r>
              <a:rPr lang="en-US" b="true" sz="3087">
                <a:solidFill>
                  <a:srgbClr val="FFFFFF"/>
                </a:solidFill>
                <a:latin typeface="Montserrat Bold"/>
                <a:ea typeface="Montserrat Bold"/>
                <a:cs typeface="Montserrat Bold"/>
                <a:sym typeface="Montserrat Bold"/>
              </a:rPr>
              <a:t>“B</a:t>
            </a:r>
            <a:r>
              <a:rPr lang="en-US" b="true" sz="3087" strike="noStrike" u="none">
                <a:solidFill>
                  <a:srgbClr val="FFFFFF"/>
                </a:solidFill>
                <a:latin typeface="Montserrat Bold"/>
                <a:ea typeface="Montserrat Bold"/>
                <a:cs typeface="Montserrat Bold"/>
                <a:sym typeface="Montserrat Bold"/>
              </a:rPr>
              <a:t>estias aterradoras</a:t>
            </a:r>
            <a:r>
              <a:rPr lang="en-US" b="true" sz="3087" strike="noStrike" u="none">
                <a:solidFill>
                  <a:srgbClr val="FFFFFF"/>
                </a:solidFill>
                <a:latin typeface="Montserrat Bold"/>
                <a:ea typeface="Montserrat Bold"/>
                <a:cs typeface="Montserrat Bold"/>
                <a:sym typeface="Montserrat Bold"/>
              </a:rPr>
              <a:t>”</a:t>
            </a:r>
          </a:p>
        </p:txBody>
      </p:sp>
      <p:sp>
        <p:nvSpPr>
          <p:cNvPr name="TextBox 10" id="10"/>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57012" y="3194150"/>
            <a:ext cx="15074799" cy="4638677"/>
            <a:chOff x="0" y="0"/>
            <a:chExt cx="2081830" cy="640601"/>
          </a:xfrm>
        </p:grpSpPr>
        <p:sp>
          <p:nvSpPr>
            <p:cNvPr name="Freeform 3" id="3"/>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ED620B"/>
            </a:solidFill>
            <a:ln w="38100" cap="sq">
              <a:solidFill>
                <a:srgbClr val="FFFFFF"/>
              </a:solidFill>
              <a:prstDash val="solid"/>
              <a:miter/>
            </a:ln>
          </p:spPr>
        </p:sp>
        <p:sp>
          <p:nvSpPr>
            <p:cNvPr name="TextBox 4" id="4"/>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5" id="5"/>
          <p:cNvSpPr txBox="true"/>
          <p:nvPr/>
        </p:nvSpPr>
        <p:spPr>
          <a:xfrm rot="0">
            <a:off x="3583051" y="3707138"/>
            <a:ext cx="11121897" cy="3191510"/>
          </a:xfrm>
          <a:prstGeom prst="rect">
            <a:avLst/>
          </a:prstGeom>
        </p:spPr>
        <p:txBody>
          <a:bodyPr anchor="t" rtlCol="false" tIns="0" lIns="0" bIns="0" rIns="0">
            <a:spAutoFit/>
          </a:bodyPr>
          <a:lstStyle/>
          <a:p>
            <a:pPr algn="l">
              <a:lnSpc>
                <a:spcPts val="3624"/>
              </a:lnSpc>
            </a:pPr>
            <a:r>
              <a:rPr lang="en-US" sz="2899" spc="8">
                <a:solidFill>
                  <a:srgbClr val="FFFFFF"/>
                </a:solidFill>
                <a:latin typeface="Montserrat"/>
                <a:ea typeface="Montserrat"/>
                <a:cs typeface="Montserrat"/>
                <a:sym typeface="Montserrat"/>
              </a:rPr>
              <a:t>Para el que está trabajado, cargado y sin fuerzas para dar un paso más, la Biblia no es una carga adicional, sino el lugar de descanso. Sus promesas son el combustible que renueva nuestras alas como las de las águilas. Ella nos enseña que el verdadero descanso se encuentra en sus páginas, permitiéndonos marchar de nuevo no por nuestra propia capacidad, sino por el poder de lo escrito.</a:t>
            </a:r>
          </a:p>
        </p:txBody>
      </p:sp>
      <p:sp>
        <p:nvSpPr>
          <p:cNvPr name="TextBox 6" id="6"/>
          <p:cNvSpPr txBox="true"/>
          <p:nvPr/>
        </p:nvSpPr>
        <p:spPr>
          <a:xfrm rot="0">
            <a:off x="11466293" y="7771412"/>
            <a:ext cx="4988176" cy="530860"/>
          </a:xfrm>
          <a:prstGeom prst="rect">
            <a:avLst/>
          </a:prstGeom>
        </p:spPr>
        <p:txBody>
          <a:bodyPr anchor="t" rtlCol="false" tIns="0" lIns="0" bIns="0" rIns="0">
            <a:spAutoFit/>
          </a:bodyPr>
          <a:lstStyle/>
          <a:p>
            <a:pPr algn="l">
              <a:lnSpc>
                <a:spcPts val="4249"/>
              </a:lnSpc>
            </a:pPr>
            <a:r>
              <a:rPr lang="en-US" sz="3399" spc="10">
                <a:solidFill>
                  <a:srgbClr val="FFFFFF"/>
                </a:solidFill>
                <a:latin typeface="Montserrat"/>
                <a:ea typeface="Montserrat"/>
                <a:cs typeface="Montserrat"/>
                <a:sym typeface="Montserrat"/>
              </a:rPr>
              <a:t>Inversiones y finanzas</a:t>
            </a:r>
          </a:p>
        </p:txBody>
      </p:sp>
      <p:sp>
        <p:nvSpPr>
          <p:cNvPr name="TextBox 7" id="7"/>
          <p:cNvSpPr txBox="true"/>
          <p:nvPr/>
        </p:nvSpPr>
        <p:spPr>
          <a:xfrm rot="0">
            <a:off x="1357012" y="1141623"/>
            <a:ext cx="15902288" cy="1162422"/>
          </a:xfrm>
          <a:prstGeom prst="rect">
            <a:avLst/>
          </a:prstGeom>
        </p:spPr>
        <p:txBody>
          <a:bodyPr anchor="t" rtlCol="false" tIns="0" lIns="0" bIns="0" rIns="0">
            <a:spAutoFit/>
          </a:bodyPr>
          <a:lstStyle/>
          <a:p>
            <a:pPr algn="l" marL="0" indent="0" lvl="0">
              <a:lnSpc>
                <a:spcPts val="9230"/>
              </a:lnSpc>
              <a:spcBef>
                <a:spcPct val="0"/>
              </a:spcBef>
            </a:pPr>
            <a:r>
              <a:rPr lang="en-US" b="true" sz="7628">
                <a:solidFill>
                  <a:srgbClr val="ED620B"/>
                </a:solidFill>
                <a:latin typeface="Montserrat Bold"/>
                <a:ea typeface="Montserrat Bold"/>
                <a:cs typeface="Montserrat Bold"/>
                <a:sym typeface="Montserrat Bold"/>
              </a:rPr>
              <a:t>La Biblia como Aliento</a:t>
            </a:r>
          </a:p>
        </p:txBody>
      </p:sp>
      <p:sp>
        <p:nvSpPr>
          <p:cNvPr name="TextBox 8" id="8"/>
          <p:cNvSpPr txBox="true"/>
          <p:nvPr/>
        </p:nvSpPr>
        <p:spPr>
          <a:xfrm rot="0">
            <a:off x="1701537" y="4171423"/>
            <a:ext cx="1271590" cy="2492666"/>
          </a:xfrm>
          <a:prstGeom prst="rect">
            <a:avLst/>
          </a:prstGeom>
        </p:spPr>
        <p:txBody>
          <a:bodyPr anchor="t" rtlCol="false" tIns="0" lIns="0" bIns="0" rIns="0">
            <a:spAutoFit/>
          </a:bodyPr>
          <a:lstStyle/>
          <a:p>
            <a:pPr algn="r">
              <a:lnSpc>
                <a:spcPts val="21307"/>
              </a:lnSpc>
            </a:pPr>
            <a:r>
              <a:rPr lang="en-US" b="true" sz="12533" spc="739">
                <a:solidFill>
                  <a:srgbClr val="FFFFFF"/>
                </a:solidFill>
                <a:latin typeface="Montserrat Bold"/>
                <a:ea typeface="Montserrat Bold"/>
                <a:cs typeface="Montserrat Bold"/>
                <a:sym typeface="Montserrat Bold"/>
              </a:rPr>
              <a:t>4</a:t>
            </a:r>
          </a:p>
        </p:txBody>
      </p:sp>
      <p:sp>
        <p:nvSpPr>
          <p:cNvPr name="TextBox 9" id="9"/>
          <p:cNvSpPr txBox="true"/>
          <p:nvPr/>
        </p:nvSpPr>
        <p:spPr>
          <a:xfrm rot="0">
            <a:off x="11734862" y="96187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grpSp>
        <p:nvGrpSpPr>
          <p:cNvPr name="Group 10" id="10"/>
          <p:cNvGrpSpPr/>
          <p:nvPr/>
        </p:nvGrpSpPr>
        <p:grpSpPr>
          <a:xfrm rot="0">
            <a:off x="6069138" y="7127178"/>
            <a:ext cx="11331447" cy="3486808"/>
            <a:chOff x="0" y="0"/>
            <a:chExt cx="2081830" cy="640601"/>
          </a:xfrm>
        </p:grpSpPr>
        <p:sp>
          <p:nvSpPr>
            <p:cNvPr name="Freeform 11" id="11"/>
            <p:cNvSpPr/>
            <p:nvPr/>
          </p:nvSpPr>
          <p:spPr>
            <a:xfrm flipH="false" flipV="false" rot="0">
              <a:off x="0" y="0"/>
              <a:ext cx="2081830" cy="640601"/>
            </a:xfrm>
            <a:custGeom>
              <a:avLst/>
              <a:gdLst/>
              <a:ahLst/>
              <a:cxnLst/>
              <a:rect r="r" b="b" t="t" l="l"/>
              <a:pathLst>
                <a:path h="640601" w="2081830">
                  <a:moveTo>
                    <a:pt x="0" y="0"/>
                  </a:moveTo>
                  <a:lnTo>
                    <a:pt x="2081830" y="0"/>
                  </a:lnTo>
                  <a:lnTo>
                    <a:pt x="2081830" y="640601"/>
                  </a:lnTo>
                  <a:lnTo>
                    <a:pt x="0" y="640601"/>
                  </a:lnTo>
                  <a:close/>
                </a:path>
              </a:pathLst>
            </a:custGeom>
            <a:solidFill>
              <a:srgbClr val="FFFFFF"/>
            </a:solidFill>
            <a:ln w="38100" cap="sq">
              <a:solidFill>
                <a:srgbClr val="FFFFFF"/>
              </a:solidFill>
              <a:prstDash val="solid"/>
              <a:miter/>
            </a:ln>
          </p:spPr>
        </p:sp>
        <p:sp>
          <p:nvSpPr>
            <p:cNvPr name="TextBox 12" id="12"/>
            <p:cNvSpPr txBox="true"/>
            <p:nvPr/>
          </p:nvSpPr>
          <p:spPr>
            <a:xfrm>
              <a:off x="0" y="0"/>
              <a:ext cx="2081830" cy="640601"/>
            </a:xfrm>
            <a:prstGeom prst="rect">
              <a:avLst/>
            </a:prstGeom>
          </p:spPr>
          <p:txBody>
            <a:bodyPr anchor="ctr" rtlCol="false" tIns="50800" lIns="50800" bIns="50800" rIns="50800"/>
            <a:lstStyle/>
            <a:p>
              <a:pPr algn="ctr">
                <a:lnSpc>
                  <a:spcPts val="2952"/>
                </a:lnSpc>
              </a:pPr>
            </a:p>
          </p:txBody>
        </p:sp>
      </p:grpSp>
      <p:sp>
        <p:nvSpPr>
          <p:cNvPr name="TextBox 13" id="13"/>
          <p:cNvSpPr txBox="true"/>
          <p:nvPr/>
        </p:nvSpPr>
        <p:spPr>
          <a:xfrm rot="0">
            <a:off x="7742411" y="8001486"/>
            <a:ext cx="8360124" cy="1419225"/>
          </a:xfrm>
          <a:prstGeom prst="rect">
            <a:avLst/>
          </a:prstGeom>
        </p:spPr>
        <p:txBody>
          <a:bodyPr anchor="t" rtlCol="false" tIns="0" lIns="0" bIns="0" rIns="0">
            <a:spAutoFit/>
          </a:bodyPr>
          <a:lstStyle/>
          <a:p>
            <a:pPr algn="l">
              <a:lnSpc>
                <a:spcPts val="3750"/>
              </a:lnSpc>
            </a:pPr>
            <a:r>
              <a:rPr lang="en-US" sz="3000" spc="9">
                <a:solidFill>
                  <a:srgbClr val="ED620B"/>
                </a:solidFill>
                <a:latin typeface="Montserrat"/>
                <a:ea typeface="Montserrat"/>
                <a:cs typeface="Montserrat"/>
                <a:sym typeface="Montserrat"/>
              </a:rPr>
              <a:t>«Los que esperan en Jehová tendrán nuevas fuerzas; levantarán alas como las águilas» (Isaías 40: 31).</a:t>
            </a:r>
          </a:p>
        </p:txBody>
      </p:sp>
      <p:sp>
        <p:nvSpPr>
          <p:cNvPr name="TextBox 14" id="14"/>
          <p:cNvSpPr txBox="true"/>
          <p:nvPr/>
        </p:nvSpPr>
        <p:spPr>
          <a:xfrm rot="0">
            <a:off x="11887262" y="9771141"/>
            <a:ext cx="3525479" cy="266192"/>
          </a:xfrm>
          <a:prstGeom prst="rect">
            <a:avLst/>
          </a:prstGeom>
        </p:spPr>
        <p:txBody>
          <a:bodyPr anchor="t" rtlCol="false" tIns="0" lIns="0" bIns="0" rIns="0">
            <a:spAutoFit/>
          </a:bodyPr>
          <a:lstStyle/>
          <a:p>
            <a:pPr algn="l">
              <a:lnSpc>
                <a:spcPts val="2223"/>
              </a:lnSpc>
            </a:pPr>
            <a:r>
              <a:rPr lang="en-US" sz="1599">
                <a:solidFill>
                  <a:srgbClr val="000000">
                    <a:alpha val="38824"/>
                  </a:srgbClr>
                </a:solidFill>
                <a:latin typeface="Montserrat"/>
                <a:ea typeface="Montserrat"/>
                <a:cs typeface="Montserrat"/>
                <a:sym typeface="Montserrat"/>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DAHHhQ1J8tw</dc:identifier>
  <dcterms:modified xsi:type="dcterms:W3CDTF">2011-08-01T06:04:30Z</dcterms:modified>
  <cp:revision>1</cp:revision>
  <dc:title>Programa DIA PPT 25-04-26</dc:title>
</cp:coreProperties>
</file>