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Belleza" charset="1" panose="02000503050000020003"/>
      <p:regular r:id="rId21"/>
    </p:embeddedFont>
    <p:embeddedFont>
      <p:font typeface="Questrial" charset="1" panose="020000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4EB"/>
        </a:solidFill>
      </p:bgPr>
    </p:bg>
    <p:spTree>
      <p:nvGrpSpPr>
        <p:cNvPr id="1" name=""/>
        <p:cNvGrpSpPr/>
        <p:nvPr/>
      </p:nvGrpSpPr>
      <p:grpSpPr>
        <a:xfrm>
          <a:off x="0" y="0"/>
          <a:ext cx="0" cy="0"/>
          <a:chOff x="0" y="0"/>
          <a:chExt cx="0" cy="0"/>
        </a:xfrm>
      </p:grpSpPr>
      <p:grpSp>
        <p:nvGrpSpPr>
          <p:cNvPr name="Group 2" id="2"/>
          <p:cNvGrpSpPr/>
          <p:nvPr/>
        </p:nvGrpSpPr>
        <p:grpSpPr>
          <a:xfrm rot="0">
            <a:off x="-6411318" y="-1396836"/>
            <a:ext cx="13080672" cy="13080672"/>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701C"/>
            </a:solidFill>
          </p:spPr>
        </p:sp>
      </p:grpSp>
      <p:sp>
        <p:nvSpPr>
          <p:cNvPr name="AutoShape 4" id="4"/>
          <p:cNvSpPr/>
          <p:nvPr/>
        </p:nvSpPr>
        <p:spPr>
          <a:xfrm>
            <a:off x="9045914" y="5467908"/>
            <a:ext cx="6492240" cy="0"/>
          </a:xfrm>
          <a:prstGeom prst="line">
            <a:avLst/>
          </a:prstGeom>
          <a:ln cap="rnd" w="47625">
            <a:solidFill>
              <a:srgbClr val="F4701C"/>
            </a:solidFill>
            <a:prstDash val="solid"/>
            <a:headEnd type="oval" len="lg" w="lg"/>
            <a:tailEnd type="oval" len="lg" w="lg"/>
          </a:ln>
        </p:spPr>
      </p:sp>
      <p:sp>
        <p:nvSpPr>
          <p:cNvPr name="Freeform 5" id="5"/>
          <p:cNvSpPr/>
          <p:nvPr/>
        </p:nvSpPr>
        <p:spPr>
          <a:xfrm flipH="false" flipV="false" rot="0">
            <a:off x="0" y="6577328"/>
            <a:ext cx="3869280" cy="3709672"/>
          </a:xfrm>
          <a:custGeom>
            <a:avLst/>
            <a:gdLst/>
            <a:ahLst/>
            <a:cxnLst/>
            <a:rect r="r" b="b" t="t" l="l"/>
            <a:pathLst>
              <a:path h="3709672" w="3869280">
                <a:moveTo>
                  <a:pt x="0" y="0"/>
                </a:moveTo>
                <a:lnTo>
                  <a:pt x="3869280" y="0"/>
                </a:lnTo>
                <a:lnTo>
                  <a:pt x="3869280" y="3709672"/>
                </a:lnTo>
                <a:lnTo>
                  <a:pt x="0" y="3709672"/>
                </a:lnTo>
                <a:lnTo>
                  <a:pt x="0" y="0"/>
                </a:lnTo>
                <a:close/>
              </a:path>
            </a:pathLst>
          </a:custGeom>
          <a:blipFill>
            <a:blip r:embed="rId2"/>
            <a:stretch>
              <a:fillRect l="0" t="0" r="0" b="0"/>
            </a:stretch>
          </a:blipFill>
        </p:spPr>
      </p:sp>
      <p:sp>
        <p:nvSpPr>
          <p:cNvPr name="TextBox 6" id="6"/>
          <p:cNvSpPr txBox="true"/>
          <p:nvPr/>
        </p:nvSpPr>
        <p:spPr>
          <a:xfrm rot="0">
            <a:off x="6669354" y="3384167"/>
            <a:ext cx="11618646" cy="1634284"/>
          </a:xfrm>
          <a:prstGeom prst="rect">
            <a:avLst/>
          </a:prstGeom>
        </p:spPr>
        <p:txBody>
          <a:bodyPr anchor="t" rtlCol="false" tIns="0" lIns="0" bIns="0" rIns="0">
            <a:spAutoFit/>
          </a:bodyPr>
          <a:lstStyle/>
          <a:p>
            <a:pPr algn="ctr">
              <a:lnSpc>
                <a:spcPts val="13346"/>
              </a:lnSpc>
              <a:spcBef>
                <a:spcPct val="0"/>
              </a:spcBef>
            </a:pPr>
            <a:r>
              <a:rPr lang="en-US" sz="9533">
                <a:solidFill>
                  <a:srgbClr val="000000"/>
                </a:solidFill>
                <a:latin typeface="Belleza"/>
                <a:ea typeface="Belleza"/>
                <a:cs typeface="Belleza"/>
                <a:sym typeface="Belleza"/>
              </a:rPr>
              <a:t>DUDAR O </a:t>
            </a:r>
            <a:r>
              <a:rPr lang="en-US" sz="9533">
                <a:solidFill>
                  <a:srgbClr val="4C455F"/>
                </a:solidFill>
                <a:latin typeface="Belleza"/>
                <a:ea typeface="Belleza"/>
                <a:cs typeface="Belleza"/>
                <a:sym typeface="Belleza"/>
              </a:rPr>
              <a:t>CREER</a:t>
            </a:r>
          </a:p>
        </p:txBody>
      </p:sp>
      <p:sp>
        <p:nvSpPr>
          <p:cNvPr name="TextBox 7" id="7"/>
          <p:cNvSpPr txBox="true"/>
          <p:nvPr/>
        </p:nvSpPr>
        <p:spPr>
          <a:xfrm rot="0">
            <a:off x="6163641" y="5799898"/>
            <a:ext cx="12124359" cy="912434"/>
          </a:xfrm>
          <a:prstGeom prst="rect">
            <a:avLst/>
          </a:prstGeom>
        </p:spPr>
        <p:txBody>
          <a:bodyPr anchor="t" rtlCol="false" tIns="0" lIns="0" bIns="0" rIns="0">
            <a:spAutoFit/>
          </a:bodyPr>
          <a:lstStyle/>
          <a:p>
            <a:pPr algn="ctr">
              <a:lnSpc>
                <a:spcPts val="7458"/>
              </a:lnSpc>
              <a:spcBef>
                <a:spcPct val="0"/>
              </a:spcBef>
            </a:pPr>
            <a:r>
              <a:rPr lang="en-US" sz="5327">
                <a:solidFill>
                  <a:srgbClr val="000000"/>
                </a:solidFill>
                <a:latin typeface="Questrial"/>
                <a:ea typeface="Questrial"/>
                <a:cs typeface="Questrial"/>
                <a:sym typeface="Questrial"/>
              </a:rPr>
              <a:t>Programa de Escuela Sabática</a:t>
            </a:r>
          </a:p>
        </p:txBody>
      </p:sp>
      <p:sp>
        <p:nvSpPr>
          <p:cNvPr name="TextBox 8" id="8"/>
          <p:cNvSpPr txBox="true"/>
          <p:nvPr/>
        </p:nvSpPr>
        <p:spPr>
          <a:xfrm rot="0">
            <a:off x="3081820" y="246155"/>
            <a:ext cx="12124359" cy="250190"/>
          </a:xfrm>
          <a:prstGeom prst="rect">
            <a:avLst/>
          </a:prstGeom>
        </p:spPr>
        <p:txBody>
          <a:bodyPr anchor="t" rtlCol="false" tIns="0" lIns="0" bIns="0" rIns="0">
            <a:spAutoFit/>
          </a:bodyPr>
          <a:lstStyle/>
          <a:p>
            <a:pPr algn="ctr">
              <a:lnSpc>
                <a:spcPts val="1960"/>
              </a:lnSpc>
              <a:spcBef>
                <a:spcPct val="0"/>
              </a:spcBef>
            </a:pPr>
            <a:r>
              <a:rPr lang="en-US" sz="1400">
                <a:solidFill>
                  <a:srgbClr val="000000">
                    <a:alpha val="18824"/>
                  </a:srgbClr>
                </a:solidFill>
                <a:latin typeface="Questrial"/>
                <a:ea typeface="Questrial"/>
                <a:cs typeface="Questrial"/>
                <a:sym typeface="Questrial"/>
              </a:rPr>
              <a:t>recursos-biblicos.com</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FFF4EB"/>
        </a:solidFill>
      </p:bgPr>
    </p:bg>
    <p:spTree>
      <p:nvGrpSpPr>
        <p:cNvPr id="1" name=""/>
        <p:cNvGrpSpPr/>
        <p:nvPr/>
      </p:nvGrpSpPr>
      <p:grpSpPr>
        <a:xfrm>
          <a:off x="0" y="0"/>
          <a:ext cx="0" cy="0"/>
          <a:chOff x="0" y="0"/>
          <a:chExt cx="0" cy="0"/>
        </a:xfrm>
      </p:grpSpPr>
      <p:grpSp>
        <p:nvGrpSpPr>
          <p:cNvPr name="Group 2" id="2"/>
          <p:cNvGrpSpPr/>
          <p:nvPr/>
        </p:nvGrpSpPr>
        <p:grpSpPr>
          <a:xfrm rot="0">
            <a:off x="-11503220" y="-1396836"/>
            <a:ext cx="13080672" cy="13080672"/>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701C"/>
            </a:solidFill>
          </p:spPr>
        </p:sp>
      </p:grpSp>
      <p:grpSp>
        <p:nvGrpSpPr>
          <p:cNvPr name="Group 4" id="4"/>
          <p:cNvGrpSpPr/>
          <p:nvPr/>
        </p:nvGrpSpPr>
        <p:grpSpPr>
          <a:xfrm rot="0">
            <a:off x="16446449" y="-1088174"/>
            <a:ext cx="13080672" cy="13080672"/>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701C"/>
            </a:solidFill>
          </p:spPr>
        </p:sp>
      </p:grpSp>
      <p:sp>
        <p:nvSpPr>
          <p:cNvPr name="AutoShape 6" id="6"/>
          <p:cNvSpPr/>
          <p:nvPr/>
        </p:nvSpPr>
        <p:spPr>
          <a:xfrm>
            <a:off x="5706365" y="3232855"/>
            <a:ext cx="6492240" cy="0"/>
          </a:xfrm>
          <a:prstGeom prst="line">
            <a:avLst/>
          </a:prstGeom>
          <a:ln cap="rnd" w="47625">
            <a:solidFill>
              <a:srgbClr val="F4701C"/>
            </a:solidFill>
            <a:prstDash val="solid"/>
            <a:headEnd type="oval" len="lg" w="lg"/>
            <a:tailEnd type="oval" len="lg" w="lg"/>
          </a:ln>
        </p:spPr>
      </p:sp>
      <p:sp>
        <p:nvSpPr>
          <p:cNvPr name="TextBox 7" id="7"/>
          <p:cNvSpPr txBox="true"/>
          <p:nvPr/>
        </p:nvSpPr>
        <p:spPr>
          <a:xfrm rot="0">
            <a:off x="1878339" y="4496615"/>
            <a:ext cx="14267224" cy="3825621"/>
          </a:xfrm>
          <a:prstGeom prst="rect">
            <a:avLst/>
          </a:prstGeom>
        </p:spPr>
        <p:txBody>
          <a:bodyPr anchor="t" rtlCol="false" tIns="0" lIns="0" bIns="0" rIns="0">
            <a:spAutoFit/>
          </a:bodyPr>
          <a:lstStyle/>
          <a:p>
            <a:pPr algn="ctr">
              <a:lnSpc>
                <a:spcPts val="3761"/>
              </a:lnSpc>
            </a:pPr>
            <a:r>
              <a:rPr lang="en-US" sz="3300">
                <a:solidFill>
                  <a:srgbClr val="000000"/>
                </a:solidFill>
                <a:latin typeface="Questrial"/>
                <a:ea typeface="Questrial"/>
                <a:cs typeface="Questrial"/>
                <a:sym typeface="Questrial"/>
              </a:rPr>
              <a:t>La duda puede nublar la visión temporalmente, pero jamás podrá apagar la luz de Dios. En las manos de Cristo, incluso la pregunta más difícil se transforma en una oportunidad dorada para conocerle de manera más íntima.</a:t>
            </a:r>
          </a:p>
          <a:p>
            <a:pPr algn="ctr">
              <a:lnSpc>
                <a:spcPts val="3761"/>
              </a:lnSpc>
            </a:pPr>
          </a:p>
          <a:p>
            <a:pPr algn="ctr">
              <a:lnSpc>
                <a:spcPts val="3761"/>
              </a:lnSpc>
            </a:pPr>
            <a:r>
              <a:rPr lang="en-US" sz="3300">
                <a:solidFill>
                  <a:srgbClr val="000000"/>
                </a:solidFill>
                <a:latin typeface="Questrial"/>
                <a:ea typeface="Questrial"/>
                <a:cs typeface="Questrial"/>
                <a:sym typeface="Questrial"/>
              </a:rPr>
              <a:t>Ante la incertidumbre, la oración de la iglesia unida debe ser la misma que la del Evangelio: «Señor, creo; ayuda mi incredulidad». No hay duda que Él no pueda responder, ni corazón que Su gracia no pueda sanar.</a:t>
            </a:r>
          </a:p>
        </p:txBody>
      </p:sp>
      <p:sp>
        <p:nvSpPr>
          <p:cNvPr name="TextBox 8" id="8"/>
          <p:cNvSpPr txBox="true"/>
          <p:nvPr/>
        </p:nvSpPr>
        <p:spPr>
          <a:xfrm rot="0">
            <a:off x="3081820" y="246155"/>
            <a:ext cx="12124359" cy="250190"/>
          </a:xfrm>
          <a:prstGeom prst="rect">
            <a:avLst/>
          </a:prstGeom>
        </p:spPr>
        <p:txBody>
          <a:bodyPr anchor="t" rtlCol="false" tIns="0" lIns="0" bIns="0" rIns="0">
            <a:spAutoFit/>
          </a:bodyPr>
          <a:lstStyle/>
          <a:p>
            <a:pPr algn="ctr">
              <a:lnSpc>
                <a:spcPts val="1960"/>
              </a:lnSpc>
              <a:spcBef>
                <a:spcPct val="0"/>
              </a:spcBef>
            </a:pPr>
            <a:r>
              <a:rPr lang="en-US" sz="1400">
                <a:solidFill>
                  <a:srgbClr val="000000">
                    <a:alpha val="18824"/>
                  </a:srgbClr>
                </a:solidFill>
                <a:latin typeface="Questrial"/>
                <a:ea typeface="Questrial"/>
                <a:cs typeface="Questrial"/>
                <a:sym typeface="Questrial"/>
              </a:rPr>
              <a:t>recursos-biblicos.com</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4EB"/>
        </a:solidFill>
      </p:bgPr>
    </p:bg>
    <p:spTree>
      <p:nvGrpSpPr>
        <p:cNvPr id="1" name=""/>
        <p:cNvGrpSpPr/>
        <p:nvPr/>
      </p:nvGrpSpPr>
      <p:grpSpPr>
        <a:xfrm>
          <a:off x="0" y="0"/>
          <a:ext cx="0" cy="0"/>
          <a:chOff x="0" y="0"/>
          <a:chExt cx="0" cy="0"/>
        </a:xfrm>
      </p:grpSpPr>
      <p:grpSp>
        <p:nvGrpSpPr>
          <p:cNvPr name="Group 2" id="2"/>
          <p:cNvGrpSpPr/>
          <p:nvPr/>
        </p:nvGrpSpPr>
        <p:grpSpPr>
          <a:xfrm rot="0">
            <a:off x="-64178" y="718203"/>
            <a:ext cx="18416357" cy="18416357"/>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701C"/>
            </a:solidFill>
          </p:spPr>
        </p:sp>
      </p:grpSp>
      <p:sp>
        <p:nvSpPr>
          <p:cNvPr name="AutoShape 4" id="4"/>
          <p:cNvSpPr/>
          <p:nvPr/>
        </p:nvSpPr>
        <p:spPr>
          <a:xfrm>
            <a:off x="5897880" y="4540839"/>
            <a:ext cx="6492240" cy="0"/>
          </a:xfrm>
          <a:prstGeom prst="line">
            <a:avLst/>
          </a:prstGeom>
          <a:ln cap="rnd" w="47625">
            <a:solidFill>
              <a:srgbClr val="FFFFFF"/>
            </a:solidFill>
            <a:prstDash val="solid"/>
            <a:headEnd type="oval" len="lg" w="lg"/>
            <a:tailEnd type="oval" len="lg" w="lg"/>
          </a:ln>
        </p:spPr>
      </p:sp>
      <p:sp>
        <p:nvSpPr>
          <p:cNvPr name="Freeform 5" id="5"/>
          <p:cNvSpPr/>
          <p:nvPr/>
        </p:nvSpPr>
        <p:spPr>
          <a:xfrm flipH="false" flipV="false" rot="0">
            <a:off x="7586362" y="5981985"/>
            <a:ext cx="3115276" cy="4406331"/>
          </a:xfrm>
          <a:custGeom>
            <a:avLst/>
            <a:gdLst/>
            <a:ahLst/>
            <a:cxnLst/>
            <a:rect r="r" b="b" t="t" l="l"/>
            <a:pathLst>
              <a:path h="4406331" w="3115276">
                <a:moveTo>
                  <a:pt x="0" y="0"/>
                </a:moveTo>
                <a:lnTo>
                  <a:pt x="3115276" y="0"/>
                </a:lnTo>
                <a:lnTo>
                  <a:pt x="3115276" y="4406331"/>
                </a:lnTo>
                <a:lnTo>
                  <a:pt x="0" y="4406331"/>
                </a:lnTo>
                <a:lnTo>
                  <a:pt x="0" y="0"/>
                </a:lnTo>
                <a:close/>
              </a:path>
            </a:pathLst>
          </a:custGeom>
          <a:blipFill>
            <a:blip r:embed="rId2"/>
            <a:stretch>
              <a:fillRect l="0" t="0" r="0" b="0"/>
            </a:stretch>
          </a:blipFill>
        </p:spPr>
      </p:sp>
      <p:sp>
        <p:nvSpPr>
          <p:cNvPr name="TextBox 6" id="6"/>
          <p:cNvSpPr txBox="true"/>
          <p:nvPr/>
        </p:nvSpPr>
        <p:spPr>
          <a:xfrm rot="0">
            <a:off x="2337230" y="5057775"/>
            <a:ext cx="13613541" cy="688975"/>
          </a:xfrm>
          <a:prstGeom prst="rect">
            <a:avLst/>
          </a:prstGeom>
        </p:spPr>
        <p:txBody>
          <a:bodyPr anchor="t" rtlCol="false" tIns="0" lIns="0" bIns="0" rIns="0">
            <a:spAutoFit/>
          </a:bodyPr>
          <a:lstStyle/>
          <a:p>
            <a:pPr algn="ctr">
              <a:lnSpc>
                <a:spcPts val="5599"/>
              </a:lnSpc>
              <a:spcBef>
                <a:spcPct val="0"/>
              </a:spcBef>
            </a:pPr>
            <a:r>
              <a:rPr lang="en-US" sz="3999">
                <a:solidFill>
                  <a:srgbClr val="FFF4EB"/>
                </a:solidFill>
                <a:latin typeface="Questrial"/>
                <a:ea typeface="Questrial"/>
                <a:cs typeface="Questrial"/>
                <a:sym typeface="Questrial"/>
              </a:rPr>
              <a:t>Mejoramiento: La visitación como medio de redención</a:t>
            </a:r>
          </a:p>
        </p:txBody>
      </p:sp>
      <p:sp>
        <p:nvSpPr>
          <p:cNvPr name="TextBox 7" id="7"/>
          <p:cNvSpPr txBox="true"/>
          <p:nvPr/>
        </p:nvSpPr>
        <p:spPr>
          <a:xfrm rot="0">
            <a:off x="3359427" y="2097676"/>
            <a:ext cx="11569147" cy="1304925"/>
          </a:xfrm>
          <a:prstGeom prst="rect">
            <a:avLst/>
          </a:prstGeom>
        </p:spPr>
        <p:txBody>
          <a:bodyPr anchor="t" rtlCol="false" tIns="0" lIns="0" bIns="0" rIns="0">
            <a:spAutoFit/>
          </a:bodyPr>
          <a:lstStyle/>
          <a:p>
            <a:pPr algn="ctr">
              <a:lnSpc>
                <a:spcPts val="10500"/>
              </a:lnSpc>
              <a:spcBef>
                <a:spcPct val="0"/>
              </a:spcBef>
            </a:pPr>
            <a:r>
              <a:rPr lang="en-US" sz="7500">
                <a:solidFill>
                  <a:srgbClr val="FFFFFF"/>
                </a:solidFill>
                <a:latin typeface="Belleza"/>
                <a:ea typeface="Belleza"/>
                <a:cs typeface="Belleza"/>
                <a:sym typeface="Belleza"/>
              </a:rPr>
              <a:t>NUEVO HORIZONTE</a:t>
            </a:r>
          </a:p>
        </p:txBody>
      </p:sp>
      <p:sp>
        <p:nvSpPr>
          <p:cNvPr name="TextBox 8" id="8"/>
          <p:cNvSpPr txBox="true"/>
          <p:nvPr/>
        </p:nvSpPr>
        <p:spPr>
          <a:xfrm rot="0">
            <a:off x="3081820" y="246155"/>
            <a:ext cx="12124359" cy="250190"/>
          </a:xfrm>
          <a:prstGeom prst="rect">
            <a:avLst/>
          </a:prstGeom>
        </p:spPr>
        <p:txBody>
          <a:bodyPr anchor="t" rtlCol="false" tIns="0" lIns="0" bIns="0" rIns="0">
            <a:spAutoFit/>
          </a:bodyPr>
          <a:lstStyle/>
          <a:p>
            <a:pPr algn="ctr">
              <a:lnSpc>
                <a:spcPts val="1960"/>
              </a:lnSpc>
              <a:spcBef>
                <a:spcPct val="0"/>
              </a:spcBef>
            </a:pPr>
            <a:r>
              <a:rPr lang="en-US" sz="1400">
                <a:solidFill>
                  <a:srgbClr val="000000">
                    <a:alpha val="18824"/>
                  </a:srgbClr>
                </a:solidFill>
                <a:latin typeface="Questrial"/>
                <a:ea typeface="Questrial"/>
                <a:cs typeface="Questrial"/>
                <a:sym typeface="Questrial"/>
              </a:rPr>
              <a:t>recursos-biblicos.com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4EB"/>
        </a:solidFill>
      </p:bgPr>
    </p:bg>
    <p:spTree>
      <p:nvGrpSpPr>
        <p:cNvPr id="1" name=""/>
        <p:cNvGrpSpPr/>
        <p:nvPr/>
      </p:nvGrpSpPr>
      <p:grpSpPr>
        <a:xfrm>
          <a:off x="0" y="0"/>
          <a:ext cx="0" cy="0"/>
          <a:chOff x="0" y="0"/>
          <a:chExt cx="0" cy="0"/>
        </a:xfrm>
      </p:grpSpPr>
      <p:grpSp>
        <p:nvGrpSpPr>
          <p:cNvPr name="Group 2" id="2"/>
          <p:cNvGrpSpPr/>
          <p:nvPr/>
        </p:nvGrpSpPr>
        <p:grpSpPr>
          <a:xfrm rot="0">
            <a:off x="-1649243" y="-4720095"/>
            <a:ext cx="18416357" cy="18416357"/>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701C"/>
            </a:solidFill>
          </p:spPr>
        </p:sp>
      </p:grpSp>
      <p:grpSp>
        <p:nvGrpSpPr>
          <p:cNvPr name="Group 4" id="4"/>
          <p:cNvGrpSpPr/>
          <p:nvPr/>
        </p:nvGrpSpPr>
        <p:grpSpPr>
          <a:xfrm rot="0">
            <a:off x="-2315716" y="-4720095"/>
            <a:ext cx="18416357" cy="18416357"/>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C913B"/>
            </a:solidFill>
          </p:spPr>
        </p:sp>
      </p:grpSp>
      <p:sp>
        <p:nvSpPr>
          <p:cNvPr name="AutoShape 6" id="6"/>
          <p:cNvSpPr/>
          <p:nvPr/>
        </p:nvSpPr>
        <p:spPr>
          <a:xfrm rot="0">
            <a:off x="5897880" y="4677544"/>
            <a:ext cx="6492240" cy="0"/>
          </a:xfrm>
          <a:prstGeom prst="line">
            <a:avLst/>
          </a:prstGeom>
          <a:ln cap="rnd" w="47625">
            <a:solidFill>
              <a:srgbClr val="FFFFFF"/>
            </a:solidFill>
            <a:prstDash val="solid"/>
            <a:headEnd type="oval" len="lg" w="lg"/>
            <a:tailEnd type="oval" len="lg" w="lg"/>
          </a:ln>
        </p:spPr>
      </p:sp>
      <p:sp>
        <p:nvSpPr>
          <p:cNvPr name="Freeform 7" id="7"/>
          <p:cNvSpPr/>
          <p:nvPr/>
        </p:nvSpPr>
        <p:spPr>
          <a:xfrm flipH="false" flipV="false" rot="0">
            <a:off x="4812336" y="5763394"/>
            <a:ext cx="8663327" cy="4725451"/>
          </a:xfrm>
          <a:custGeom>
            <a:avLst/>
            <a:gdLst/>
            <a:ahLst/>
            <a:cxnLst/>
            <a:rect r="r" b="b" t="t" l="l"/>
            <a:pathLst>
              <a:path h="4725451" w="8663327">
                <a:moveTo>
                  <a:pt x="0" y="0"/>
                </a:moveTo>
                <a:lnTo>
                  <a:pt x="8663328" y="0"/>
                </a:lnTo>
                <a:lnTo>
                  <a:pt x="8663328" y="4725452"/>
                </a:lnTo>
                <a:lnTo>
                  <a:pt x="0" y="4725452"/>
                </a:lnTo>
                <a:lnTo>
                  <a:pt x="0" y="0"/>
                </a:lnTo>
                <a:close/>
              </a:path>
            </a:pathLst>
          </a:custGeom>
          <a:blipFill>
            <a:blip r:embed="rId2"/>
            <a:stretch>
              <a:fillRect l="0" t="0" r="0" b="0"/>
            </a:stretch>
          </a:blipFill>
        </p:spPr>
      </p:sp>
      <p:sp>
        <p:nvSpPr>
          <p:cNvPr name="TextBox 8" id="8"/>
          <p:cNvSpPr txBox="true"/>
          <p:nvPr/>
        </p:nvSpPr>
        <p:spPr>
          <a:xfrm rot="0">
            <a:off x="2955244" y="2435992"/>
            <a:ext cx="11569147" cy="1203327"/>
          </a:xfrm>
          <a:prstGeom prst="rect">
            <a:avLst/>
          </a:prstGeom>
        </p:spPr>
        <p:txBody>
          <a:bodyPr anchor="t" rtlCol="false" tIns="0" lIns="0" bIns="0" rIns="0">
            <a:spAutoFit/>
          </a:bodyPr>
          <a:lstStyle/>
          <a:p>
            <a:pPr algn="ctr">
              <a:lnSpc>
                <a:spcPts val="9799"/>
              </a:lnSpc>
              <a:spcBef>
                <a:spcPct val="0"/>
              </a:spcBef>
            </a:pPr>
            <a:r>
              <a:rPr lang="en-US" sz="6999">
                <a:solidFill>
                  <a:srgbClr val="FFFFFF"/>
                </a:solidFill>
                <a:latin typeface="Belleza"/>
                <a:ea typeface="Belleza"/>
                <a:cs typeface="Belleza"/>
                <a:sym typeface="Belleza"/>
              </a:rPr>
              <a:t>INFORME SECRETARIAL</a:t>
            </a:r>
          </a:p>
        </p:txBody>
      </p:sp>
      <p:sp>
        <p:nvSpPr>
          <p:cNvPr name="TextBox 9" id="9"/>
          <p:cNvSpPr txBox="true"/>
          <p:nvPr/>
        </p:nvSpPr>
        <p:spPr>
          <a:xfrm rot="0">
            <a:off x="3081820" y="246155"/>
            <a:ext cx="12124359" cy="250190"/>
          </a:xfrm>
          <a:prstGeom prst="rect">
            <a:avLst/>
          </a:prstGeom>
        </p:spPr>
        <p:txBody>
          <a:bodyPr anchor="t" rtlCol="false" tIns="0" lIns="0" bIns="0" rIns="0">
            <a:spAutoFit/>
          </a:bodyPr>
          <a:lstStyle/>
          <a:p>
            <a:pPr algn="ctr">
              <a:lnSpc>
                <a:spcPts val="1960"/>
              </a:lnSpc>
              <a:spcBef>
                <a:spcPct val="0"/>
              </a:spcBef>
            </a:pPr>
            <a:r>
              <a:rPr lang="en-US" sz="1400">
                <a:solidFill>
                  <a:srgbClr val="000000">
                    <a:alpha val="18824"/>
                  </a:srgbClr>
                </a:solidFill>
                <a:latin typeface="Questrial"/>
                <a:ea typeface="Questrial"/>
                <a:cs typeface="Questrial"/>
                <a:sym typeface="Questrial"/>
              </a:rPr>
              <a:t>recursos-biblicos.com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4EB"/>
        </a:solidFill>
      </p:bgPr>
    </p:bg>
    <p:spTree>
      <p:nvGrpSpPr>
        <p:cNvPr id="1" name=""/>
        <p:cNvGrpSpPr/>
        <p:nvPr/>
      </p:nvGrpSpPr>
      <p:grpSpPr>
        <a:xfrm>
          <a:off x="0" y="0"/>
          <a:ext cx="0" cy="0"/>
          <a:chOff x="0" y="0"/>
          <a:chExt cx="0" cy="0"/>
        </a:xfrm>
      </p:grpSpPr>
      <p:grpSp>
        <p:nvGrpSpPr>
          <p:cNvPr name="Group 2" id="2"/>
          <p:cNvGrpSpPr/>
          <p:nvPr/>
        </p:nvGrpSpPr>
        <p:grpSpPr>
          <a:xfrm rot="0">
            <a:off x="-64178" y="718203"/>
            <a:ext cx="18416357" cy="18416357"/>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701C"/>
            </a:solidFill>
          </p:spPr>
        </p:sp>
      </p:grpSp>
      <p:sp>
        <p:nvSpPr>
          <p:cNvPr name="AutoShape 4" id="4"/>
          <p:cNvSpPr/>
          <p:nvPr/>
        </p:nvSpPr>
        <p:spPr>
          <a:xfrm>
            <a:off x="5897880" y="4102569"/>
            <a:ext cx="6492240" cy="0"/>
          </a:xfrm>
          <a:prstGeom prst="line">
            <a:avLst/>
          </a:prstGeom>
          <a:ln cap="rnd" w="47625">
            <a:solidFill>
              <a:srgbClr val="FFFFFF"/>
            </a:solidFill>
            <a:prstDash val="solid"/>
            <a:headEnd type="oval" len="lg" w="lg"/>
            <a:tailEnd type="oval" len="lg" w="lg"/>
          </a:ln>
        </p:spPr>
      </p:sp>
      <p:sp>
        <p:nvSpPr>
          <p:cNvPr name="Freeform 5" id="5"/>
          <p:cNvSpPr/>
          <p:nvPr/>
        </p:nvSpPr>
        <p:spPr>
          <a:xfrm flipH="false" flipV="false" rot="0">
            <a:off x="4475174" y="4802536"/>
            <a:ext cx="9337652" cy="5484464"/>
          </a:xfrm>
          <a:custGeom>
            <a:avLst/>
            <a:gdLst/>
            <a:ahLst/>
            <a:cxnLst/>
            <a:rect r="r" b="b" t="t" l="l"/>
            <a:pathLst>
              <a:path h="5484464" w="9337652">
                <a:moveTo>
                  <a:pt x="0" y="0"/>
                </a:moveTo>
                <a:lnTo>
                  <a:pt x="9337652" y="0"/>
                </a:lnTo>
                <a:lnTo>
                  <a:pt x="9337652" y="5484464"/>
                </a:lnTo>
                <a:lnTo>
                  <a:pt x="0" y="5484464"/>
                </a:lnTo>
                <a:lnTo>
                  <a:pt x="0" y="0"/>
                </a:lnTo>
                <a:close/>
              </a:path>
            </a:pathLst>
          </a:custGeom>
          <a:blipFill>
            <a:blip r:embed="rId2"/>
            <a:stretch>
              <a:fillRect l="0" t="0" r="0" b="0"/>
            </a:stretch>
          </a:blipFill>
        </p:spPr>
      </p:sp>
      <p:sp>
        <p:nvSpPr>
          <p:cNvPr name="TextBox 6" id="6"/>
          <p:cNvSpPr txBox="true"/>
          <p:nvPr/>
        </p:nvSpPr>
        <p:spPr>
          <a:xfrm rot="0">
            <a:off x="3359427" y="2097676"/>
            <a:ext cx="11569147" cy="1304925"/>
          </a:xfrm>
          <a:prstGeom prst="rect">
            <a:avLst/>
          </a:prstGeom>
        </p:spPr>
        <p:txBody>
          <a:bodyPr anchor="t" rtlCol="false" tIns="0" lIns="0" bIns="0" rIns="0">
            <a:spAutoFit/>
          </a:bodyPr>
          <a:lstStyle/>
          <a:p>
            <a:pPr algn="ctr">
              <a:lnSpc>
                <a:spcPts val="10500"/>
              </a:lnSpc>
              <a:spcBef>
                <a:spcPct val="0"/>
              </a:spcBef>
            </a:pPr>
            <a:r>
              <a:rPr lang="en-US" sz="7500">
                <a:solidFill>
                  <a:srgbClr val="FFFFFF"/>
                </a:solidFill>
                <a:latin typeface="Belleza"/>
                <a:ea typeface="Belleza"/>
                <a:cs typeface="Belleza"/>
                <a:sym typeface="Belleza"/>
              </a:rPr>
              <a:t>TIEMPO DE LA LECCION</a:t>
            </a:r>
          </a:p>
        </p:txBody>
      </p:sp>
      <p:sp>
        <p:nvSpPr>
          <p:cNvPr name="TextBox 7" id="7"/>
          <p:cNvSpPr txBox="true"/>
          <p:nvPr/>
        </p:nvSpPr>
        <p:spPr>
          <a:xfrm rot="0">
            <a:off x="3081820" y="246155"/>
            <a:ext cx="12124359" cy="250190"/>
          </a:xfrm>
          <a:prstGeom prst="rect">
            <a:avLst/>
          </a:prstGeom>
        </p:spPr>
        <p:txBody>
          <a:bodyPr anchor="t" rtlCol="false" tIns="0" lIns="0" bIns="0" rIns="0">
            <a:spAutoFit/>
          </a:bodyPr>
          <a:lstStyle/>
          <a:p>
            <a:pPr algn="ctr">
              <a:lnSpc>
                <a:spcPts val="1960"/>
              </a:lnSpc>
              <a:spcBef>
                <a:spcPct val="0"/>
              </a:spcBef>
            </a:pPr>
            <a:r>
              <a:rPr lang="en-US" sz="1400">
                <a:solidFill>
                  <a:srgbClr val="000000">
                    <a:alpha val="18824"/>
                  </a:srgbClr>
                </a:solidFill>
                <a:latin typeface="Questrial"/>
                <a:ea typeface="Questrial"/>
                <a:cs typeface="Questrial"/>
                <a:sym typeface="Questrial"/>
              </a:rPr>
              <a:t>recursos-biblicos.com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FFF4EB"/>
        </a:solidFill>
      </p:bgPr>
    </p:bg>
    <p:spTree>
      <p:nvGrpSpPr>
        <p:cNvPr id="1" name=""/>
        <p:cNvGrpSpPr/>
        <p:nvPr/>
      </p:nvGrpSpPr>
      <p:grpSpPr>
        <a:xfrm>
          <a:off x="0" y="0"/>
          <a:ext cx="0" cy="0"/>
          <a:chOff x="0" y="0"/>
          <a:chExt cx="0" cy="0"/>
        </a:xfrm>
      </p:grpSpPr>
      <p:grpSp>
        <p:nvGrpSpPr>
          <p:cNvPr name="Group 2" id="2"/>
          <p:cNvGrpSpPr/>
          <p:nvPr/>
        </p:nvGrpSpPr>
        <p:grpSpPr>
          <a:xfrm rot="0">
            <a:off x="-14101312" y="4296296"/>
            <a:ext cx="18416357" cy="18416357"/>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C913B"/>
            </a:solidFill>
          </p:spPr>
        </p:sp>
      </p:grpSp>
      <p:grpSp>
        <p:nvGrpSpPr>
          <p:cNvPr name="Group 4" id="4"/>
          <p:cNvGrpSpPr/>
          <p:nvPr/>
        </p:nvGrpSpPr>
        <p:grpSpPr>
          <a:xfrm rot="0">
            <a:off x="12835677" y="-13141736"/>
            <a:ext cx="18416357" cy="18416357"/>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C913B"/>
            </a:solidFill>
          </p:spPr>
        </p:sp>
      </p:grpSp>
      <p:sp>
        <p:nvSpPr>
          <p:cNvPr name="TextBox 6" id="6"/>
          <p:cNvSpPr txBox="true"/>
          <p:nvPr/>
        </p:nvSpPr>
        <p:spPr>
          <a:xfrm rot="0">
            <a:off x="2900217" y="1550889"/>
            <a:ext cx="10499382" cy="1379639"/>
          </a:xfrm>
          <a:prstGeom prst="rect">
            <a:avLst/>
          </a:prstGeom>
        </p:spPr>
        <p:txBody>
          <a:bodyPr anchor="t" rtlCol="false" tIns="0" lIns="0" bIns="0" rIns="0">
            <a:spAutoFit/>
          </a:bodyPr>
          <a:lstStyle/>
          <a:p>
            <a:pPr algn="ctr">
              <a:lnSpc>
                <a:spcPts val="11106"/>
              </a:lnSpc>
            </a:pPr>
            <a:r>
              <a:rPr lang="en-US" sz="7933">
                <a:solidFill>
                  <a:srgbClr val="55833D"/>
                </a:solidFill>
                <a:latin typeface="Belleza"/>
                <a:ea typeface="Belleza"/>
                <a:cs typeface="Belleza"/>
                <a:sym typeface="Belleza"/>
              </a:rPr>
              <a:t>CONCLUSION</a:t>
            </a:r>
          </a:p>
        </p:txBody>
      </p:sp>
      <p:sp>
        <p:nvSpPr>
          <p:cNvPr name="TextBox 7" id="7"/>
          <p:cNvSpPr txBox="true"/>
          <p:nvPr/>
        </p:nvSpPr>
        <p:spPr>
          <a:xfrm rot="0">
            <a:off x="2900217" y="4078281"/>
            <a:ext cx="12944255" cy="2316480"/>
          </a:xfrm>
          <a:prstGeom prst="rect">
            <a:avLst/>
          </a:prstGeom>
        </p:spPr>
        <p:txBody>
          <a:bodyPr anchor="t" rtlCol="false" tIns="0" lIns="0" bIns="0" rIns="0">
            <a:spAutoFit/>
          </a:bodyPr>
          <a:lstStyle/>
          <a:p>
            <a:pPr algn="l">
              <a:lnSpc>
                <a:spcPts val="4620"/>
              </a:lnSpc>
              <a:spcBef>
                <a:spcPct val="0"/>
              </a:spcBef>
            </a:pPr>
            <a:r>
              <a:rPr lang="en-US" sz="3300">
                <a:solidFill>
                  <a:srgbClr val="000000"/>
                </a:solidFill>
                <a:latin typeface="Questrial"/>
                <a:ea typeface="Questrial"/>
                <a:cs typeface="Questrial"/>
                <a:sym typeface="Questrial"/>
              </a:rPr>
              <a:t>Ante la incertidumbre, la oración de la iglesia unida debe ser la misma que la del Evangelio: «Señor, creo; ayuda mi incredulidad». No hay duda que Él no pueda responder, ni corazón que Su gracia no pueda sanar.</a:t>
            </a:r>
          </a:p>
        </p:txBody>
      </p:sp>
      <p:sp>
        <p:nvSpPr>
          <p:cNvPr name="TextBox 8" id="8"/>
          <p:cNvSpPr txBox="true"/>
          <p:nvPr/>
        </p:nvSpPr>
        <p:spPr>
          <a:xfrm rot="0">
            <a:off x="3081820" y="246155"/>
            <a:ext cx="12124359" cy="250190"/>
          </a:xfrm>
          <a:prstGeom prst="rect">
            <a:avLst/>
          </a:prstGeom>
        </p:spPr>
        <p:txBody>
          <a:bodyPr anchor="t" rtlCol="false" tIns="0" lIns="0" bIns="0" rIns="0">
            <a:spAutoFit/>
          </a:bodyPr>
          <a:lstStyle/>
          <a:p>
            <a:pPr algn="ctr">
              <a:lnSpc>
                <a:spcPts val="1960"/>
              </a:lnSpc>
              <a:spcBef>
                <a:spcPct val="0"/>
              </a:spcBef>
            </a:pPr>
            <a:r>
              <a:rPr lang="en-US" sz="1400">
                <a:solidFill>
                  <a:srgbClr val="000000">
                    <a:alpha val="18824"/>
                  </a:srgbClr>
                </a:solidFill>
                <a:latin typeface="Questrial"/>
                <a:ea typeface="Questrial"/>
                <a:cs typeface="Questrial"/>
                <a:sym typeface="Questrial"/>
              </a:rPr>
              <a:t>recursos-biblicos.com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FFF4EB"/>
        </a:solidFill>
      </p:bgPr>
    </p:bg>
    <p:spTree>
      <p:nvGrpSpPr>
        <p:cNvPr id="1" name=""/>
        <p:cNvGrpSpPr/>
        <p:nvPr/>
      </p:nvGrpSpPr>
      <p:grpSpPr>
        <a:xfrm>
          <a:off x="0" y="0"/>
          <a:ext cx="0" cy="0"/>
          <a:chOff x="0" y="0"/>
          <a:chExt cx="0" cy="0"/>
        </a:xfrm>
      </p:grpSpPr>
      <p:sp>
        <p:nvSpPr>
          <p:cNvPr name="AutoShape 2" id="2"/>
          <p:cNvSpPr/>
          <p:nvPr/>
        </p:nvSpPr>
        <p:spPr>
          <a:xfrm>
            <a:off x="6160243" y="7030867"/>
            <a:ext cx="6492240" cy="0"/>
          </a:xfrm>
          <a:prstGeom prst="line">
            <a:avLst/>
          </a:prstGeom>
          <a:ln cap="rnd" w="47625">
            <a:solidFill>
              <a:srgbClr val="F4701C"/>
            </a:solidFill>
            <a:prstDash val="solid"/>
            <a:headEnd type="oval" len="lg" w="lg"/>
            <a:tailEnd type="oval" len="lg" w="lg"/>
          </a:ln>
        </p:spPr>
      </p:sp>
      <p:sp>
        <p:nvSpPr>
          <p:cNvPr name="TextBox 3" id="3"/>
          <p:cNvSpPr txBox="true"/>
          <p:nvPr/>
        </p:nvSpPr>
        <p:spPr>
          <a:xfrm rot="0">
            <a:off x="4379192" y="1692904"/>
            <a:ext cx="9529616" cy="2789339"/>
          </a:xfrm>
          <a:prstGeom prst="rect">
            <a:avLst/>
          </a:prstGeom>
        </p:spPr>
        <p:txBody>
          <a:bodyPr anchor="t" rtlCol="false" tIns="0" lIns="0" bIns="0" rIns="0">
            <a:spAutoFit/>
          </a:bodyPr>
          <a:lstStyle/>
          <a:p>
            <a:pPr algn="ctr">
              <a:lnSpc>
                <a:spcPts val="11106"/>
              </a:lnSpc>
            </a:pPr>
            <a:r>
              <a:rPr lang="en-US" sz="7933">
                <a:solidFill>
                  <a:srgbClr val="55833D"/>
                </a:solidFill>
                <a:latin typeface="Belleza"/>
                <a:ea typeface="Belleza"/>
                <a:cs typeface="Belleza"/>
                <a:sym typeface="Belleza"/>
              </a:rPr>
              <a:t>HIMNO Y ORACION FINAL</a:t>
            </a:r>
          </a:p>
        </p:txBody>
      </p:sp>
      <p:sp>
        <p:nvSpPr>
          <p:cNvPr name="TextBox 4" id="4"/>
          <p:cNvSpPr txBox="true"/>
          <p:nvPr/>
        </p:nvSpPr>
        <p:spPr>
          <a:xfrm rot="0">
            <a:off x="6160243" y="4856829"/>
            <a:ext cx="6191778" cy="936625"/>
          </a:xfrm>
          <a:prstGeom prst="rect">
            <a:avLst/>
          </a:prstGeom>
        </p:spPr>
        <p:txBody>
          <a:bodyPr anchor="t" rtlCol="false" tIns="0" lIns="0" bIns="0" rIns="0">
            <a:spAutoFit/>
          </a:bodyPr>
          <a:lstStyle/>
          <a:p>
            <a:pPr algn="l">
              <a:lnSpc>
                <a:spcPts val="7699"/>
              </a:lnSpc>
              <a:spcBef>
                <a:spcPct val="0"/>
              </a:spcBef>
            </a:pPr>
            <a:r>
              <a:rPr lang="en-US" sz="5499">
                <a:solidFill>
                  <a:srgbClr val="000000"/>
                </a:solidFill>
                <a:latin typeface="Questrial"/>
                <a:ea typeface="Questrial"/>
                <a:cs typeface="Questrial"/>
                <a:sym typeface="Questrial"/>
              </a:rPr>
              <a:t># 30, Abre mis ojos</a:t>
            </a:r>
          </a:p>
        </p:txBody>
      </p:sp>
      <p:sp>
        <p:nvSpPr>
          <p:cNvPr name="TextBox 5" id="5"/>
          <p:cNvSpPr txBox="true"/>
          <p:nvPr/>
        </p:nvSpPr>
        <p:spPr>
          <a:xfrm rot="0">
            <a:off x="3081820" y="246155"/>
            <a:ext cx="12124359" cy="250190"/>
          </a:xfrm>
          <a:prstGeom prst="rect">
            <a:avLst/>
          </a:prstGeom>
        </p:spPr>
        <p:txBody>
          <a:bodyPr anchor="t" rtlCol="false" tIns="0" lIns="0" bIns="0" rIns="0">
            <a:spAutoFit/>
          </a:bodyPr>
          <a:lstStyle/>
          <a:p>
            <a:pPr algn="ctr">
              <a:lnSpc>
                <a:spcPts val="1960"/>
              </a:lnSpc>
              <a:spcBef>
                <a:spcPct val="0"/>
              </a:spcBef>
            </a:pPr>
            <a:r>
              <a:rPr lang="en-US" sz="1400">
                <a:solidFill>
                  <a:srgbClr val="000000">
                    <a:alpha val="18824"/>
                  </a:srgbClr>
                </a:solidFill>
                <a:latin typeface="Questrial"/>
                <a:ea typeface="Questrial"/>
                <a:cs typeface="Questrial"/>
                <a:sym typeface="Questrial"/>
              </a:rPr>
              <a:t>recursos-biblicos.com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4EB"/>
        </a:solidFill>
      </p:bgPr>
    </p:bg>
    <p:spTree>
      <p:nvGrpSpPr>
        <p:cNvPr id="1" name=""/>
        <p:cNvGrpSpPr/>
        <p:nvPr/>
      </p:nvGrpSpPr>
      <p:grpSpPr>
        <a:xfrm>
          <a:off x="0" y="0"/>
          <a:ext cx="0" cy="0"/>
          <a:chOff x="0" y="0"/>
          <a:chExt cx="0" cy="0"/>
        </a:xfrm>
      </p:grpSpPr>
      <p:sp>
        <p:nvSpPr>
          <p:cNvPr name="AutoShape 2" id="2"/>
          <p:cNvSpPr/>
          <p:nvPr/>
        </p:nvSpPr>
        <p:spPr>
          <a:xfrm>
            <a:off x="2196499" y="3174765"/>
            <a:ext cx="5424515" cy="61600"/>
          </a:xfrm>
          <a:prstGeom prst="line">
            <a:avLst/>
          </a:prstGeom>
          <a:ln cap="rnd" w="47625">
            <a:solidFill>
              <a:srgbClr val="F4701C"/>
            </a:solidFill>
            <a:prstDash val="solid"/>
            <a:headEnd type="oval" len="lg" w="lg"/>
            <a:tailEnd type="oval" len="lg" w="lg"/>
          </a:ln>
        </p:spPr>
      </p:sp>
      <p:grpSp>
        <p:nvGrpSpPr>
          <p:cNvPr name="Group 3" id="3"/>
          <p:cNvGrpSpPr>
            <a:grpSpLocks noChangeAspect="true"/>
          </p:cNvGrpSpPr>
          <p:nvPr/>
        </p:nvGrpSpPr>
        <p:grpSpPr>
          <a:xfrm rot="0">
            <a:off x="9144000" y="1143000"/>
            <a:ext cx="8115300" cy="8115300"/>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6350000"/>
                  </a:moveTo>
                  <a:cubicBezTo>
                    <a:pt x="4928870" y="6350000"/>
                    <a:pt x="6350000" y="4928870"/>
                    <a:pt x="6350000" y="3175000"/>
                  </a:cubicBezTo>
                  <a:lnTo>
                    <a:pt x="6350000" y="0"/>
                  </a:lnTo>
                  <a:lnTo>
                    <a:pt x="3175000" y="0"/>
                  </a:lnTo>
                  <a:cubicBezTo>
                    <a:pt x="1421130" y="0"/>
                    <a:pt x="0" y="1421130"/>
                    <a:pt x="0" y="3175000"/>
                  </a:cubicBezTo>
                  <a:cubicBezTo>
                    <a:pt x="0" y="4928870"/>
                    <a:pt x="1421130" y="6350000"/>
                    <a:pt x="3175000" y="6350000"/>
                  </a:cubicBezTo>
                  <a:close/>
                </a:path>
              </a:pathLst>
            </a:custGeom>
            <a:solidFill>
              <a:srgbClr val="5C913B"/>
            </a:solidFill>
          </p:spPr>
        </p:sp>
        <p:sp>
          <p:nvSpPr>
            <p:cNvPr name="Freeform 5" id="5"/>
            <p:cNvSpPr/>
            <p:nvPr/>
          </p:nvSpPr>
          <p:spPr>
            <a:xfrm flipH="false" flipV="false" rot="0">
              <a:off x="353169" y="339062"/>
              <a:ext cx="5643663" cy="5618537"/>
            </a:xfrm>
            <a:custGeom>
              <a:avLst/>
              <a:gdLst/>
              <a:ahLst/>
              <a:cxnLst/>
              <a:rect r="r" b="b" t="t" l="l"/>
              <a:pathLst>
                <a:path h="5618537" w="5643663">
                  <a:moveTo>
                    <a:pt x="2821831" y="28"/>
                  </a:moveTo>
                  <a:cubicBezTo>
                    <a:pt x="1815193" y="-4474"/>
                    <a:pt x="883090" y="529978"/>
                    <a:pt x="378467" y="1401009"/>
                  </a:cubicBezTo>
                  <a:cubicBezTo>
                    <a:pt x="-126156" y="2272040"/>
                    <a:pt x="-126156" y="3346496"/>
                    <a:pt x="378467" y="4217527"/>
                  </a:cubicBezTo>
                  <a:cubicBezTo>
                    <a:pt x="883090" y="5088559"/>
                    <a:pt x="1815193" y="5623010"/>
                    <a:pt x="2821831" y="5618508"/>
                  </a:cubicBezTo>
                  <a:cubicBezTo>
                    <a:pt x="3828469" y="5623010"/>
                    <a:pt x="4760572" y="5088559"/>
                    <a:pt x="5265195" y="4217527"/>
                  </a:cubicBezTo>
                  <a:cubicBezTo>
                    <a:pt x="5769818" y="3346496"/>
                    <a:pt x="5769818" y="2272040"/>
                    <a:pt x="5265195" y="1401009"/>
                  </a:cubicBezTo>
                  <a:cubicBezTo>
                    <a:pt x="4760572" y="529978"/>
                    <a:pt x="3828469" y="-4474"/>
                    <a:pt x="2821831" y="28"/>
                  </a:cubicBezTo>
                  <a:close/>
                </a:path>
              </a:pathLst>
            </a:custGeom>
            <a:blipFill>
              <a:blip r:embed="rId2"/>
              <a:stretch>
                <a:fillRect l="-16369" t="0" r="-16369" b="0"/>
              </a:stretch>
            </a:blipFill>
          </p:spPr>
        </p:sp>
      </p:grpSp>
      <p:sp>
        <p:nvSpPr>
          <p:cNvPr name="TextBox 6" id="6"/>
          <p:cNvSpPr txBox="true"/>
          <p:nvPr/>
        </p:nvSpPr>
        <p:spPr>
          <a:xfrm rot="0">
            <a:off x="1028700" y="857250"/>
            <a:ext cx="7760113" cy="1379639"/>
          </a:xfrm>
          <a:prstGeom prst="rect">
            <a:avLst/>
          </a:prstGeom>
        </p:spPr>
        <p:txBody>
          <a:bodyPr anchor="t" rtlCol="false" tIns="0" lIns="0" bIns="0" rIns="0">
            <a:spAutoFit/>
          </a:bodyPr>
          <a:lstStyle/>
          <a:p>
            <a:pPr algn="ctr">
              <a:lnSpc>
                <a:spcPts val="11106"/>
              </a:lnSpc>
              <a:spcBef>
                <a:spcPct val="0"/>
              </a:spcBef>
            </a:pPr>
            <a:r>
              <a:rPr lang="en-US" sz="7933">
                <a:solidFill>
                  <a:srgbClr val="55833D"/>
                </a:solidFill>
                <a:latin typeface="Belleza"/>
                <a:ea typeface="Belleza"/>
                <a:cs typeface="Belleza"/>
                <a:sym typeface="Belleza"/>
              </a:rPr>
              <a:t>INTRODUCCION</a:t>
            </a:r>
          </a:p>
        </p:txBody>
      </p:sp>
      <p:sp>
        <p:nvSpPr>
          <p:cNvPr name="TextBox 7" id="7"/>
          <p:cNvSpPr txBox="true"/>
          <p:nvPr/>
        </p:nvSpPr>
        <p:spPr>
          <a:xfrm rot="0">
            <a:off x="851106" y="3539961"/>
            <a:ext cx="8115300" cy="6206871"/>
          </a:xfrm>
          <a:prstGeom prst="rect">
            <a:avLst/>
          </a:prstGeom>
        </p:spPr>
        <p:txBody>
          <a:bodyPr anchor="t" rtlCol="false" tIns="0" lIns="0" bIns="0" rIns="0">
            <a:spAutoFit/>
          </a:bodyPr>
          <a:lstStyle/>
          <a:p>
            <a:pPr algn="ctr">
              <a:lnSpc>
                <a:spcPts val="3761"/>
              </a:lnSpc>
            </a:pPr>
            <a:r>
              <a:rPr lang="en-US" sz="3300">
                <a:solidFill>
                  <a:srgbClr val="000000"/>
                </a:solidFill>
                <a:latin typeface="Questrial"/>
                <a:ea typeface="Questrial"/>
                <a:cs typeface="Questrial"/>
                <a:sym typeface="Questrial"/>
              </a:rPr>
              <a:t>La duda es una de las experiencias más comunes del creyente. A veces, nace de la falta de información; otras, de heridas no sanadas o de una voluntad que se resiste a cambiar. Pero toda duda, si es llevada a Cristo, puede ser transformada en confianza. El propósito de este programa es mostrar los distintos rostros de la duda y cómo Jesús tiene una respuesta para cada uno. Que este ejercicio sea también una experiencia espiritual que nos ayude a hacer un análisis personal y a actuar en consecuencia.</a:t>
            </a:r>
          </a:p>
        </p:txBody>
      </p:sp>
      <p:sp>
        <p:nvSpPr>
          <p:cNvPr name="TextBox 8" id="8"/>
          <p:cNvSpPr txBox="true"/>
          <p:nvPr/>
        </p:nvSpPr>
        <p:spPr>
          <a:xfrm rot="0">
            <a:off x="3081820" y="246155"/>
            <a:ext cx="12124359" cy="250190"/>
          </a:xfrm>
          <a:prstGeom prst="rect">
            <a:avLst/>
          </a:prstGeom>
        </p:spPr>
        <p:txBody>
          <a:bodyPr anchor="t" rtlCol="false" tIns="0" lIns="0" bIns="0" rIns="0">
            <a:spAutoFit/>
          </a:bodyPr>
          <a:lstStyle/>
          <a:p>
            <a:pPr algn="ctr">
              <a:lnSpc>
                <a:spcPts val="1960"/>
              </a:lnSpc>
              <a:spcBef>
                <a:spcPct val="0"/>
              </a:spcBef>
            </a:pPr>
            <a:r>
              <a:rPr lang="en-US" sz="1400">
                <a:solidFill>
                  <a:srgbClr val="000000">
                    <a:alpha val="18824"/>
                  </a:srgbClr>
                </a:solidFill>
                <a:latin typeface="Questrial"/>
                <a:ea typeface="Questrial"/>
                <a:cs typeface="Questrial"/>
                <a:sym typeface="Questrial"/>
              </a:rPr>
              <a:t>recursos-biblicos.com</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FFF4EB"/>
        </a:solidFill>
      </p:bgPr>
    </p:bg>
    <p:spTree>
      <p:nvGrpSpPr>
        <p:cNvPr id="1" name=""/>
        <p:cNvGrpSpPr/>
        <p:nvPr/>
      </p:nvGrpSpPr>
      <p:grpSpPr>
        <a:xfrm>
          <a:off x="0" y="0"/>
          <a:ext cx="0" cy="0"/>
          <a:chOff x="0" y="0"/>
          <a:chExt cx="0" cy="0"/>
        </a:xfrm>
      </p:grpSpPr>
      <p:grpSp>
        <p:nvGrpSpPr>
          <p:cNvPr name="Group 2" id="2"/>
          <p:cNvGrpSpPr/>
          <p:nvPr/>
        </p:nvGrpSpPr>
        <p:grpSpPr>
          <a:xfrm rot="0">
            <a:off x="-11503220" y="-1396836"/>
            <a:ext cx="13080672" cy="13080672"/>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701C"/>
            </a:solidFill>
          </p:spPr>
        </p:sp>
      </p:grpSp>
      <p:grpSp>
        <p:nvGrpSpPr>
          <p:cNvPr name="Group 4" id="4"/>
          <p:cNvGrpSpPr/>
          <p:nvPr/>
        </p:nvGrpSpPr>
        <p:grpSpPr>
          <a:xfrm rot="0">
            <a:off x="16446449" y="-1088174"/>
            <a:ext cx="13080672" cy="13080672"/>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701C"/>
            </a:solidFill>
          </p:spPr>
        </p:sp>
      </p:grpSp>
      <p:sp>
        <p:nvSpPr>
          <p:cNvPr name="AutoShape 6" id="6"/>
          <p:cNvSpPr/>
          <p:nvPr/>
        </p:nvSpPr>
        <p:spPr>
          <a:xfrm>
            <a:off x="5706365" y="3232855"/>
            <a:ext cx="6492240" cy="0"/>
          </a:xfrm>
          <a:prstGeom prst="line">
            <a:avLst/>
          </a:prstGeom>
          <a:ln cap="rnd" w="47625">
            <a:solidFill>
              <a:srgbClr val="F4701C"/>
            </a:solidFill>
            <a:prstDash val="solid"/>
            <a:headEnd type="oval" len="lg" w="lg"/>
            <a:tailEnd type="oval" len="lg" w="lg"/>
          </a:ln>
        </p:spPr>
      </p:sp>
      <p:sp>
        <p:nvSpPr>
          <p:cNvPr name="TextBox 7" id="7"/>
          <p:cNvSpPr txBox="true"/>
          <p:nvPr/>
        </p:nvSpPr>
        <p:spPr>
          <a:xfrm rot="0">
            <a:off x="1385937" y="1512212"/>
            <a:ext cx="14868997" cy="1379639"/>
          </a:xfrm>
          <a:prstGeom prst="rect">
            <a:avLst/>
          </a:prstGeom>
        </p:spPr>
        <p:txBody>
          <a:bodyPr anchor="t" rtlCol="false" tIns="0" lIns="0" bIns="0" rIns="0">
            <a:spAutoFit/>
          </a:bodyPr>
          <a:lstStyle/>
          <a:p>
            <a:pPr algn="ctr">
              <a:lnSpc>
                <a:spcPts val="11106"/>
              </a:lnSpc>
              <a:spcBef>
                <a:spcPct val="0"/>
              </a:spcBef>
            </a:pPr>
            <a:r>
              <a:rPr lang="en-US" sz="7933">
                <a:solidFill>
                  <a:srgbClr val="55833D"/>
                </a:solidFill>
                <a:latin typeface="Belleza"/>
                <a:ea typeface="Belleza"/>
                <a:cs typeface="Belleza"/>
                <a:sym typeface="Belleza"/>
              </a:rPr>
              <a:t>LA</a:t>
            </a:r>
            <a:r>
              <a:rPr lang="en-US" sz="7933">
                <a:solidFill>
                  <a:srgbClr val="55833D"/>
                </a:solidFill>
                <a:latin typeface="Belleza"/>
                <a:ea typeface="Belleza"/>
                <a:cs typeface="Belleza"/>
                <a:sym typeface="Belleza"/>
              </a:rPr>
              <a:t> DUDA INTELECTUAL</a:t>
            </a:r>
          </a:p>
        </p:txBody>
      </p:sp>
      <p:sp>
        <p:nvSpPr>
          <p:cNvPr name="TextBox 8" id="8"/>
          <p:cNvSpPr txBox="true"/>
          <p:nvPr/>
        </p:nvSpPr>
        <p:spPr>
          <a:xfrm rot="0">
            <a:off x="1987710" y="4206429"/>
            <a:ext cx="13665451" cy="4934712"/>
          </a:xfrm>
          <a:prstGeom prst="rect">
            <a:avLst/>
          </a:prstGeom>
        </p:spPr>
        <p:txBody>
          <a:bodyPr anchor="t" rtlCol="false" tIns="0" lIns="0" bIns="0" rIns="0">
            <a:spAutoFit/>
          </a:bodyPr>
          <a:lstStyle/>
          <a:p>
            <a:pPr algn="ctr">
              <a:lnSpc>
                <a:spcPts val="3761"/>
              </a:lnSpc>
            </a:pPr>
            <a:r>
              <a:rPr lang="en-US" sz="3300">
                <a:solidFill>
                  <a:srgbClr val="000000"/>
                </a:solidFill>
                <a:latin typeface="Questrial"/>
                <a:ea typeface="Questrial"/>
                <a:cs typeface="Questrial"/>
                <a:sym typeface="Questrial"/>
              </a:rPr>
              <a:t>Para aquellos que buscan pruebas y se enfrentan a los aparentes dilemas de las Escrituras, es vital recordar que la fe no anula la razón, la eleva. Dios no teme a los cuestionamientos honestos. En Isaías 1:18, Él mismo nos extiende una invitación: «Venid ahora y razonemos».</a:t>
            </a:r>
          </a:p>
          <a:p>
            <a:pPr algn="ctr">
              <a:lnSpc>
                <a:spcPts val="3761"/>
              </a:lnSpc>
            </a:pPr>
          </a:p>
          <a:p>
            <a:pPr algn="ctr">
              <a:lnSpc>
                <a:spcPts val="3761"/>
              </a:lnSpc>
            </a:pPr>
            <a:r>
              <a:rPr lang="en-US" sz="3300">
                <a:solidFill>
                  <a:srgbClr val="000000"/>
                </a:solidFill>
                <a:latin typeface="Questrial"/>
                <a:ea typeface="Questrial"/>
                <a:cs typeface="Questrial"/>
                <a:sym typeface="Questrial"/>
              </a:rPr>
              <a:t>Cuando la mente humana llega al límite de su capacidad y no encuentra todas las respuestas, es el momento de confiar en Aquel que las tiene todas. La verdadera fe comienza justo donde la evidencia humana termina.</a:t>
            </a:r>
          </a:p>
          <a:p>
            <a:pPr algn="ctr">
              <a:lnSpc>
                <a:spcPts val="5016"/>
              </a:lnSpc>
            </a:pPr>
          </a:p>
        </p:txBody>
      </p:sp>
      <p:sp>
        <p:nvSpPr>
          <p:cNvPr name="TextBox 9" id="9"/>
          <p:cNvSpPr txBox="true"/>
          <p:nvPr/>
        </p:nvSpPr>
        <p:spPr>
          <a:xfrm rot="0">
            <a:off x="3081820" y="246155"/>
            <a:ext cx="12124359" cy="250190"/>
          </a:xfrm>
          <a:prstGeom prst="rect">
            <a:avLst/>
          </a:prstGeom>
        </p:spPr>
        <p:txBody>
          <a:bodyPr anchor="t" rtlCol="false" tIns="0" lIns="0" bIns="0" rIns="0">
            <a:spAutoFit/>
          </a:bodyPr>
          <a:lstStyle/>
          <a:p>
            <a:pPr algn="ctr">
              <a:lnSpc>
                <a:spcPts val="1960"/>
              </a:lnSpc>
              <a:spcBef>
                <a:spcPct val="0"/>
              </a:spcBef>
            </a:pPr>
            <a:r>
              <a:rPr lang="en-US" sz="1400">
                <a:solidFill>
                  <a:srgbClr val="000000">
                    <a:alpha val="18824"/>
                  </a:srgbClr>
                </a:solidFill>
                <a:latin typeface="Questrial"/>
                <a:ea typeface="Questrial"/>
                <a:cs typeface="Questrial"/>
                <a:sym typeface="Questrial"/>
              </a:rPr>
              <a:t>recursos-biblicos.com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4EB"/>
        </a:solidFill>
      </p:bgPr>
    </p:bg>
    <p:spTree>
      <p:nvGrpSpPr>
        <p:cNvPr id="1" name=""/>
        <p:cNvGrpSpPr/>
        <p:nvPr/>
      </p:nvGrpSpPr>
      <p:grpSpPr>
        <a:xfrm>
          <a:off x="0" y="0"/>
          <a:ext cx="0" cy="0"/>
          <a:chOff x="0" y="0"/>
          <a:chExt cx="0" cy="0"/>
        </a:xfrm>
      </p:grpSpPr>
      <p:grpSp>
        <p:nvGrpSpPr>
          <p:cNvPr name="Group 2" id="2"/>
          <p:cNvGrpSpPr/>
          <p:nvPr/>
        </p:nvGrpSpPr>
        <p:grpSpPr>
          <a:xfrm rot="0">
            <a:off x="-1649243" y="-4720095"/>
            <a:ext cx="18416357" cy="18416357"/>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701C"/>
            </a:solidFill>
          </p:spPr>
        </p:sp>
      </p:grpSp>
      <p:grpSp>
        <p:nvGrpSpPr>
          <p:cNvPr name="Group 4" id="4"/>
          <p:cNvGrpSpPr/>
          <p:nvPr/>
        </p:nvGrpSpPr>
        <p:grpSpPr>
          <a:xfrm rot="0">
            <a:off x="-2315716" y="-4720095"/>
            <a:ext cx="18416357" cy="18416357"/>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C913B"/>
            </a:solidFill>
          </p:spPr>
        </p:sp>
      </p:grpSp>
      <p:sp>
        <p:nvSpPr>
          <p:cNvPr name="AutoShape 6" id="6"/>
          <p:cNvSpPr/>
          <p:nvPr/>
        </p:nvSpPr>
        <p:spPr>
          <a:xfrm rot="0">
            <a:off x="5897880" y="4677544"/>
            <a:ext cx="6492240" cy="0"/>
          </a:xfrm>
          <a:prstGeom prst="line">
            <a:avLst/>
          </a:prstGeom>
          <a:ln cap="rnd" w="47625">
            <a:solidFill>
              <a:srgbClr val="FFFFFF"/>
            </a:solidFill>
            <a:prstDash val="solid"/>
            <a:headEnd type="oval" len="lg" w="lg"/>
            <a:tailEnd type="oval" len="lg" w="lg"/>
          </a:ln>
        </p:spPr>
      </p:sp>
      <p:sp>
        <p:nvSpPr>
          <p:cNvPr name="Freeform 7" id="7"/>
          <p:cNvSpPr/>
          <p:nvPr/>
        </p:nvSpPr>
        <p:spPr>
          <a:xfrm flipH="false" flipV="false" rot="0">
            <a:off x="-749656" y="-305193"/>
            <a:ext cx="11148220" cy="5448693"/>
          </a:xfrm>
          <a:custGeom>
            <a:avLst/>
            <a:gdLst/>
            <a:ahLst/>
            <a:cxnLst/>
            <a:rect r="r" b="b" t="t" l="l"/>
            <a:pathLst>
              <a:path h="5448693" w="11148220">
                <a:moveTo>
                  <a:pt x="0" y="0"/>
                </a:moveTo>
                <a:lnTo>
                  <a:pt x="11148220" y="0"/>
                </a:lnTo>
                <a:lnTo>
                  <a:pt x="11148220" y="5448693"/>
                </a:lnTo>
                <a:lnTo>
                  <a:pt x="0" y="5448693"/>
                </a:lnTo>
                <a:lnTo>
                  <a:pt x="0" y="0"/>
                </a:lnTo>
                <a:close/>
              </a:path>
            </a:pathLst>
          </a:custGeom>
          <a:blipFill>
            <a:blip r:embed="rId2"/>
            <a:stretch>
              <a:fillRect l="0" t="0" r="0" b="0"/>
            </a:stretch>
          </a:blipFill>
        </p:spPr>
      </p:sp>
      <p:sp>
        <p:nvSpPr>
          <p:cNvPr name="TextBox 8" id="8"/>
          <p:cNvSpPr txBox="true"/>
          <p:nvPr/>
        </p:nvSpPr>
        <p:spPr>
          <a:xfrm rot="0">
            <a:off x="2955244" y="2435992"/>
            <a:ext cx="11569147" cy="1203327"/>
          </a:xfrm>
          <a:prstGeom prst="rect">
            <a:avLst/>
          </a:prstGeom>
        </p:spPr>
        <p:txBody>
          <a:bodyPr anchor="t" rtlCol="false" tIns="0" lIns="0" bIns="0" rIns="0">
            <a:spAutoFit/>
          </a:bodyPr>
          <a:lstStyle/>
          <a:p>
            <a:pPr algn="ctr">
              <a:lnSpc>
                <a:spcPts val="9799"/>
              </a:lnSpc>
              <a:spcBef>
                <a:spcPct val="0"/>
              </a:spcBef>
            </a:pPr>
            <a:r>
              <a:rPr lang="en-US" sz="6999">
                <a:solidFill>
                  <a:srgbClr val="FFFFFF"/>
                </a:solidFill>
                <a:latin typeface="Belleza"/>
                <a:ea typeface="Belleza"/>
                <a:cs typeface="Belleza"/>
                <a:sym typeface="Belleza"/>
              </a:rPr>
              <a:t>HIMNO INICIAL</a:t>
            </a:r>
          </a:p>
        </p:txBody>
      </p:sp>
      <p:sp>
        <p:nvSpPr>
          <p:cNvPr name="TextBox 9" id="9"/>
          <p:cNvSpPr txBox="true"/>
          <p:nvPr/>
        </p:nvSpPr>
        <p:spPr>
          <a:xfrm rot="0">
            <a:off x="5112811" y="5658630"/>
            <a:ext cx="8567261" cy="863600"/>
          </a:xfrm>
          <a:prstGeom prst="rect">
            <a:avLst/>
          </a:prstGeom>
        </p:spPr>
        <p:txBody>
          <a:bodyPr anchor="t" rtlCol="false" tIns="0" lIns="0" bIns="0" rIns="0">
            <a:spAutoFit/>
          </a:bodyPr>
          <a:lstStyle/>
          <a:p>
            <a:pPr algn="l">
              <a:lnSpc>
                <a:spcPts val="6999"/>
              </a:lnSpc>
              <a:spcBef>
                <a:spcPct val="0"/>
              </a:spcBef>
            </a:pPr>
            <a:r>
              <a:rPr lang="en-US" sz="4999">
                <a:solidFill>
                  <a:srgbClr val="FFFFFF"/>
                </a:solidFill>
                <a:latin typeface="Questrial"/>
                <a:ea typeface="Questrial"/>
                <a:cs typeface="Questrial"/>
                <a:sym typeface="Questrial"/>
              </a:rPr>
              <a:t> # 409, Si mi débil fe flaqueare</a:t>
            </a:r>
          </a:p>
        </p:txBody>
      </p:sp>
      <p:sp>
        <p:nvSpPr>
          <p:cNvPr name="TextBox 10" id="10"/>
          <p:cNvSpPr txBox="true"/>
          <p:nvPr/>
        </p:nvSpPr>
        <p:spPr>
          <a:xfrm rot="0">
            <a:off x="3081820" y="246155"/>
            <a:ext cx="12124359" cy="250190"/>
          </a:xfrm>
          <a:prstGeom prst="rect">
            <a:avLst/>
          </a:prstGeom>
        </p:spPr>
        <p:txBody>
          <a:bodyPr anchor="t" rtlCol="false" tIns="0" lIns="0" bIns="0" rIns="0">
            <a:spAutoFit/>
          </a:bodyPr>
          <a:lstStyle/>
          <a:p>
            <a:pPr algn="ctr">
              <a:lnSpc>
                <a:spcPts val="1960"/>
              </a:lnSpc>
              <a:spcBef>
                <a:spcPct val="0"/>
              </a:spcBef>
            </a:pPr>
            <a:r>
              <a:rPr lang="en-US" sz="1400">
                <a:solidFill>
                  <a:srgbClr val="000000">
                    <a:alpha val="18824"/>
                  </a:srgbClr>
                </a:solidFill>
                <a:latin typeface="Questrial"/>
                <a:ea typeface="Questrial"/>
                <a:cs typeface="Questrial"/>
                <a:sym typeface="Questrial"/>
              </a:rPr>
              <a:t>recursos-biblicos.com</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FFF4EB"/>
        </a:solidFill>
      </p:bgPr>
    </p:bg>
    <p:spTree>
      <p:nvGrpSpPr>
        <p:cNvPr id="1" name=""/>
        <p:cNvGrpSpPr/>
        <p:nvPr/>
      </p:nvGrpSpPr>
      <p:grpSpPr>
        <a:xfrm>
          <a:off x="0" y="0"/>
          <a:ext cx="0" cy="0"/>
          <a:chOff x="0" y="0"/>
          <a:chExt cx="0" cy="0"/>
        </a:xfrm>
      </p:grpSpPr>
      <p:grpSp>
        <p:nvGrpSpPr>
          <p:cNvPr name="Group 2" id="2"/>
          <p:cNvGrpSpPr/>
          <p:nvPr/>
        </p:nvGrpSpPr>
        <p:grpSpPr>
          <a:xfrm rot="0">
            <a:off x="-11503220" y="-1396836"/>
            <a:ext cx="13080672" cy="13080672"/>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701C"/>
            </a:solidFill>
          </p:spPr>
        </p:sp>
      </p:grpSp>
      <p:grpSp>
        <p:nvGrpSpPr>
          <p:cNvPr name="Group 4" id="4"/>
          <p:cNvGrpSpPr/>
          <p:nvPr/>
        </p:nvGrpSpPr>
        <p:grpSpPr>
          <a:xfrm rot="0">
            <a:off x="16446449" y="-1088174"/>
            <a:ext cx="13080672" cy="13080672"/>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701C"/>
            </a:solidFill>
          </p:spPr>
        </p:sp>
      </p:grpSp>
      <p:sp>
        <p:nvSpPr>
          <p:cNvPr name="AutoShape 6" id="6"/>
          <p:cNvSpPr/>
          <p:nvPr/>
        </p:nvSpPr>
        <p:spPr>
          <a:xfrm>
            <a:off x="5706365" y="3232855"/>
            <a:ext cx="6492240" cy="0"/>
          </a:xfrm>
          <a:prstGeom prst="line">
            <a:avLst/>
          </a:prstGeom>
          <a:ln cap="rnd" w="47625">
            <a:solidFill>
              <a:srgbClr val="F4701C"/>
            </a:solidFill>
            <a:prstDash val="solid"/>
            <a:headEnd type="oval" len="lg" w="lg"/>
            <a:tailEnd type="oval" len="lg" w="lg"/>
          </a:ln>
        </p:spPr>
      </p:sp>
      <p:sp>
        <p:nvSpPr>
          <p:cNvPr name="TextBox 7" id="7"/>
          <p:cNvSpPr txBox="true"/>
          <p:nvPr/>
        </p:nvSpPr>
        <p:spPr>
          <a:xfrm rot="0">
            <a:off x="1385937" y="1512212"/>
            <a:ext cx="14868997" cy="1379639"/>
          </a:xfrm>
          <a:prstGeom prst="rect">
            <a:avLst/>
          </a:prstGeom>
        </p:spPr>
        <p:txBody>
          <a:bodyPr anchor="t" rtlCol="false" tIns="0" lIns="0" bIns="0" rIns="0">
            <a:spAutoFit/>
          </a:bodyPr>
          <a:lstStyle/>
          <a:p>
            <a:pPr algn="ctr">
              <a:lnSpc>
                <a:spcPts val="11106"/>
              </a:lnSpc>
              <a:spcBef>
                <a:spcPct val="0"/>
              </a:spcBef>
            </a:pPr>
            <a:r>
              <a:rPr lang="en-US" sz="7933">
                <a:solidFill>
                  <a:srgbClr val="55833D"/>
                </a:solidFill>
                <a:latin typeface="Belleza"/>
                <a:ea typeface="Belleza"/>
                <a:cs typeface="Belleza"/>
                <a:sym typeface="Belleza"/>
              </a:rPr>
              <a:t>LA</a:t>
            </a:r>
            <a:r>
              <a:rPr lang="en-US" sz="7933">
                <a:solidFill>
                  <a:srgbClr val="55833D"/>
                </a:solidFill>
                <a:latin typeface="Belleza"/>
                <a:ea typeface="Belleza"/>
                <a:cs typeface="Belleza"/>
                <a:sym typeface="Belleza"/>
              </a:rPr>
              <a:t> DUDA EMOCIONAL</a:t>
            </a:r>
          </a:p>
        </p:txBody>
      </p:sp>
      <p:sp>
        <p:nvSpPr>
          <p:cNvPr name="TextBox 8" id="8"/>
          <p:cNvSpPr txBox="true"/>
          <p:nvPr/>
        </p:nvSpPr>
        <p:spPr>
          <a:xfrm rot="0">
            <a:off x="1878339" y="3242380"/>
            <a:ext cx="14267224" cy="6839712"/>
          </a:xfrm>
          <a:prstGeom prst="rect">
            <a:avLst/>
          </a:prstGeom>
        </p:spPr>
        <p:txBody>
          <a:bodyPr anchor="t" rtlCol="false" tIns="0" lIns="0" bIns="0" rIns="0">
            <a:spAutoFit/>
          </a:bodyPr>
          <a:lstStyle/>
          <a:p>
            <a:pPr algn="ctr">
              <a:lnSpc>
                <a:spcPts val="3761"/>
              </a:lnSpc>
            </a:pPr>
          </a:p>
          <a:p>
            <a:pPr algn="ctr">
              <a:lnSpc>
                <a:spcPts val="3761"/>
              </a:lnSpc>
            </a:pPr>
            <a:r>
              <a:rPr lang="en-US" sz="3300">
                <a:solidFill>
                  <a:srgbClr val="000000"/>
                </a:solidFill>
                <a:latin typeface="Questrial"/>
                <a:ea typeface="Questrial"/>
                <a:cs typeface="Questrial"/>
                <a:sym typeface="Questrial"/>
              </a:rPr>
              <a:t>Muchas veces, la incredulidad no nace de un argumento lógico, sino de un corazón herido por la pérdida y el sufrimiento. Al igual que el apóstol Tomás, quien dudó tras la crucifixión, el dolor puede nublar la visión del amor de Dios.</a:t>
            </a:r>
          </a:p>
          <a:p>
            <a:pPr algn="ctr">
              <a:lnSpc>
                <a:spcPts val="3761"/>
              </a:lnSpc>
            </a:pPr>
          </a:p>
          <a:p>
            <a:pPr algn="ctr">
              <a:lnSpc>
                <a:spcPts val="3761"/>
              </a:lnSpc>
            </a:pPr>
            <a:r>
              <a:rPr lang="en-US" sz="3300">
                <a:solidFill>
                  <a:srgbClr val="000000"/>
                </a:solidFill>
                <a:latin typeface="Questrial"/>
                <a:ea typeface="Questrial"/>
                <a:cs typeface="Questrial"/>
                <a:sym typeface="Questrial"/>
              </a:rPr>
              <a:t>Jesús no reprendió a Tomás por su duda; al contrario, se le acercó y le mostró sus heridas.</a:t>
            </a:r>
          </a:p>
          <a:p>
            <a:pPr algn="ctr">
              <a:lnSpc>
                <a:spcPts val="3761"/>
              </a:lnSpc>
            </a:pPr>
          </a:p>
          <a:p>
            <a:pPr algn="ctr">
              <a:lnSpc>
                <a:spcPts val="3761"/>
              </a:lnSpc>
            </a:pPr>
            <a:r>
              <a:rPr lang="en-US" sz="3300">
                <a:solidFill>
                  <a:srgbClr val="000000"/>
                </a:solidFill>
                <a:latin typeface="Questrial"/>
                <a:ea typeface="Questrial"/>
                <a:cs typeface="Questrial"/>
                <a:sym typeface="Questrial"/>
              </a:rPr>
              <a:t>Dios no juzga el dolor ni la confusión. Ante la pregunta de «¿dónde estaba Dios cuando más lo necesité?», Cristo responde invitando al afligido a acercarse a Sus propias heridas, donde se encuentra la verdadera sanidad y restauración.</a:t>
            </a:r>
          </a:p>
          <a:p>
            <a:pPr algn="ctr">
              <a:lnSpc>
                <a:spcPts val="5016"/>
              </a:lnSpc>
            </a:pPr>
          </a:p>
        </p:txBody>
      </p:sp>
      <p:sp>
        <p:nvSpPr>
          <p:cNvPr name="TextBox 9" id="9"/>
          <p:cNvSpPr txBox="true"/>
          <p:nvPr/>
        </p:nvSpPr>
        <p:spPr>
          <a:xfrm rot="0">
            <a:off x="3081820" y="246155"/>
            <a:ext cx="12124359" cy="250190"/>
          </a:xfrm>
          <a:prstGeom prst="rect">
            <a:avLst/>
          </a:prstGeom>
        </p:spPr>
        <p:txBody>
          <a:bodyPr anchor="t" rtlCol="false" tIns="0" lIns="0" bIns="0" rIns="0">
            <a:spAutoFit/>
          </a:bodyPr>
          <a:lstStyle/>
          <a:p>
            <a:pPr algn="ctr">
              <a:lnSpc>
                <a:spcPts val="1960"/>
              </a:lnSpc>
              <a:spcBef>
                <a:spcPct val="0"/>
              </a:spcBef>
            </a:pPr>
            <a:r>
              <a:rPr lang="en-US" sz="1400">
                <a:solidFill>
                  <a:srgbClr val="000000">
                    <a:alpha val="18824"/>
                  </a:srgbClr>
                </a:solidFill>
                <a:latin typeface="Questrial"/>
                <a:ea typeface="Questrial"/>
                <a:cs typeface="Questrial"/>
                <a:sym typeface="Questrial"/>
              </a:rPr>
              <a:t>recursos-biblicos.com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4EB"/>
        </a:solidFill>
      </p:bgPr>
    </p:bg>
    <p:spTree>
      <p:nvGrpSpPr>
        <p:cNvPr id="1" name=""/>
        <p:cNvGrpSpPr/>
        <p:nvPr/>
      </p:nvGrpSpPr>
      <p:grpSpPr>
        <a:xfrm>
          <a:off x="0" y="0"/>
          <a:ext cx="0" cy="0"/>
          <a:chOff x="0" y="0"/>
          <a:chExt cx="0" cy="0"/>
        </a:xfrm>
      </p:grpSpPr>
      <p:grpSp>
        <p:nvGrpSpPr>
          <p:cNvPr name="Group 2" id="2"/>
          <p:cNvGrpSpPr/>
          <p:nvPr/>
        </p:nvGrpSpPr>
        <p:grpSpPr>
          <a:xfrm rot="0">
            <a:off x="-64178" y="718203"/>
            <a:ext cx="18416357" cy="18416357"/>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701C"/>
            </a:solidFill>
          </p:spPr>
        </p:sp>
      </p:grpSp>
      <p:sp>
        <p:nvSpPr>
          <p:cNvPr name="AutoShape 4" id="4"/>
          <p:cNvSpPr/>
          <p:nvPr/>
        </p:nvSpPr>
        <p:spPr>
          <a:xfrm>
            <a:off x="5897880" y="4540839"/>
            <a:ext cx="6492240" cy="0"/>
          </a:xfrm>
          <a:prstGeom prst="line">
            <a:avLst/>
          </a:prstGeom>
          <a:ln cap="rnd" w="47625">
            <a:solidFill>
              <a:srgbClr val="FFFFFF"/>
            </a:solidFill>
            <a:prstDash val="solid"/>
            <a:headEnd type="oval" len="lg" w="lg"/>
            <a:tailEnd type="oval" len="lg" w="lg"/>
          </a:ln>
        </p:spPr>
      </p:sp>
      <p:sp>
        <p:nvSpPr>
          <p:cNvPr name="Freeform 5" id="5"/>
          <p:cNvSpPr/>
          <p:nvPr/>
        </p:nvSpPr>
        <p:spPr>
          <a:xfrm flipH="false" flipV="false" rot="0">
            <a:off x="7824048" y="7349176"/>
            <a:ext cx="2639903" cy="2577205"/>
          </a:xfrm>
          <a:custGeom>
            <a:avLst/>
            <a:gdLst/>
            <a:ahLst/>
            <a:cxnLst/>
            <a:rect r="r" b="b" t="t" l="l"/>
            <a:pathLst>
              <a:path h="2577205" w="2639903">
                <a:moveTo>
                  <a:pt x="0" y="0"/>
                </a:moveTo>
                <a:lnTo>
                  <a:pt x="2639904" y="0"/>
                </a:lnTo>
                <a:lnTo>
                  <a:pt x="2639904" y="2577206"/>
                </a:lnTo>
                <a:lnTo>
                  <a:pt x="0" y="25772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337230" y="5556535"/>
            <a:ext cx="13613541" cy="1038225"/>
          </a:xfrm>
          <a:prstGeom prst="rect">
            <a:avLst/>
          </a:prstGeom>
        </p:spPr>
        <p:txBody>
          <a:bodyPr anchor="t" rtlCol="false" tIns="0" lIns="0" bIns="0" rIns="0">
            <a:spAutoFit/>
          </a:bodyPr>
          <a:lstStyle/>
          <a:p>
            <a:pPr algn="ctr">
              <a:lnSpc>
                <a:spcPts val="8400"/>
              </a:lnSpc>
              <a:spcBef>
                <a:spcPct val="0"/>
              </a:spcBef>
            </a:pPr>
            <a:r>
              <a:rPr lang="en-US" sz="6000">
                <a:solidFill>
                  <a:srgbClr val="FFF4EB"/>
                </a:solidFill>
                <a:latin typeface="Questrial"/>
                <a:ea typeface="Questrial"/>
                <a:cs typeface="Questrial"/>
                <a:sym typeface="Questrial"/>
              </a:rPr>
              <a:t>Juan 20: 24-29</a:t>
            </a:r>
          </a:p>
        </p:txBody>
      </p:sp>
      <p:sp>
        <p:nvSpPr>
          <p:cNvPr name="TextBox 7" id="7"/>
          <p:cNvSpPr txBox="true"/>
          <p:nvPr/>
        </p:nvSpPr>
        <p:spPr>
          <a:xfrm rot="0">
            <a:off x="3304168" y="1471551"/>
            <a:ext cx="11569147" cy="2638425"/>
          </a:xfrm>
          <a:prstGeom prst="rect">
            <a:avLst/>
          </a:prstGeom>
        </p:spPr>
        <p:txBody>
          <a:bodyPr anchor="t" rtlCol="false" tIns="0" lIns="0" bIns="0" rIns="0">
            <a:spAutoFit/>
          </a:bodyPr>
          <a:lstStyle/>
          <a:p>
            <a:pPr algn="ctr">
              <a:lnSpc>
                <a:spcPts val="10500"/>
              </a:lnSpc>
            </a:pPr>
            <a:r>
              <a:rPr lang="en-US" sz="7500">
                <a:solidFill>
                  <a:srgbClr val="FFFFFF"/>
                </a:solidFill>
                <a:latin typeface="Belleza"/>
                <a:ea typeface="Belleza"/>
                <a:cs typeface="Belleza"/>
                <a:sym typeface="Belleza"/>
              </a:rPr>
              <a:t>LECTURA BIBLICA</a:t>
            </a:r>
          </a:p>
          <a:p>
            <a:pPr algn="ctr">
              <a:lnSpc>
                <a:spcPts val="10500"/>
              </a:lnSpc>
              <a:spcBef>
                <a:spcPct val="0"/>
              </a:spcBef>
            </a:pPr>
            <a:r>
              <a:rPr lang="en-US" sz="7500">
                <a:solidFill>
                  <a:srgbClr val="FFFFFF"/>
                </a:solidFill>
                <a:latin typeface="Belleza"/>
                <a:ea typeface="Belleza"/>
                <a:cs typeface="Belleza"/>
                <a:sym typeface="Belleza"/>
              </a:rPr>
              <a:t>Y ORACION</a:t>
            </a:r>
          </a:p>
        </p:txBody>
      </p:sp>
      <p:sp>
        <p:nvSpPr>
          <p:cNvPr name="TextBox 8" id="8"/>
          <p:cNvSpPr txBox="true"/>
          <p:nvPr/>
        </p:nvSpPr>
        <p:spPr>
          <a:xfrm rot="0">
            <a:off x="3081820" y="246155"/>
            <a:ext cx="12124359" cy="250190"/>
          </a:xfrm>
          <a:prstGeom prst="rect">
            <a:avLst/>
          </a:prstGeom>
        </p:spPr>
        <p:txBody>
          <a:bodyPr anchor="t" rtlCol="false" tIns="0" lIns="0" bIns="0" rIns="0">
            <a:spAutoFit/>
          </a:bodyPr>
          <a:lstStyle/>
          <a:p>
            <a:pPr algn="ctr">
              <a:lnSpc>
                <a:spcPts val="1960"/>
              </a:lnSpc>
              <a:spcBef>
                <a:spcPct val="0"/>
              </a:spcBef>
            </a:pPr>
            <a:r>
              <a:rPr lang="en-US" sz="1400">
                <a:solidFill>
                  <a:srgbClr val="000000">
                    <a:alpha val="18824"/>
                  </a:srgbClr>
                </a:solidFill>
                <a:latin typeface="Questrial"/>
                <a:ea typeface="Questrial"/>
                <a:cs typeface="Questrial"/>
                <a:sym typeface="Questrial"/>
              </a:rPr>
              <a:t>recursos-biblicos.com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FFF4EB"/>
        </a:solidFill>
      </p:bgPr>
    </p:bg>
    <p:spTree>
      <p:nvGrpSpPr>
        <p:cNvPr id="1" name=""/>
        <p:cNvGrpSpPr/>
        <p:nvPr/>
      </p:nvGrpSpPr>
      <p:grpSpPr>
        <a:xfrm>
          <a:off x="0" y="0"/>
          <a:ext cx="0" cy="0"/>
          <a:chOff x="0" y="0"/>
          <a:chExt cx="0" cy="0"/>
        </a:xfrm>
      </p:grpSpPr>
      <p:grpSp>
        <p:nvGrpSpPr>
          <p:cNvPr name="Group 2" id="2"/>
          <p:cNvGrpSpPr/>
          <p:nvPr/>
        </p:nvGrpSpPr>
        <p:grpSpPr>
          <a:xfrm rot="0">
            <a:off x="-14101312" y="4296296"/>
            <a:ext cx="18416357" cy="18416357"/>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C913B"/>
            </a:solidFill>
          </p:spPr>
        </p:sp>
      </p:grpSp>
      <p:grpSp>
        <p:nvGrpSpPr>
          <p:cNvPr name="Group 4" id="4"/>
          <p:cNvGrpSpPr/>
          <p:nvPr/>
        </p:nvGrpSpPr>
        <p:grpSpPr>
          <a:xfrm rot="0">
            <a:off x="12835677" y="-13141736"/>
            <a:ext cx="18416357" cy="18416357"/>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C913B"/>
            </a:solidFill>
          </p:spPr>
        </p:sp>
      </p:grpSp>
      <p:sp>
        <p:nvSpPr>
          <p:cNvPr name="TextBox 6" id="6"/>
          <p:cNvSpPr txBox="true"/>
          <p:nvPr/>
        </p:nvSpPr>
        <p:spPr>
          <a:xfrm rot="0">
            <a:off x="2900217" y="1085780"/>
            <a:ext cx="10499382" cy="1379639"/>
          </a:xfrm>
          <a:prstGeom prst="rect">
            <a:avLst/>
          </a:prstGeom>
        </p:spPr>
        <p:txBody>
          <a:bodyPr anchor="t" rtlCol="false" tIns="0" lIns="0" bIns="0" rIns="0">
            <a:spAutoFit/>
          </a:bodyPr>
          <a:lstStyle/>
          <a:p>
            <a:pPr algn="ctr">
              <a:lnSpc>
                <a:spcPts val="11106"/>
              </a:lnSpc>
            </a:pPr>
            <a:r>
              <a:rPr lang="en-US" sz="7933">
                <a:solidFill>
                  <a:srgbClr val="55833D"/>
                </a:solidFill>
                <a:latin typeface="Belleza"/>
                <a:ea typeface="Belleza"/>
                <a:cs typeface="Belleza"/>
                <a:sym typeface="Belleza"/>
              </a:rPr>
              <a:t>LA</a:t>
            </a:r>
            <a:r>
              <a:rPr lang="en-US" sz="7933">
                <a:solidFill>
                  <a:srgbClr val="55833D"/>
                </a:solidFill>
                <a:latin typeface="Belleza"/>
                <a:ea typeface="Belleza"/>
                <a:cs typeface="Belleza"/>
                <a:sym typeface="Belleza"/>
              </a:rPr>
              <a:t> DUDA VOLITIVA</a:t>
            </a:r>
          </a:p>
        </p:txBody>
      </p:sp>
      <p:sp>
        <p:nvSpPr>
          <p:cNvPr name="TextBox 7" id="7"/>
          <p:cNvSpPr txBox="true"/>
          <p:nvPr/>
        </p:nvSpPr>
        <p:spPr>
          <a:xfrm rot="0">
            <a:off x="3091732" y="2679074"/>
            <a:ext cx="12944255" cy="6383655"/>
          </a:xfrm>
          <a:prstGeom prst="rect">
            <a:avLst/>
          </a:prstGeom>
        </p:spPr>
        <p:txBody>
          <a:bodyPr anchor="t" rtlCol="false" tIns="0" lIns="0" bIns="0" rIns="0">
            <a:spAutoFit/>
          </a:bodyPr>
          <a:lstStyle/>
          <a:p>
            <a:pPr algn="l">
              <a:lnSpc>
                <a:spcPts val="4620"/>
              </a:lnSpc>
            </a:pPr>
            <a:r>
              <a:rPr lang="en-US" sz="3300">
                <a:solidFill>
                  <a:srgbClr val="000000"/>
                </a:solidFill>
                <a:latin typeface="Questrial"/>
                <a:ea typeface="Questrial"/>
                <a:cs typeface="Questrial"/>
                <a:sym typeface="Questrial"/>
              </a:rPr>
              <a:t>Existe un tipo de duda que no proviene de la falta de pruebas ni del dolor, sino de la falta de disposición para rendir la voluntad. Saber que Dios existe pero resistirse a seguirlo por temor a perder los planes, metas o el control de la vida es una batalla común.</a:t>
            </a:r>
          </a:p>
          <a:p>
            <a:pPr algn="l">
              <a:lnSpc>
                <a:spcPts val="4620"/>
              </a:lnSpc>
            </a:pPr>
          </a:p>
          <a:p>
            <a:pPr algn="l">
              <a:lnSpc>
                <a:spcPts val="4620"/>
              </a:lnSpc>
              <a:spcBef>
                <a:spcPct val="0"/>
              </a:spcBef>
            </a:pPr>
            <a:r>
              <a:rPr lang="en-US" sz="3300">
                <a:solidFill>
                  <a:srgbClr val="000000"/>
                </a:solidFill>
                <a:latin typeface="Questrial"/>
                <a:ea typeface="Questrial"/>
                <a:cs typeface="Questrial"/>
                <a:sym typeface="Questrial"/>
              </a:rPr>
              <a:t>A diferencia de los fariseos, quienes presenciaron milagros y decidieron cerrar su corazón, Dios respeta el libre albedrío humano, pero Su amor permanece llamando a la puerta. Como nos recuerda Filipenses 2:13: «Dios es quien produce en ustedes tanto el querer como el hacer». La entrega no es una pérdida, sino una ganancia eterna.</a:t>
            </a:r>
          </a:p>
        </p:txBody>
      </p:sp>
      <p:sp>
        <p:nvSpPr>
          <p:cNvPr name="TextBox 8" id="8"/>
          <p:cNvSpPr txBox="true"/>
          <p:nvPr/>
        </p:nvSpPr>
        <p:spPr>
          <a:xfrm rot="0">
            <a:off x="3081820" y="246155"/>
            <a:ext cx="12124359" cy="250190"/>
          </a:xfrm>
          <a:prstGeom prst="rect">
            <a:avLst/>
          </a:prstGeom>
        </p:spPr>
        <p:txBody>
          <a:bodyPr anchor="t" rtlCol="false" tIns="0" lIns="0" bIns="0" rIns="0">
            <a:spAutoFit/>
          </a:bodyPr>
          <a:lstStyle/>
          <a:p>
            <a:pPr algn="ctr">
              <a:lnSpc>
                <a:spcPts val="1960"/>
              </a:lnSpc>
              <a:spcBef>
                <a:spcPct val="0"/>
              </a:spcBef>
            </a:pPr>
            <a:r>
              <a:rPr lang="en-US" sz="1400">
                <a:solidFill>
                  <a:srgbClr val="000000">
                    <a:alpha val="18824"/>
                  </a:srgbClr>
                </a:solidFill>
                <a:latin typeface="Questrial"/>
                <a:ea typeface="Questrial"/>
                <a:cs typeface="Questrial"/>
                <a:sym typeface="Questrial"/>
              </a:rPr>
              <a:t>recursos-biblicos.com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4EB"/>
        </a:solidFill>
      </p:bgPr>
    </p:bg>
    <p:spTree>
      <p:nvGrpSpPr>
        <p:cNvPr id="1" name=""/>
        <p:cNvGrpSpPr/>
        <p:nvPr/>
      </p:nvGrpSpPr>
      <p:grpSpPr>
        <a:xfrm>
          <a:off x="0" y="0"/>
          <a:ext cx="0" cy="0"/>
          <a:chOff x="0" y="0"/>
          <a:chExt cx="0" cy="0"/>
        </a:xfrm>
      </p:grpSpPr>
      <p:sp>
        <p:nvSpPr>
          <p:cNvPr name="AutoShape 2" id="2"/>
          <p:cNvSpPr/>
          <p:nvPr/>
        </p:nvSpPr>
        <p:spPr>
          <a:xfrm>
            <a:off x="5979965" y="5361790"/>
            <a:ext cx="6492240" cy="0"/>
          </a:xfrm>
          <a:prstGeom prst="line">
            <a:avLst/>
          </a:prstGeom>
          <a:ln cap="rnd" w="47625">
            <a:solidFill>
              <a:srgbClr val="F4701C"/>
            </a:solidFill>
            <a:prstDash val="solid"/>
            <a:headEnd type="oval" len="lg" w="lg"/>
            <a:tailEnd type="oval" len="lg" w="lg"/>
          </a:ln>
        </p:spPr>
      </p:sp>
      <p:sp>
        <p:nvSpPr>
          <p:cNvPr name="Freeform 3" id="3"/>
          <p:cNvSpPr/>
          <p:nvPr/>
        </p:nvSpPr>
        <p:spPr>
          <a:xfrm flipH="false" flipV="false" rot="0">
            <a:off x="7197185" y="6366076"/>
            <a:ext cx="3893630" cy="4114800"/>
          </a:xfrm>
          <a:custGeom>
            <a:avLst/>
            <a:gdLst/>
            <a:ahLst/>
            <a:cxnLst/>
            <a:rect r="r" b="b" t="t" l="l"/>
            <a:pathLst>
              <a:path h="4114800" w="3893630">
                <a:moveTo>
                  <a:pt x="0" y="0"/>
                </a:moveTo>
                <a:lnTo>
                  <a:pt x="3893630" y="0"/>
                </a:lnTo>
                <a:lnTo>
                  <a:pt x="3893630" y="4114800"/>
                </a:lnTo>
                <a:lnTo>
                  <a:pt x="0" y="4114800"/>
                </a:lnTo>
                <a:lnTo>
                  <a:pt x="0" y="0"/>
                </a:lnTo>
                <a:close/>
              </a:path>
            </a:pathLst>
          </a:custGeom>
          <a:blipFill>
            <a:blip r:embed="rId2"/>
            <a:stretch>
              <a:fillRect l="0" t="0" r="0" b="0"/>
            </a:stretch>
          </a:blipFill>
        </p:spPr>
      </p:sp>
      <p:sp>
        <p:nvSpPr>
          <p:cNvPr name="TextBox 4" id="4"/>
          <p:cNvSpPr txBox="true"/>
          <p:nvPr/>
        </p:nvSpPr>
        <p:spPr>
          <a:xfrm rot="0">
            <a:off x="4396206" y="2226657"/>
            <a:ext cx="9495588" cy="2789339"/>
          </a:xfrm>
          <a:prstGeom prst="rect">
            <a:avLst/>
          </a:prstGeom>
        </p:spPr>
        <p:txBody>
          <a:bodyPr anchor="t" rtlCol="false" tIns="0" lIns="0" bIns="0" rIns="0">
            <a:spAutoFit/>
          </a:bodyPr>
          <a:lstStyle/>
          <a:p>
            <a:pPr algn="ctr">
              <a:lnSpc>
                <a:spcPts val="11106"/>
              </a:lnSpc>
              <a:spcBef>
                <a:spcPct val="0"/>
              </a:spcBef>
            </a:pPr>
            <a:r>
              <a:rPr lang="en-US" sz="7933">
                <a:solidFill>
                  <a:srgbClr val="55833D"/>
                </a:solidFill>
                <a:latin typeface="Belleza"/>
                <a:ea typeface="Belleza"/>
                <a:cs typeface="Belleza"/>
                <a:sym typeface="Belleza"/>
              </a:rPr>
              <a:t>BIENVENIDA Y MUSICA ESPECIAL</a:t>
            </a:r>
          </a:p>
        </p:txBody>
      </p:sp>
      <p:sp>
        <p:nvSpPr>
          <p:cNvPr name="TextBox 5" id="5"/>
          <p:cNvSpPr txBox="true"/>
          <p:nvPr/>
        </p:nvSpPr>
        <p:spPr>
          <a:xfrm rot="0">
            <a:off x="3081820" y="246155"/>
            <a:ext cx="12124359" cy="250190"/>
          </a:xfrm>
          <a:prstGeom prst="rect">
            <a:avLst/>
          </a:prstGeom>
        </p:spPr>
        <p:txBody>
          <a:bodyPr anchor="t" rtlCol="false" tIns="0" lIns="0" bIns="0" rIns="0">
            <a:spAutoFit/>
          </a:bodyPr>
          <a:lstStyle/>
          <a:p>
            <a:pPr algn="ctr">
              <a:lnSpc>
                <a:spcPts val="1960"/>
              </a:lnSpc>
              <a:spcBef>
                <a:spcPct val="0"/>
              </a:spcBef>
            </a:pPr>
            <a:r>
              <a:rPr lang="en-US" sz="1400">
                <a:solidFill>
                  <a:srgbClr val="000000">
                    <a:alpha val="18824"/>
                  </a:srgbClr>
                </a:solidFill>
                <a:latin typeface="Questrial"/>
                <a:ea typeface="Questrial"/>
                <a:cs typeface="Questrial"/>
                <a:sym typeface="Questrial"/>
              </a:rPr>
              <a:t>recursos-biblicos.com</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4EB"/>
        </a:solidFill>
      </p:bgPr>
    </p:bg>
    <p:spTree>
      <p:nvGrpSpPr>
        <p:cNvPr id="1" name=""/>
        <p:cNvGrpSpPr/>
        <p:nvPr/>
      </p:nvGrpSpPr>
      <p:grpSpPr>
        <a:xfrm>
          <a:off x="0" y="0"/>
          <a:ext cx="0" cy="0"/>
          <a:chOff x="0" y="0"/>
          <a:chExt cx="0" cy="0"/>
        </a:xfrm>
      </p:grpSpPr>
      <p:grpSp>
        <p:nvGrpSpPr>
          <p:cNvPr name="Group 2" id="2"/>
          <p:cNvGrpSpPr/>
          <p:nvPr/>
        </p:nvGrpSpPr>
        <p:grpSpPr>
          <a:xfrm rot="0">
            <a:off x="-1649243" y="-4720095"/>
            <a:ext cx="18416357" cy="18416357"/>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701C"/>
            </a:solidFill>
          </p:spPr>
        </p:sp>
      </p:grpSp>
      <p:grpSp>
        <p:nvGrpSpPr>
          <p:cNvPr name="Group 4" id="4"/>
          <p:cNvGrpSpPr/>
          <p:nvPr/>
        </p:nvGrpSpPr>
        <p:grpSpPr>
          <a:xfrm rot="0">
            <a:off x="-2315716" y="-4720095"/>
            <a:ext cx="18416357" cy="18416357"/>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C913B"/>
            </a:solidFill>
          </p:spPr>
        </p:sp>
      </p:grpSp>
      <p:sp>
        <p:nvSpPr>
          <p:cNvPr name="AutoShape 6" id="6"/>
          <p:cNvSpPr/>
          <p:nvPr/>
        </p:nvSpPr>
        <p:spPr>
          <a:xfrm rot="0">
            <a:off x="5897880" y="4677544"/>
            <a:ext cx="6492240" cy="0"/>
          </a:xfrm>
          <a:prstGeom prst="line">
            <a:avLst/>
          </a:prstGeom>
          <a:ln cap="rnd" w="47625">
            <a:solidFill>
              <a:srgbClr val="FFFFFF"/>
            </a:solidFill>
            <a:prstDash val="solid"/>
            <a:headEnd type="oval" len="lg" w="lg"/>
            <a:tailEnd type="oval" len="lg" w="lg"/>
          </a:ln>
        </p:spPr>
      </p:sp>
      <p:sp>
        <p:nvSpPr>
          <p:cNvPr name="Freeform 7" id="7"/>
          <p:cNvSpPr/>
          <p:nvPr/>
        </p:nvSpPr>
        <p:spPr>
          <a:xfrm flipH="false" flipV="false" rot="0">
            <a:off x="6403376" y="6935986"/>
            <a:ext cx="5481248" cy="2951441"/>
          </a:xfrm>
          <a:custGeom>
            <a:avLst/>
            <a:gdLst/>
            <a:ahLst/>
            <a:cxnLst/>
            <a:rect r="r" b="b" t="t" l="l"/>
            <a:pathLst>
              <a:path h="2951441" w="5481248">
                <a:moveTo>
                  <a:pt x="0" y="0"/>
                </a:moveTo>
                <a:lnTo>
                  <a:pt x="5481248" y="0"/>
                </a:lnTo>
                <a:lnTo>
                  <a:pt x="5481248" y="2951441"/>
                </a:lnTo>
                <a:lnTo>
                  <a:pt x="0" y="2951441"/>
                </a:lnTo>
                <a:lnTo>
                  <a:pt x="0" y="0"/>
                </a:lnTo>
                <a:close/>
              </a:path>
            </a:pathLst>
          </a:custGeom>
          <a:blipFill>
            <a:blip r:embed="rId2"/>
            <a:stretch>
              <a:fillRect l="0" t="0" r="0" b="0"/>
            </a:stretch>
          </a:blipFill>
        </p:spPr>
      </p:sp>
      <p:sp>
        <p:nvSpPr>
          <p:cNvPr name="TextBox 8" id="8"/>
          <p:cNvSpPr txBox="true"/>
          <p:nvPr/>
        </p:nvSpPr>
        <p:spPr>
          <a:xfrm rot="0">
            <a:off x="2955244" y="2435992"/>
            <a:ext cx="11569147" cy="1203327"/>
          </a:xfrm>
          <a:prstGeom prst="rect">
            <a:avLst/>
          </a:prstGeom>
        </p:spPr>
        <p:txBody>
          <a:bodyPr anchor="t" rtlCol="false" tIns="0" lIns="0" bIns="0" rIns="0">
            <a:spAutoFit/>
          </a:bodyPr>
          <a:lstStyle/>
          <a:p>
            <a:pPr algn="ctr">
              <a:lnSpc>
                <a:spcPts val="9799"/>
              </a:lnSpc>
              <a:spcBef>
                <a:spcPct val="0"/>
              </a:spcBef>
            </a:pPr>
            <a:r>
              <a:rPr lang="en-US" sz="6999">
                <a:solidFill>
                  <a:srgbClr val="FFFFFF"/>
                </a:solidFill>
                <a:latin typeface="Belleza"/>
                <a:ea typeface="Belleza"/>
                <a:cs typeface="Belleza"/>
                <a:sym typeface="Belleza"/>
              </a:rPr>
              <a:t>INFORME MISIONERO</a:t>
            </a:r>
          </a:p>
        </p:txBody>
      </p:sp>
      <p:sp>
        <p:nvSpPr>
          <p:cNvPr name="TextBox 9" id="9"/>
          <p:cNvSpPr txBox="true"/>
          <p:nvPr/>
        </p:nvSpPr>
        <p:spPr>
          <a:xfrm rot="0">
            <a:off x="5112811" y="5658630"/>
            <a:ext cx="8567261" cy="863600"/>
          </a:xfrm>
          <a:prstGeom prst="rect">
            <a:avLst/>
          </a:prstGeom>
        </p:spPr>
        <p:txBody>
          <a:bodyPr anchor="t" rtlCol="false" tIns="0" lIns="0" bIns="0" rIns="0">
            <a:spAutoFit/>
          </a:bodyPr>
          <a:lstStyle/>
          <a:p>
            <a:pPr algn="l">
              <a:lnSpc>
                <a:spcPts val="6999"/>
              </a:lnSpc>
              <a:spcBef>
                <a:spcPct val="0"/>
              </a:spcBef>
            </a:pPr>
            <a:r>
              <a:rPr lang="en-US" sz="4999">
                <a:solidFill>
                  <a:srgbClr val="FFFFFF"/>
                </a:solidFill>
                <a:latin typeface="Questrial"/>
                <a:ea typeface="Questrial"/>
                <a:cs typeface="Questrial"/>
                <a:sym typeface="Questrial"/>
              </a:rPr>
              <a:t>“El salón de las bendiciones“</a:t>
            </a:r>
          </a:p>
        </p:txBody>
      </p:sp>
      <p:sp>
        <p:nvSpPr>
          <p:cNvPr name="TextBox 10" id="10"/>
          <p:cNvSpPr txBox="true"/>
          <p:nvPr/>
        </p:nvSpPr>
        <p:spPr>
          <a:xfrm rot="0">
            <a:off x="3081820" y="246155"/>
            <a:ext cx="12124359" cy="250190"/>
          </a:xfrm>
          <a:prstGeom prst="rect">
            <a:avLst/>
          </a:prstGeom>
        </p:spPr>
        <p:txBody>
          <a:bodyPr anchor="t" rtlCol="false" tIns="0" lIns="0" bIns="0" rIns="0">
            <a:spAutoFit/>
          </a:bodyPr>
          <a:lstStyle/>
          <a:p>
            <a:pPr algn="ctr">
              <a:lnSpc>
                <a:spcPts val="1960"/>
              </a:lnSpc>
              <a:spcBef>
                <a:spcPct val="0"/>
              </a:spcBef>
            </a:pPr>
            <a:r>
              <a:rPr lang="en-US" sz="1400">
                <a:solidFill>
                  <a:srgbClr val="000000">
                    <a:alpha val="18824"/>
                  </a:srgbClr>
                </a:solidFill>
                <a:latin typeface="Questrial"/>
                <a:ea typeface="Questrial"/>
                <a:cs typeface="Questrial"/>
                <a:sym typeface="Questrial"/>
              </a:rPr>
              <a:t>recursos-biblicos.com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DAHKIxP4Dkk</dc:identifier>
  <dcterms:modified xsi:type="dcterms:W3CDTF">2011-08-01T06:04:30Z</dcterms:modified>
  <cp:revision>1</cp:revision>
  <dc:title>Programa DIA PPT 23-05-26</dc:title>
</cp:coreProperties>
</file>