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Kingred Modern" panose="020B0604020202020204" charset="0"/>
      <p:regular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Open Sans Bold" panose="020B0806030504020204" pitchFamily="34" charset="0"/>
      <p:regular r:id="rId24"/>
      <p:bold r:id="rId25"/>
    </p:embeddedFont>
    <p:embeddedFont>
      <p:font typeface="Sloop Script Pro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5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9241" y="4680657"/>
            <a:ext cx="15114836" cy="228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9"/>
              </a:lnSpc>
            </a:pPr>
            <a:r>
              <a:rPr lang="en-US" sz="15074" spc="1326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ORAR</a:t>
            </a:r>
          </a:p>
        </p:txBody>
      </p:sp>
      <p:sp>
        <p:nvSpPr>
          <p:cNvPr id="3" name="Freeform 3"/>
          <p:cNvSpPr/>
          <p:nvPr/>
        </p:nvSpPr>
        <p:spPr>
          <a:xfrm flipV="1">
            <a:off x="-509229" y="7331421"/>
            <a:ext cx="19557114" cy="3789191"/>
          </a:xfrm>
          <a:custGeom>
            <a:avLst/>
            <a:gdLst/>
            <a:ahLst/>
            <a:cxnLst/>
            <a:rect l="l" t="t" r="r" b="b"/>
            <a:pathLst>
              <a:path w="19557114" h="3789191">
                <a:moveTo>
                  <a:pt x="0" y="3789191"/>
                </a:moveTo>
                <a:lnTo>
                  <a:pt x="19557114" y="3789191"/>
                </a:lnTo>
                <a:lnTo>
                  <a:pt x="19557114" y="0"/>
                </a:lnTo>
                <a:lnTo>
                  <a:pt x="0" y="0"/>
                </a:lnTo>
                <a:lnTo>
                  <a:pt x="0" y="378919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flipH="1">
            <a:off x="-509229" y="-665235"/>
            <a:ext cx="19557114" cy="3789191"/>
          </a:xfrm>
          <a:custGeom>
            <a:avLst/>
            <a:gdLst/>
            <a:ahLst/>
            <a:cxnLst/>
            <a:rect l="l" t="t" r="r" b="b"/>
            <a:pathLst>
              <a:path w="19557114" h="3789191">
                <a:moveTo>
                  <a:pt x="19557114" y="0"/>
                </a:moveTo>
                <a:lnTo>
                  <a:pt x="0" y="0"/>
                </a:lnTo>
                <a:lnTo>
                  <a:pt x="0" y="3789190"/>
                </a:lnTo>
                <a:lnTo>
                  <a:pt x="19557114" y="3789190"/>
                </a:lnTo>
                <a:lnTo>
                  <a:pt x="195571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631177" y="3308858"/>
            <a:ext cx="11025646" cy="182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8"/>
              </a:lnSpc>
            </a:pPr>
            <a:r>
              <a:rPr lang="en-US" sz="12099">
                <a:solidFill>
                  <a:srgbClr val="30220F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Enséñanos 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5268" y="7109627"/>
            <a:ext cx="5577464" cy="4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79"/>
              </a:lnSpc>
              <a:spcBef>
                <a:spcPct val="0"/>
              </a:spcBef>
            </a:pPr>
            <a:r>
              <a:rPr lang="en-US" sz="2599" b="1">
                <a:solidFill>
                  <a:srgbClr val="3022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Programa de la Escuela Sabática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9743" y="10285618"/>
            <a:ext cx="20527487" cy="2731693"/>
            <a:chOff x="0" y="0"/>
            <a:chExt cx="5406416" cy="719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6416" cy="719458"/>
            </a:xfrm>
            <a:custGeom>
              <a:avLst/>
              <a:gdLst/>
              <a:ahLst/>
              <a:cxnLst/>
              <a:rect l="l" t="t" r="r" b="b"/>
              <a:pathLst>
                <a:path w="5406416" h="719458">
                  <a:moveTo>
                    <a:pt x="0" y="0"/>
                  </a:moveTo>
                  <a:lnTo>
                    <a:pt x="5406416" y="0"/>
                  </a:lnTo>
                  <a:lnTo>
                    <a:pt x="5406416" y="719458"/>
                  </a:lnTo>
                  <a:lnTo>
                    <a:pt x="0" y="719458"/>
                  </a:lnTo>
                  <a:close/>
                </a:path>
              </a:pathLst>
            </a:custGeom>
            <a:solidFill>
              <a:srgbClr val="C9455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5406416" cy="70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51330" y="9465896"/>
            <a:ext cx="19615407" cy="3895402"/>
            <a:chOff x="0" y="0"/>
            <a:chExt cx="5166198" cy="1025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66198" cy="1025949"/>
            </a:xfrm>
            <a:custGeom>
              <a:avLst/>
              <a:gdLst/>
              <a:ahLst/>
              <a:cxnLst/>
              <a:rect l="l" t="t" r="r" b="b"/>
              <a:pathLst>
                <a:path w="5166198" h="1025949">
                  <a:moveTo>
                    <a:pt x="0" y="0"/>
                  </a:moveTo>
                  <a:lnTo>
                    <a:pt x="5166198" y="0"/>
                  </a:lnTo>
                  <a:lnTo>
                    <a:pt x="5166198" y="1025949"/>
                  </a:lnTo>
                  <a:lnTo>
                    <a:pt x="0" y="102594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66198" cy="107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88241" y="3247140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5" y="0"/>
                </a:lnTo>
                <a:lnTo>
                  <a:pt x="2899315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4685366" y="9065428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4" y="0"/>
                </a:lnTo>
                <a:lnTo>
                  <a:pt x="2899314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2974668" y="3506755"/>
            <a:ext cx="3827836" cy="5414195"/>
          </a:xfrm>
          <a:custGeom>
            <a:avLst/>
            <a:gdLst/>
            <a:ahLst/>
            <a:cxnLst/>
            <a:rect l="l" t="t" r="r" b="b"/>
            <a:pathLst>
              <a:path w="3827836" h="5414195">
                <a:moveTo>
                  <a:pt x="0" y="0"/>
                </a:moveTo>
                <a:lnTo>
                  <a:pt x="3827836" y="0"/>
                </a:lnTo>
                <a:lnTo>
                  <a:pt x="3827836" y="5414195"/>
                </a:lnTo>
                <a:lnTo>
                  <a:pt x="0" y="5414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-1676614" y="-191515"/>
            <a:ext cx="21681577" cy="3438656"/>
          </a:xfrm>
          <a:custGeom>
            <a:avLst/>
            <a:gdLst/>
            <a:ahLst/>
            <a:cxnLst/>
            <a:rect l="l" t="t" r="r" b="b"/>
            <a:pathLst>
              <a:path w="21681577" h="3438656">
                <a:moveTo>
                  <a:pt x="0" y="0"/>
                </a:moveTo>
                <a:lnTo>
                  <a:pt x="21681578" y="0"/>
                </a:lnTo>
                <a:lnTo>
                  <a:pt x="21681578" y="3438655"/>
                </a:lnTo>
                <a:lnTo>
                  <a:pt x="0" y="343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0536" b="-16897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5680873" y="4279900"/>
            <a:ext cx="695100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INFORME MISIONERO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08683" y="6137652"/>
            <a:ext cx="8739578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3022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«Vivir para Dios»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9165" y="2469595"/>
            <a:ext cx="6174281" cy="6983672"/>
            <a:chOff x="0" y="0"/>
            <a:chExt cx="956558" cy="10819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558" cy="1081954"/>
            </a:xfrm>
            <a:custGeom>
              <a:avLst/>
              <a:gdLst/>
              <a:ahLst/>
              <a:cxnLst/>
              <a:rect l="l" t="t" r="r" b="b"/>
              <a:pathLst>
                <a:path w="956558" h="1081954">
                  <a:moveTo>
                    <a:pt x="25078" y="0"/>
                  </a:moveTo>
                  <a:lnTo>
                    <a:pt x="931480" y="0"/>
                  </a:lnTo>
                  <a:cubicBezTo>
                    <a:pt x="945330" y="0"/>
                    <a:pt x="956558" y="11228"/>
                    <a:pt x="956558" y="25078"/>
                  </a:cubicBezTo>
                  <a:lnTo>
                    <a:pt x="956558" y="1056876"/>
                  </a:lnTo>
                  <a:cubicBezTo>
                    <a:pt x="956558" y="1063527"/>
                    <a:pt x="953916" y="1069905"/>
                    <a:pt x="949213" y="1074608"/>
                  </a:cubicBezTo>
                  <a:cubicBezTo>
                    <a:pt x="944509" y="1079311"/>
                    <a:pt x="938131" y="1081954"/>
                    <a:pt x="931480" y="1081954"/>
                  </a:cubicBezTo>
                  <a:lnTo>
                    <a:pt x="25078" y="1081954"/>
                  </a:lnTo>
                  <a:cubicBezTo>
                    <a:pt x="11228" y="1081954"/>
                    <a:pt x="0" y="1070726"/>
                    <a:pt x="0" y="1056876"/>
                  </a:cubicBezTo>
                  <a:lnTo>
                    <a:pt x="0" y="25078"/>
                  </a:lnTo>
                  <a:cubicBezTo>
                    <a:pt x="0" y="18427"/>
                    <a:pt x="2642" y="12048"/>
                    <a:pt x="7345" y="7345"/>
                  </a:cubicBezTo>
                  <a:cubicBezTo>
                    <a:pt x="12048" y="2642"/>
                    <a:pt x="18427" y="0"/>
                    <a:pt x="25078" y="0"/>
                  </a:cubicBezTo>
                  <a:close/>
                </a:path>
              </a:pathLst>
            </a:custGeom>
            <a:blipFill>
              <a:blip r:embed="rId2"/>
              <a:stretch>
                <a:fillRect l="-39503" r="-67863"/>
              </a:stretch>
            </a:blipFill>
            <a:ln w="104775" cap="sq">
              <a:solidFill>
                <a:srgbClr val="30220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5349" y="1009650"/>
            <a:ext cx="15033937" cy="139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45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ENSEÑA A INCLUIR A OTROS EN NUESTRAS ORACIONES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66413" y="2374345"/>
            <a:ext cx="9957195" cy="728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La oración madura cuando deja de ser un monólogo sobre nuestras necesidades y se convierte en un puente hacia los demás. Nuestra meta es cultivar una empatía que abrace a los amigos, a los que sufren y a quienes aún no conocen a Jesús.</a:t>
            </a:r>
          </a:p>
          <a:p>
            <a:pPr algn="l">
              <a:lnSpc>
                <a:spcPts val="4800"/>
              </a:lnSpc>
            </a:pPr>
            <a:endParaRPr lang="en-US" sz="3200">
              <a:solidFill>
                <a:srgbClr val="30220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Siguiendo el consejo de Filipenses 2:4, enseñar a interceder por el prójimo es el camino más corto para que sus corazones se parezcan al de Cristo. Cuando oramos por otros, el egoísmo se desvanece y la fe se transforma en amor en acción.</a:t>
            </a:r>
          </a:p>
          <a:p>
            <a:pPr algn="l">
              <a:lnSpc>
                <a:spcPts val="4800"/>
              </a:lnSpc>
            </a:pPr>
            <a:endParaRPr lang="en-US" sz="3200">
              <a:solidFill>
                <a:srgbClr val="30220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6421607" y="2892500"/>
            <a:ext cx="6940617" cy="20062152"/>
            <a:chOff x="0" y="0"/>
            <a:chExt cx="1827981" cy="52838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7981" cy="5283859"/>
            </a:xfrm>
            <a:custGeom>
              <a:avLst/>
              <a:gdLst/>
              <a:ahLst/>
              <a:cxnLst/>
              <a:rect l="l" t="t" r="r" b="b"/>
              <a:pathLst>
                <a:path w="1827981" h="5283859">
                  <a:moveTo>
                    <a:pt x="0" y="0"/>
                  </a:moveTo>
                  <a:lnTo>
                    <a:pt x="1827981" y="0"/>
                  </a:lnTo>
                  <a:lnTo>
                    <a:pt x="1827981" y="5283859"/>
                  </a:lnTo>
                  <a:lnTo>
                    <a:pt x="0" y="528385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27981" cy="533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797193" y="-12805126"/>
            <a:ext cx="2431375" cy="24933559"/>
            <a:chOff x="0" y="0"/>
            <a:chExt cx="640362" cy="65668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0362" cy="6566864"/>
            </a:xfrm>
            <a:custGeom>
              <a:avLst/>
              <a:gdLst/>
              <a:ahLst/>
              <a:cxnLst/>
              <a:rect l="l" t="t" r="r" b="b"/>
              <a:pathLst>
                <a:path w="640362" h="6566864">
                  <a:moveTo>
                    <a:pt x="0" y="0"/>
                  </a:moveTo>
                  <a:lnTo>
                    <a:pt x="640362" y="0"/>
                  </a:lnTo>
                  <a:lnTo>
                    <a:pt x="640362" y="6566864"/>
                  </a:lnTo>
                  <a:lnTo>
                    <a:pt x="0" y="6566864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40362" cy="661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6099550" y="953822"/>
            <a:ext cx="1925391" cy="803124"/>
          </a:xfrm>
          <a:custGeom>
            <a:avLst/>
            <a:gdLst/>
            <a:ahLst/>
            <a:cxnLst/>
            <a:rect l="l" t="t" r="r" b="b"/>
            <a:pathLst>
              <a:path w="1925391" h="803124">
                <a:moveTo>
                  <a:pt x="0" y="0"/>
                </a:moveTo>
                <a:lnTo>
                  <a:pt x="1925391" y="0"/>
                </a:lnTo>
                <a:lnTo>
                  <a:pt x="1925391" y="803124"/>
                </a:lnTo>
                <a:lnTo>
                  <a:pt x="0" y="8031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99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9743" y="10285618"/>
            <a:ext cx="20527487" cy="2731693"/>
            <a:chOff x="0" y="0"/>
            <a:chExt cx="5406416" cy="719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6416" cy="719458"/>
            </a:xfrm>
            <a:custGeom>
              <a:avLst/>
              <a:gdLst/>
              <a:ahLst/>
              <a:cxnLst/>
              <a:rect l="l" t="t" r="r" b="b"/>
              <a:pathLst>
                <a:path w="5406416" h="719458">
                  <a:moveTo>
                    <a:pt x="0" y="0"/>
                  </a:moveTo>
                  <a:lnTo>
                    <a:pt x="5406416" y="0"/>
                  </a:lnTo>
                  <a:lnTo>
                    <a:pt x="5406416" y="719458"/>
                  </a:lnTo>
                  <a:lnTo>
                    <a:pt x="0" y="719458"/>
                  </a:lnTo>
                  <a:close/>
                </a:path>
              </a:pathLst>
            </a:custGeom>
            <a:solidFill>
              <a:srgbClr val="C9455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5406416" cy="70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51330" y="9465896"/>
            <a:ext cx="19615407" cy="3895402"/>
            <a:chOff x="0" y="0"/>
            <a:chExt cx="5166198" cy="1025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66198" cy="1025949"/>
            </a:xfrm>
            <a:custGeom>
              <a:avLst/>
              <a:gdLst/>
              <a:ahLst/>
              <a:cxnLst/>
              <a:rect l="l" t="t" r="r" b="b"/>
              <a:pathLst>
                <a:path w="5166198" h="1025949">
                  <a:moveTo>
                    <a:pt x="0" y="0"/>
                  </a:moveTo>
                  <a:lnTo>
                    <a:pt x="5166198" y="0"/>
                  </a:lnTo>
                  <a:lnTo>
                    <a:pt x="5166198" y="1025949"/>
                  </a:lnTo>
                  <a:lnTo>
                    <a:pt x="0" y="102594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66198" cy="107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88241" y="3247140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5" y="0"/>
                </a:lnTo>
                <a:lnTo>
                  <a:pt x="2899315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4685366" y="9065428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4" y="0"/>
                </a:lnTo>
                <a:lnTo>
                  <a:pt x="2899314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-1676614" y="0"/>
            <a:ext cx="21681577" cy="3247140"/>
          </a:xfrm>
          <a:custGeom>
            <a:avLst/>
            <a:gdLst/>
            <a:ahLst/>
            <a:cxnLst/>
            <a:rect l="l" t="t" r="r" b="b"/>
            <a:pathLst>
              <a:path w="21681577" h="3247140">
                <a:moveTo>
                  <a:pt x="0" y="0"/>
                </a:moveTo>
                <a:lnTo>
                  <a:pt x="21681578" y="0"/>
                </a:lnTo>
                <a:lnTo>
                  <a:pt x="21681578" y="3247140"/>
                </a:lnTo>
                <a:lnTo>
                  <a:pt x="0" y="324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7588" b="-8384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3490454" y="3442406"/>
            <a:ext cx="3435289" cy="5427757"/>
          </a:xfrm>
          <a:custGeom>
            <a:avLst/>
            <a:gdLst/>
            <a:ahLst/>
            <a:cxnLst/>
            <a:rect l="l" t="t" r="r" b="b"/>
            <a:pathLst>
              <a:path w="3435289" h="5427757">
                <a:moveTo>
                  <a:pt x="0" y="0"/>
                </a:moveTo>
                <a:lnTo>
                  <a:pt x="3435289" y="0"/>
                </a:lnTo>
                <a:lnTo>
                  <a:pt x="3435289" y="5427757"/>
                </a:lnTo>
                <a:lnTo>
                  <a:pt x="0" y="542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5680873" y="4279900"/>
            <a:ext cx="695100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NUEVO HORIZONTE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08683" y="6137652"/>
            <a:ext cx="8739578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3022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Inversión: Gratitud por las bendiciones de Dios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619" y="2318080"/>
            <a:ext cx="6174281" cy="6983672"/>
            <a:chOff x="0" y="0"/>
            <a:chExt cx="956558" cy="10819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558" cy="1081954"/>
            </a:xfrm>
            <a:custGeom>
              <a:avLst/>
              <a:gdLst/>
              <a:ahLst/>
              <a:cxnLst/>
              <a:rect l="l" t="t" r="r" b="b"/>
              <a:pathLst>
                <a:path w="956558" h="1081954">
                  <a:moveTo>
                    <a:pt x="25078" y="0"/>
                  </a:moveTo>
                  <a:lnTo>
                    <a:pt x="931480" y="0"/>
                  </a:lnTo>
                  <a:cubicBezTo>
                    <a:pt x="945330" y="0"/>
                    <a:pt x="956558" y="11228"/>
                    <a:pt x="956558" y="25078"/>
                  </a:cubicBezTo>
                  <a:lnTo>
                    <a:pt x="956558" y="1056876"/>
                  </a:lnTo>
                  <a:cubicBezTo>
                    <a:pt x="956558" y="1063527"/>
                    <a:pt x="953916" y="1069905"/>
                    <a:pt x="949213" y="1074608"/>
                  </a:cubicBezTo>
                  <a:cubicBezTo>
                    <a:pt x="944509" y="1079311"/>
                    <a:pt x="938131" y="1081954"/>
                    <a:pt x="931480" y="1081954"/>
                  </a:cubicBezTo>
                  <a:lnTo>
                    <a:pt x="25078" y="1081954"/>
                  </a:lnTo>
                  <a:cubicBezTo>
                    <a:pt x="11228" y="1081954"/>
                    <a:pt x="0" y="1070726"/>
                    <a:pt x="0" y="1056876"/>
                  </a:cubicBezTo>
                  <a:lnTo>
                    <a:pt x="0" y="25078"/>
                  </a:lnTo>
                  <a:cubicBezTo>
                    <a:pt x="0" y="18427"/>
                    <a:pt x="2642" y="12048"/>
                    <a:pt x="7345" y="7345"/>
                  </a:cubicBezTo>
                  <a:cubicBezTo>
                    <a:pt x="12048" y="2642"/>
                    <a:pt x="18427" y="0"/>
                    <a:pt x="25078" y="0"/>
                  </a:cubicBezTo>
                  <a:close/>
                </a:path>
              </a:pathLst>
            </a:custGeom>
            <a:blipFill>
              <a:blip r:embed="rId2"/>
              <a:stretch>
                <a:fillRect t="-16428" b="-16428"/>
              </a:stretch>
            </a:blipFill>
            <a:ln w="104775" cap="sq">
              <a:solidFill>
                <a:srgbClr val="30220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6421607" y="2892500"/>
            <a:ext cx="6940617" cy="20062152"/>
            <a:chOff x="0" y="0"/>
            <a:chExt cx="1827981" cy="52838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27981" cy="5283859"/>
            </a:xfrm>
            <a:custGeom>
              <a:avLst/>
              <a:gdLst/>
              <a:ahLst/>
              <a:cxnLst/>
              <a:rect l="l" t="t" r="r" b="b"/>
              <a:pathLst>
                <a:path w="1827981" h="5283859">
                  <a:moveTo>
                    <a:pt x="0" y="0"/>
                  </a:moveTo>
                  <a:lnTo>
                    <a:pt x="1827981" y="0"/>
                  </a:lnTo>
                  <a:lnTo>
                    <a:pt x="1827981" y="5283859"/>
                  </a:lnTo>
                  <a:lnTo>
                    <a:pt x="0" y="528385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827981" cy="533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012881" y="2013222"/>
            <a:ext cx="11028885" cy="728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Orar es conversar, y en toda buena conversación es vital saber escuchar. Nuestra responsabilidad es ayudar a los niños a entender que Dios también responde, aunque no siempre con palabras audibles.</a:t>
            </a: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Debemos enseñarles a encontrar esa guía en la Biblia, en la calma de la creación o en la paz interior que da el Espíritu Santo. Como dice Isaías 30: 21,  «Entonces tus oídos oirán detrás de ti la palabra que diga: "Este es el camino, andad por él"», cuando aprenden a reconocer Su voz, ganan la brújula más importante para su vida: la certeza de saber cuál es el camino correcto por el cual andar.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12920" y="1236713"/>
            <a:ext cx="12462160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45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ENSEÑA A ESCUCHAR A DIOS TAMBIÉN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5797193" y="-12805126"/>
            <a:ext cx="2431375" cy="24933559"/>
            <a:chOff x="0" y="0"/>
            <a:chExt cx="640362" cy="65668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0362" cy="6566864"/>
            </a:xfrm>
            <a:custGeom>
              <a:avLst/>
              <a:gdLst/>
              <a:ahLst/>
              <a:cxnLst/>
              <a:rect l="l" t="t" r="r" b="b"/>
              <a:pathLst>
                <a:path w="640362" h="6566864">
                  <a:moveTo>
                    <a:pt x="0" y="0"/>
                  </a:moveTo>
                  <a:lnTo>
                    <a:pt x="640362" y="0"/>
                  </a:lnTo>
                  <a:lnTo>
                    <a:pt x="640362" y="6566864"/>
                  </a:lnTo>
                  <a:lnTo>
                    <a:pt x="0" y="6566864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40362" cy="661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6099550" y="953822"/>
            <a:ext cx="1925391" cy="803124"/>
          </a:xfrm>
          <a:custGeom>
            <a:avLst/>
            <a:gdLst/>
            <a:ahLst/>
            <a:cxnLst/>
            <a:rect l="l" t="t" r="r" b="b"/>
            <a:pathLst>
              <a:path w="1925391" h="803124">
                <a:moveTo>
                  <a:pt x="0" y="0"/>
                </a:moveTo>
                <a:lnTo>
                  <a:pt x="1925391" y="0"/>
                </a:lnTo>
                <a:lnTo>
                  <a:pt x="1925391" y="803124"/>
                </a:lnTo>
                <a:lnTo>
                  <a:pt x="0" y="8031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99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9743" y="10285618"/>
            <a:ext cx="20527487" cy="2731693"/>
            <a:chOff x="0" y="0"/>
            <a:chExt cx="5406416" cy="719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6416" cy="719458"/>
            </a:xfrm>
            <a:custGeom>
              <a:avLst/>
              <a:gdLst/>
              <a:ahLst/>
              <a:cxnLst/>
              <a:rect l="l" t="t" r="r" b="b"/>
              <a:pathLst>
                <a:path w="5406416" h="719458">
                  <a:moveTo>
                    <a:pt x="0" y="0"/>
                  </a:moveTo>
                  <a:lnTo>
                    <a:pt x="5406416" y="0"/>
                  </a:lnTo>
                  <a:lnTo>
                    <a:pt x="5406416" y="719458"/>
                  </a:lnTo>
                  <a:lnTo>
                    <a:pt x="0" y="719458"/>
                  </a:lnTo>
                  <a:close/>
                </a:path>
              </a:pathLst>
            </a:custGeom>
            <a:solidFill>
              <a:srgbClr val="C9455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5406416" cy="70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51330" y="9465896"/>
            <a:ext cx="19615407" cy="3895402"/>
            <a:chOff x="0" y="0"/>
            <a:chExt cx="5166198" cy="1025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66198" cy="1025949"/>
            </a:xfrm>
            <a:custGeom>
              <a:avLst/>
              <a:gdLst/>
              <a:ahLst/>
              <a:cxnLst/>
              <a:rect l="l" t="t" r="r" b="b"/>
              <a:pathLst>
                <a:path w="5166198" h="1025949">
                  <a:moveTo>
                    <a:pt x="0" y="0"/>
                  </a:moveTo>
                  <a:lnTo>
                    <a:pt x="5166198" y="0"/>
                  </a:lnTo>
                  <a:lnTo>
                    <a:pt x="5166198" y="1025949"/>
                  </a:lnTo>
                  <a:lnTo>
                    <a:pt x="0" y="102594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66198" cy="107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88241" y="3247140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5" y="0"/>
                </a:lnTo>
                <a:lnTo>
                  <a:pt x="2899315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4685366" y="9065428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4" y="0"/>
                </a:lnTo>
                <a:lnTo>
                  <a:pt x="2899314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-1676614" y="-191515"/>
            <a:ext cx="21681577" cy="3438656"/>
          </a:xfrm>
          <a:custGeom>
            <a:avLst/>
            <a:gdLst/>
            <a:ahLst/>
            <a:cxnLst/>
            <a:rect l="l" t="t" r="r" b="b"/>
            <a:pathLst>
              <a:path w="21681577" h="3438656">
                <a:moveTo>
                  <a:pt x="0" y="0"/>
                </a:moveTo>
                <a:lnTo>
                  <a:pt x="21681578" y="0"/>
                </a:lnTo>
                <a:lnTo>
                  <a:pt x="21681578" y="3438655"/>
                </a:lnTo>
                <a:lnTo>
                  <a:pt x="0" y="3438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617" b="-13230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5762951" y="5038725"/>
            <a:ext cx="780958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INFORME SECRETARIAL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9743" y="10285618"/>
            <a:ext cx="20527487" cy="2731693"/>
            <a:chOff x="0" y="0"/>
            <a:chExt cx="5406416" cy="719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6416" cy="719458"/>
            </a:xfrm>
            <a:custGeom>
              <a:avLst/>
              <a:gdLst/>
              <a:ahLst/>
              <a:cxnLst/>
              <a:rect l="l" t="t" r="r" b="b"/>
              <a:pathLst>
                <a:path w="5406416" h="719458">
                  <a:moveTo>
                    <a:pt x="0" y="0"/>
                  </a:moveTo>
                  <a:lnTo>
                    <a:pt x="5406416" y="0"/>
                  </a:lnTo>
                  <a:lnTo>
                    <a:pt x="5406416" y="719458"/>
                  </a:lnTo>
                  <a:lnTo>
                    <a:pt x="0" y="719458"/>
                  </a:lnTo>
                  <a:close/>
                </a:path>
              </a:pathLst>
            </a:custGeom>
            <a:solidFill>
              <a:srgbClr val="C9455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5406416" cy="70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51330" y="9465896"/>
            <a:ext cx="19615407" cy="3895402"/>
            <a:chOff x="0" y="0"/>
            <a:chExt cx="5166198" cy="1025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66198" cy="1025949"/>
            </a:xfrm>
            <a:custGeom>
              <a:avLst/>
              <a:gdLst/>
              <a:ahLst/>
              <a:cxnLst/>
              <a:rect l="l" t="t" r="r" b="b"/>
              <a:pathLst>
                <a:path w="5166198" h="1025949">
                  <a:moveTo>
                    <a:pt x="0" y="0"/>
                  </a:moveTo>
                  <a:lnTo>
                    <a:pt x="5166198" y="0"/>
                  </a:lnTo>
                  <a:lnTo>
                    <a:pt x="5166198" y="1025949"/>
                  </a:lnTo>
                  <a:lnTo>
                    <a:pt x="0" y="102594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66198" cy="107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88241" y="3247140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5" y="0"/>
                </a:lnTo>
                <a:lnTo>
                  <a:pt x="2899315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4685366" y="9065428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4" y="0"/>
                </a:lnTo>
                <a:lnTo>
                  <a:pt x="2899314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-1676614" y="0"/>
            <a:ext cx="21681577" cy="3247140"/>
          </a:xfrm>
          <a:custGeom>
            <a:avLst/>
            <a:gdLst/>
            <a:ahLst/>
            <a:cxnLst/>
            <a:rect l="l" t="t" r="r" b="b"/>
            <a:pathLst>
              <a:path w="21681577" h="3247140">
                <a:moveTo>
                  <a:pt x="0" y="0"/>
                </a:moveTo>
                <a:lnTo>
                  <a:pt x="21681578" y="0"/>
                </a:lnTo>
                <a:lnTo>
                  <a:pt x="21681578" y="3247140"/>
                </a:lnTo>
                <a:lnTo>
                  <a:pt x="0" y="324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7890" b="-10660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2437899" y="4278286"/>
            <a:ext cx="3584892" cy="4787143"/>
          </a:xfrm>
          <a:custGeom>
            <a:avLst/>
            <a:gdLst/>
            <a:ahLst/>
            <a:cxnLst/>
            <a:rect l="l" t="t" r="r" b="b"/>
            <a:pathLst>
              <a:path w="3584892" h="4787143">
                <a:moveTo>
                  <a:pt x="0" y="0"/>
                </a:moveTo>
                <a:lnTo>
                  <a:pt x="3584892" y="0"/>
                </a:lnTo>
                <a:lnTo>
                  <a:pt x="3584892" y="4787142"/>
                </a:lnTo>
                <a:lnTo>
                  <a:pt x="0" y="4787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665" t="-8004" r="-55152" b="-703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5762951" y="5038725"/>
            <a:ext cx="7809581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LECCION DE ESCUELA SABATICA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62951" y="7352512"/>
            <a:ext cx="780958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«La oración»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396" y="3357313"/>
            <a:ext cx="15239209" cy="145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82"/>
              </a:lnSpc>
            </a:pPr>
            <a:r>
              <a:rPr lang="en-US" sz="9485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CONCLUSION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82868" y="5073344"/>
            <a:ext cx="10122265" cy="346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Hoy, hemos recordado una gran lección: los niños aprenden a orar mirando cómo oran sus padres y dirigentes. Que cada uno de nosotros acepte el desafío de enseñarles a orar como Jesús enseñó a sus discípulos. Y que juntos, como familias y como iglesia, podamos decir: «Señor, enséñanos a orar».</a:t>
            </a: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6421607" y="2892500"/>
            <a:ext cx="6940617" cy="20062152"/>
            <a:chOff x="0" y="0"/>
            <a:chExt cx="1827981" cy="52838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27981" cy="5283859"/>
            </a:xfrm>
            <a:custGeom>
              <a:avLst/>
              <a:gdLst/>
              <a:ahLst/>
              <a:cxnLst/>
              <a:rect l="l" t="t" r="r" b="b"/>
              <a:pathLst>
                <a:path w="1827981" h="5283859">
                  <a:moveTo>
                    <a:pt x="0" y="0"/>
                  </a:moveTo>
                  <a:lnTo>
                    <a:pt x="1827981" y="0"/>
                  </a:lnTo>
                  <a:lnTo>
                    <a:pt x="1827981" y="5283859"/>
                  </a:lnTo>
                  <a:lnTo>
                    <a:pt x="0" y="528385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827981" cy="533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5797193" y="-12805126"/>
            <a:ext cx="2431375" cy="24933559"/>
            <a:chOff x="0" y="0"/>
            <a:chExt cx="640362" cy="65668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0362" cy="6566864"/>
            </a:xfrm>
            <a:custGeom>
              <a:avLst/>
              <a:gdLst/>
              <a:ahLst/>
              <a:cxnLst/>
              <a:rect l="l" t="t" r="r" b="b"/>
              <a:pathLst>
                <a:path w="640362" h="6566864">
                  <a:moveTo>
                    <a:pt x="0" y="0"/>
                  </a:moveTo>
                  <a:lnTo>
                    <a:pt x="640362" y="0"/>
                  </a:lnTo>
                  <a:lnTo>
                    <a:pt x="640362" y="6566864"/>
                  </a:lnTo>
                  <a:lnTo>
                    <a:pt x="0" y="6566864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640362" cy="661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703249" y="517744"/>
            <a:ext cx="1286588" cy="1306955"/>
          </a:xfrm>
          <a:custGeom>
            <a:avLst/>
            <a:gdLst/>
            <a:ahLst/>
            <a:cxnLst/>
            <a:rect l="l" t="t" r="r" b="b"/>
            <a:pathLst>
              <a:path w="1286588" h="1306955">
                <a:moveTo>
                  <a:pt x="0" y="0"/>
                </a:moveTo>
                <a:lnTo>
                  <a:pt x="1286587" y="0"/>
                </a:lnTo>
                <a:lnTo>
                  <a:pt x="1286587" y="1306955"/>
                </a:lnTo>
                <a:lnTo>
                  <a:pt x="0" y="13069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0670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6450" y="-656380"/>
            <a:ext cx="18885647" cy="4303989"/>
            <a:chOff x="0" y="0"/>
            <a:chExt cx="25180863" cy="57386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2800" b="32800"/>
            <a:stretch>
              <a:fillRect/>
            </a:stretch>
          </p:blipFill>
          <p:spPr>
            <a:xfrm>
              <a:off x="0" y="0"/>
              <a:ext cx="25180863" cy="573865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119743" y="10285618"/>
            <a:ext cx="20527487" cy="2731693"/>
            <a:chOff x="0" y="0"/>
            <a:chExt cx="5406416" cy="71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06416" cy="719458"/>
            </a:xfrm>
            <a:custGeom>
              <a:avLst/>
              <a:gdLst/>
              <a:ahLst/>
              <a:cxnLst/>
              <a:rect l="l" t="t" r="r" b="b"/>
              <a:pathLst>
                <a:path w="5406416" h="719458">
                  <a:moveTo>
                    <a:pt x="0" y="0"/>
                  </a:moveTo>
                  <a:lnTo>
                    <a:pt x="5406416" y="0"/>
                  </a:lnTo>
                  <a:lnTo>
                    <a:pt x="5406416" y="719458"/>
                  </a:lnTo>
                  <a:lnTo>
                    <a:pt x="0" y="719458"/>
                  </a:lnTo>
                  <a:close/>
                </a:path>
              </a:pathLst>
            </a:custGeom>
            <a:solidFill>
              <a:srgbClr val="C9455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5406416" cy="70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651330" y="9465896"/>
            <a:ext cx="19615407" cy="3895402"/>
            <a:chOff x="0" y="0"/>
            <a:chExt cx="5166198" cy="10259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66198" cy="1025949"/>
            </a:xfrm>
            <a:custGeom>
              <a:avLst/>
              <a:gdLst/>
              <a:ahLst/>
              <a:cxnLst/>
              <a:rect l="l" t="t" r="r" b="b"/>
              <a:pathLst>
                <a:path w="5166198" h="1025949">
                  <a:moveTo>
                    <a:pt x="0" y="0"/>
                  </a:moveTo>
                  <a:lnTo>
                    <a:pt x="5166198" y="0"/>
                  </a:lnTo>
                  <a:lnTo>
                    <a:pt x="5166198" y="1025949"/>
                  </a:lnTo>
                  <a:lnTo>
                    <a:pt x="0" y="102594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166198" cy="107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88241" y="3247140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5" y="0"/>
                </a:lnTo>
                <a:lnTo>
                  <a:pt x="2899315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8294491" y="4695825"/>
            <a:ext cx="16990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# 445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19801" y="6072565"/>
            <a:ext cx="407314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Más de Jesús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685366" y="9065428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4" y="0"/>
                </a:lnTo>
                <a:lnTo>
                  <a:pt x="2899314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TextBox 14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92589" y="2315987"/>
            <a:ext cx="13302822" cy="151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5"/>
              </a:lnSpc>
            </a:pPr>
            <a:r>
              <a:rPr lang="en-US" sz="10004" dirty="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INTRODUCCIÓN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86354" y="4286923"/>
            <a:ext cx="10315292" cy="4706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59"/>
              </a:lnSpc>
            </a:pPr>
            <a:r>
              <a:rPr lang="en-US" sz="3328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Jesús enseñó a sus discípulos a orar porque sabía que la oración fortalece la fe y el amor. Hoy, en el Día del Aventurero, nuestro programa de Escuela Sabática nos presentará 6 peticiones especiales dirigidas a padres y líderes de la iglesia: que se enseñe a los niños a orar. A través de estos seis mensajes, escucharemos peticiones llenas de fe y ternura.</a:t>
            </a: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6421607" y="2892500"/>
            <a:ext cx="6940617" cy="20062152"/>
            <a:chOff x="0" y="0"/>
            <a:chExt cx="1827981" cy="52838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27981" cy="5283859"/>
            </a:xfrm>
            <a:custGeom>
              <a:avLst/>
              <a:gdLst/>
              <a:ahLst/>
              <a:cxnLst/>
              <a:rect l="l" t="t" r="r" b="b"/>
              <a:pathLst>
                <a:path w="1827981" h="5283859">
                  <a:moveTo>
                    <a:pt x="0" y="0"/>
                  </a:moveTo>
                  <a:lnTo>
                    <a:pt x="1827981" y="0"/>
                  </a:lnTo>
                  <a:lnTo>
                    <a:pt x="1827981" y="5283859"/>
                  </a:lnTo>
                  <a:lnTo>
                    <a:pt x="0" y="528385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827981" cy="533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5797193" y="-12805126"/>
            <a:ext cx="2431375" cy="24933559"/>
            <a:chOff x="0" y="0"/>
            <a:chExt cx="640362" cy="65668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0362" cy="6566864"/>
            </a:xfrm>
            <a:custGeom>
              <a:avLst/>
              <a:gdLst/>
              <a:ahLst/>
              <a:cxnLst/>
              <a:rect l="l" t="t" r="r" b="b"/>
              <a:pathLst>
                <a:path w="640362" h="6566864">
                  <a:moveTo>
                    <a:pt x="0" y="0"/>
                  </a:moveTo>
                  <a:lnTo>
                    <a:pt x="640362" y="0"/>
                  </a:lnTo>
                  <a:lnTo>
                    <a:pt x="640362" y="6566864"/>
                  </a:lnTo>
                  <a:lnTo>
                    <a:pt x="0" y="6566864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640362" cy="661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9165" y="2469595"/>
            <a:ext cx="6174281" cy="6983672"/>
            <a:chOff x="0" y="0"/>
            <a:chExt cx="956558" cy="10819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558" cy="1081954"/>
            </a:xfrm>
            <a:custGeom>
              <a:avLst/>
              <a:gdLst/>
              <a:ahLst/>
              <a:cxnLst/>
              <a:rect l="l" t="t" r="r" b="b"/>
              <a:pathLst>
                <a:path w="956558" h="1081954">
                  <a:moveTo>
                    <a:pt x="25078" y="0"/>
                  </a:moveTo>
                  <a:lnTo>
                    <a:pt x="931480" y="0"/>
                  </a:lnTo>
                  <a:cubicBezTo>
                    <a:pt x="945330" y="0"/>
                    <a:pt x="956558" y="11228"/>
                    <a:pt x="956558" y="25078"/>
                  </a:cubicBezTo>
                  <a:lnTo>
                    <a:pt x="956558" y="1056876"/>
                  </a:lnTo>
                  <a:cubicBezTo>
                    <a:pt x="956558" y="1063527"/>
                    <a:pt x="953916" y="1069905"/>
                    <a:pt x="949213" y="1074608"/>
                  </a:cubicBezTo>
                  <a:cubicBezTo>
                    <a:pt x="944509" y="1079311"/>
                    <a:pt x="938131" y="1081954"/>
                    <a:pt x="931480" y="1081954"/>
                  </a:cubicBezTo>
                  <a:lnTo>
                    <a:pt x="25078" y="1081954"/>
                  </a:lnTo>
                  <a:cubicBezTo>
                    <a:pt x="11228" y="1081954"/>
                    <a:pt x="0" y="1070726"/>
                    <a:pt x="0" y="1056876"/>
                  </a:cubicBezTo>
                  <a:lnTo>
                    <a:pt x="0" y="25078"/>
                  </a:lnTo>
                  <a:cubicBezTo>
                    <a:pt x="0" y="18427"/>
                    <a:pt x="2642" y="12048"/>
                    <a:pt x="7345" y="7345"/>
                  </a:cubicBezTo>
                  <a:cubicBezTo>
                    <a:pt x="12048" y="2642"/>
                    <a:pt x="18427" y="0"/>
                    <a:pt x="25078" y="0"/>
                  </a:cubicBezTo>
                  <a:close/>
                </a:path>
              </a:pathLst>
            </a:custGeom>
            <a:blipFill>
              <a:blip r:embed="rId2"/>
              <a:stretch>
                <a:fillRect t="-17232" b="-17232"/>
              </a:stretch>
            </a:blipFill>
            <a:ln w="104775" cap="sq">
              <a:solidFill>
                <a:srgbClr val="30220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5349" y="1009650"/>
            <a:ext cx="8303542" cy="139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45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ENSEÑA QUE ORAR ES HABLAR CON UN AMIGO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40007" y="2164737"/>
            <a:ext cx="9957195" cy="728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Como padres y líderes, nuestra misión no es enseñar fórmulas complejas, sino mostrar que la oración es un puente, no una barrera. El deseo de </a:t>
            </a:r>
            <a:r>
              <a:rPr lang="en-US" sz="3200" b="1">
                <a:solidFill>
                  <a:srgbClr val="3022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 corazón joven es simple: hablar con Dios como con un mejor amigo.</a:t>
            </a: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Debemos modelar una fe sin miedo a las palabras complicadas, donde lo que importa es la honestidad de lo que se siente. Al final, como dice Juan 15:14, la amistad con Jesús se construye en la confianza y en la cercanía de una charla sincera.</a:t>
            </a:r>
          </a:p>
          <a:p>
            <a:pPr algn="l">
              <a:lnSpc>
                <a:spcPts val="4800"/>
              </a:lnSpc>
            </a:pPr>
            <a:r>
              <a:rPr lang="en-US" sz="3200" b="1">
                <a:solidFill>
                  <a:srgbClr val="3022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Enseñemos que orar es, sencillamente, abrir el corazón.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6421607" y="2892500"/>
            <a:ext cx="6940617" cy="20062152"/>
            <a:chOff x="0" y="0"/>
            <a:chExt cx="1827981" cy="52838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7981" cy="5283859"/>
            </a:xfrm>
            <a:custGeom>
              <a:avLst/>
              <a:gdLst/>
              <a:ahLst/>
              <a:cxnLst/>
              <a:rect l="l" t="t" r="r" b="b"/>
              <a:pathLst>
                <a:path w="1827981" h="5283859">
                  <a:moveTo>
                    <a:pt x="0" y="0"/>
                  </a:moveTo>
                  <a:lnTo>
                    <a:pt x="1827981" y="0"/>
                  </a:lnTo>
                  <a:lnTo>
                    <a:pt x="1827981" y="5283859"/>
                  </a:lnTo>
                  <a:lnTo>
                    <a:pt x="0" y="528385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27981" cy="533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797193" y="-12805126"/>
            <a:ext cx="2431375" cy="24933559"/>
            <a:chOff x="0" y="0"/>
            <a:chExt cx="640362" cy="65668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0362" cy="6566864"/>
            </a:xfrm>
            <a:custGeom>
              <a:avLst/>
              <a:gdLst/>
              <a:ahLst/>
              <a:cxnLst/>
              <a:rect l="l" t="t" r="r" b="b"/>
              <a:pathLst>
                <a:path w="640362" h="6566864">
                  <a:moveTo>
                    <a:pt x="0" y="0"/>
                  </a:moveTo>
                  <a:lnTo>
                    <a:pt x="640362" y="0"/>
                  </a:lnTo>
                  <a:lnTo>
                    <a:pt x="640362" y="6566864"/>
                  </a:lnTo>
                  <a:lnTo>
                    <a:pt x="0" y="6566864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40362" cy="661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6099550" y="953822"/>
            <a:ext cx="1925391" cy="803124"/>
          </a:xfrm>
          <a:custGeom>
            <a:avLst/>
            <a:gdLst/>
            <a:ahLst/>
            <a:cxnLst/>
            <a:rect l="l" t="t" r="r" b="b"/>
            <a:pathLst>
              <a:path w="1925391" h="803124">
                <a:moveTo>
                  <a:pt x="0" y="0"/>
                </a:moveTo>
                <a:lnTo>
                  <a:pt x="1925391" y="0"/>
                </a:lnTo>
                <a:lnTo>
                  <a:pt x="1925391" y="803124"/>
                </a:lnTo>
                <a:lnTo>
                  <a:pt x="0" y="8031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99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6450" y="-656380"/>
            <a:ext cx="18885647" cy="4303989"/>
            <a:chOff x="0" y="0"/>
            <a:chExt cx="25180863" cy="57386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2800" b="32800"/>
            <a:stretch>
              <a:fillRect/>
            </a:stretch>
          </p:blipFill>
          <p:spPr>
            <a:xfrm>
              <a:off x="0" y="0"/>
              <a:ext cx="25180863" cy="573865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119743" y="10285618"/>
            <a:ext cx="20527487" cy="2731693"/>
            <a:chOff x="0" y="0"/>
            <a:chExt cx="5406416" cy="71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06416" cy="719458"/>
            </a:xfrm>
            <a:custGeom>
              <a:avLst/>
              <a:gdLst/>
              <a:ahLst/>
              <a:cxnLst/>
              <a:rect l="l" t="t" r="r" b="b"/>
              <a:pathLst>
                <a:path w="5406416" h="719458">
                  <a:moveTo>
                    <a:pt x="0" y="0"/>
                  </a:moveTo>
                  <a:lnTo>
                    <a:pt x="5406416" y="0"/>
                  </a:lnTo>
                  <a:lnTo>
                    <a:pt x="5406416" y="719458"/>
                  </a:lnTo>
                  <a:lnTo>
                    <a:pt x="0" y="719458"/>
                  </a:lnTo>
                  <a:close/>
                </a:path>
              </a:pathLst>
            </a:custGeom>
            <a:solidFill>
              <a:srgbClr val="C9455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5406416" cy="70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651330" y="9465896"/>
            <a:ext cx="19615407" cy="3895402"/>
            <a:chOff x="0" y="0"/>
            <a:chExt cx="5166198" cy="10259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66198" cy="1025949"/>
            </a:xfrm>
            <a:custGeom>
              <a:avLst/>
              <a:gdLst/>
              <a:ahLst/>
              <a:cxnLst/>
              <a:rect l="l" t="t" r="r" b="b"/>
              <a:pathLst>
                <a:path w="5166198" h="1025949">
                  <a:moveTo>
                    <a:pt x="0" y="0"/>
                  </a:moveTo>
                  <a:lnTo>
                    <a:pt x="5166198" y="0"/>
                  </a:lnTo>
                  <a:lnTo>
                    <a:pt x="5166198" y="1025949"/>
                  </a:lnTo>
                  <a:lnTo>
                    <a:pt x="0" y="102594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166198" cy="107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88241" y="3247140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5" y="0"/>
                </a:lnTo>
                <a:lnTo>
                  <a:pt x="2899315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8294491" y="4695825"/>
            <a:ext cx="16990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# 378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3229" y="6072565"/>
            <a:ext cx="873957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¡Oh, qué amigo nos es Cristo!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685366" y="9065428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4" y="0"/>
                </a:lnTo>
                <a:lnTo>
                  <a:pt x="2899314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TextBox 14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9165" y="2469595"/>
            <a:ext cx="6174281" cy="6983672"/>
            <a:chOff x="0" y="0"/>
            <a:chExt cx="956558" cy="10819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558" cy="1081954"/>
            </a:xfrm>
            <a:custGeom>
              <a:avLst/>
              <a:gdLst/>
              <a:ahLst/>
              <a:cxnLst/>
              <a:rect l="l" t="t" r="r" b="b"/>
              <a:pathLst>
                <a:path w="956558" h="1081954">
                  <a:moveTo>
                    <a:pt x="25078" y="0"/>
                  </a:moveTo>
                  <a:lnTo>
                    <a:pt x="931480" y="0"/>
                  </a:lnTo>
                  <a:cubicBezTo>
                    <a:pt x="945330" y="0"/>
                    <a:pt x="956558" y="11228"/>
                    <a:pt x="956558" y="25078"/>
                  </a:cubicBezTo>
                  <a:lnTo>
                    <a:pt x="956558" y="1056876"/>
                  </a:lnTo>
                  <a:cubicBezTo>
                    <a:pt x="956558" y="1063527"/>
                    <a:pt x="953916" y="1069905"/>
                    <a:pt x="949213" y="1074608"/>
                  </a:cubicBezTo>
                  <a:cubicBezTo>
                    <a:pt x="944509" y="1079311"/>
                    <a:pt x="938131" y="1081954"/>
                    <a:pt x="931480" y="1081954"/>
                  </a:cubicBezTo>
                  <a:lnTo>
                    <a:pt x="25078" y="1081954"/>
                  </a:lnTo>
                  <a:cubicBezTo>
                    <a:pt x="11228" y="1081954"/>
                    <a:pt x="0" y="1070726"/>
                    <a:pt x="0" y="1056876"/>
                  </a:cubicBezTo>
                  <a:lnTo>
                    <a:pt x="0" y="25078"/>
                  </a:lnTo>
                  <a:cubicBezTo>
                    <a:pt x="0" y="18427"/>
                    <a:pt x="2642" y="12048"/>
                    <a:pt x="7345" y="7345"/>
                  </a:cubicBezTo>
                  <a:cubicBezTo>
                    <a:pt x="12048" y="2642"/>
                    <a:pt x="18427" y="0"/>
                    <a:pt x="25078" y="0"/>
                  </a:cubicBezTo>
                  <a:close/>
                </a:path>
              </a:pathLst>
            </a:custGeom>
            <a:blipFill>
              <a:blip r:embed="rId2"/>
              <a:stretch>
                <a:fillRect l="-34754" r="-34754"/>
              </a:stretch>
            </a:blipFill>
            <a:ln w="104775" cap="sq">
              <a:solidFill>
                <a:srgbClr val="30220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5349" y="1009650"/>
            <a:ext cx="8303542" cy="139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45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ENSEÑA A AGRADECER ANTES QUE A PEDIR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21132" y="2543504"/>
            <a:ext cx="9957195" cy="667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A veces nos enfocamos tanto en pedir que olvidamos lo más importante: </a:t>
            </a:r>
            <a:r>
              <a:rPr lang="en-US" sz="3200" b="1">
                <a:solidFill>
                  <a:srgbClr val="3022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agradecer</a:t>
            </a: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. Nuestra tarea es guiar a los más jóvenes a reconocer la mano de Dios en los detalles cotidianos: la comida, la escuela y la familia.</a:t>
            </a:r>
          </a:p>
          <a:p>
            <a:pPr algn="l">
              <a:lnSpc>
                <a:spcPts val="4800"/>
              </a:lnSpc>
            </a:pPr>
            <a:endParaRPr lang="en-US" sz="3200">
              <a:solidFill>
                <a:srgbClr val="30220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Enseñar a dar gracias antes que a pedir no es solo un buen hábito, es transformar el corazón para que aprenda a valorar cada bendición recibida como un regalo de amor.</a:t>
            </a:r>
          </a:p>
          <a:p>
            <a:pPr algn="l">
              <a:lnSpc>
                <a:spcPts val="4800"/>
              </a:lnSpc>
            </a:pPr>
            <a:endParaRPr lang="en-US" sz="3200">
              <a:solidFill>
                <a:srgbClr val="30220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6421607" y="2892500"/>
            <a:ext cx="6940617" cy="20062152"/>
            <a:chOff x="0" y="0"/>
            <a:chExt cx="1827981" cy="52838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7981" cy="5283859"/>
            </a:xfrm>
            <a:custGeom>
              <a:avLst/>
              <a:gdLst/>
              <a:ahLst/>
              <a:cxnLst/>
              <a:rect l="l" t="t" r="r" b="b"/>
              <a:pathLst>
                <a:path w="1827981" h="5283859">
                  <a:moveTo>
                    <a:pt x="0" y="0"/>
                  </a:moveTo>
                  <a:lnTo>
                    <a:pt x="1827981" y="0"/>
                  </a:lnTo>
                  <a:lnTo>
                    <a:pt x="1827981" y="5283859"/>
                  </a:lnTo>
                  <a:lnTo>
                    <a:pt x="0" y="528385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27981" cy="533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797193" y="-12805126"/>
            <a:ext cx="2431375" cy="24933559"/>
            <a:chOff x="0" y="0"/>
            <a:chExt cx="640362" cy="65668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0362" cy="6566864"/>
            </a:xfrm>
            <a:custGeom>
              <a:avLst/>
              <a:gdLst/>
              <a:ahLst/>
              <a:cxnLst/>
              <a:rect l="l" t="t" r="r" b="b"/>
              <a:pathLst>
                <a:path w="640362" h="6566864">
                  <a:moveTo>
                    <a:pt x="0" y="0"/>
                  </a:moveTo>
                  <a:lnTo>
                    <a:pt x="640362" y="0"/>
                  </a:lnTo>
                  <a:lnTo>
                    <a:pt x="640362" y="6566864"/>
                  </a:lnTo>
                  <a:lnTo>
                    <a:pt x="0" y="6566864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40362" cy="661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6099550" y="953822"/>
            <a:ext cx="1925391" cy="803124"/>
          </a:xfrm>
          <a:custGeom>
            <a:avLst/>
            <a:gdLst/>
            <a:ahLst/>
            <a:cxnLst/>
            <a:rect l="l" t="t" r="r" b="b"/>
            <a:pathLst>
              <a:path w="1925391" h="803124">
                <a:moveTo>
                  <a:pt x="0" y="0"/>
                </a:moveTo>
                <a:lnTo>
                  <a:pt x="1925391" y="0"/>
                </a:lnTo>
                <a:lnTo>
                  <a:pt x="1925391" y="803124"/>
                </a:lnTo>
                <a:lnTo>
                  <a:pt x="0" y="8031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99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6450" y="-656380"/>
            <a:ext cx="18885647" cy="4303989"/>
            <a:chOff x="0" y="0"/>
            <a:chExt cx="25180863" cy="57386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905" b="38052"/>
            <a:stretch>
              <a:fillRect/>
            </a:stretch>
          </p:blipFill>
          <p:spPr>
            <a:xfrm>
              <a:off x="0" y="0"/>
              <a:ext cx="25180863" cy="573865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119743" y="10285618"/>
            <a:ext cx="20527487" cy="2731693"/>
            <a:chOff x="0" y="0"/>
            <a:chExt cx="5406416" cy="71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06416" cy="719458"/>
            </a:xfrm>
            <a:custGeom>
              <a:avLst/>
              <a:gdLst/>
              <a:ahLst/>
              <a:cxnLst/>
              <a:rect l="l" t="t" r="r" b="b"/>
              <a:pathLst>
                <a:path w="5406416" h="719458">
                  <a:moveTo>
                    <a:pt x="0" y="0"/>
                  </a:moveTo>
                  <a:lnTo>
                    <a:pt x="5406416" y="0"/>
                  </a:lnTo>
                  <a:lnTo>
                    <a:pt x="5406416" y="719458"/>
                  </a:lnTo>
                  <a:lnTo>
                    <a:pt x="0" y="719458"/>
                  </a:lnTo>
                  <a:close/>
                </a:path>
              </a:pathLst>
            </a:custGeom>
            <a:solidFill>
              <a:srgbClr val="C9455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5406416" cy="70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651330" y="9465896"/>
            <a:ext cx="19615407" cy="3895402"/>
            <a:chOff x="0" y="0"/>
            <a:chExt cx="5166198" cy="10259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66198" cy="1025949"/>
            </a:xfrm>
            <a:custGeom>
              <a:avLst/>
              <a:gdLst/>
              <a:ahLst/>
              <a:cxnLst/>
              <a:rect l="l" t="t" r="r" b="b"/>
              <a:pathLst>
                <a:path w="5166198" h="1025949">
                  <a:moveTo>
                    <a:pt x="0" y="0"/>
                  </a:moveTo>
                  <a:lnTo>
                    <a:pt x="5166198" y="0"/>
                  </a:lnTo>
                  <a:lnTo>
                    <a:pt x="5166198" y="1025949"/>
                  </a:lnTo>
                  <a:lnTo>
                    <a:pt x="0" y="102594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166198" cy="107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88241" y="3247140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5" y="0"/>
                </a:lnTo>
                <a:lnTo>
                  <a:pt x="2899315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4685366" y="9065428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4" y="0"/>
                </a:lnTo>
                <a:lnTo>
                  <a:pt x="2899314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6379842" y="4428286"/>
            <a:ext cx="552831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LECTURA BIBLIA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37948" y="6070311"/>
            <a:ext cx="8739578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3022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«Orad sin cesar. Dad gracias en todo, porque esta es la voluntad de Dios para con vosotros en Cristo Jesús»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9165" y="2469595"/>
            <a:ext cx="6174281" cy="6983672"/>
            <a:chOff x="0" y="0"/>
            <a:chExt cx="956558" cy="10819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558" cy="1081954"/>
            </a:xfrm>
            <a:custGeom>
              <a:avLst/>
              <a:gdLst/>
              <a:ahLst/>
              <a:cxnLst/>
              <a:rect l="l" t="t" r="r" b="b"/>
              <a:pathLst>
                <a:path w="956558" h="1081954">
                  <a:moveTo>
                    <a:pt x="25078" y="0"/>
                  </a:moveTo>
                  <a:lnTo>
                    <a:pt x="931480" y="0"/>
                  </a:lnTo>
                  <a:cubicBezTo>
                    <a:pt x="945330" y="0"/>
                    <a:pt x="956558" y="11228"/>
                    <a:pt x="956558" y="25078"/>
                  </a:cubicBezTo>
                  <a:lnTo>
                    <a:pt x="956558" y="1056876"/>
                  </a:lnTo>
                  <a:cubicBezTo>
                    <a:pt x="956558" y="1063527"/>
                    <a:pt x="953916" y="1069905"/>
                    <a:pt x="949213" y="1074608"/>
                  </a:cubicBezTo>
                  <a:cubicBezTo>
                    <a:pt x="944509" y="1079311"/>
                    <a:pt x="938131" y="1081954"/>
                    <a:pt x="931480" y="1081954"/>
                  </a:cubicBezTo>
                  <a:lnTo>
                    <a:pt x="25078" y="1081954"/>
                  </a:lnTo>
                  <a:cubicBezTo>
                    <a:pt x="11228" y="1081954"/>
                    <a:pt x="0" y="1070726"/>
                    <a:pt x="0" y="1056876"/>
                  </a:cubicBezTo>
                  <a:lnTo>
                    <a:pt x="0" y="25078"/>
                  </a:lnTo>
                  <a:cubicBezTo>
                    <a:pt x="0" y="18427"/>
                    <a:pt x="2642" y="12048"/>
                    <a:pt x="7345" y="7345"/>
                  </a:cubicBezTo>
                  <a:cubicBezTo>
                    <a:pt x="12048" y="2642"/>
                    <a:pt x="18427" y="0"/>
                    <a:pt x="25078" y="0"/>
                  </a:cubicBezTo>
                  <a:close/>
                </a:path>
              </a:pathLst>
            </a:custGeom>
            <a:blipFill>
              <a:blip r:embed="rId2"/>
              <a:stretch>
                <a:fillRect l="-29935" r="-29935"/>
              </a:stretch>
            </a:blipFill>
            <a:ln w="104775" cap="sq">
              <a:solidFill>
                <a:srgbClr val="30220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5349" y="1009650"/>
            <a:ext cx="8303542" cy="139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45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ENSEÑA A ORAR EN TODO MOMENTO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21132" y="2543504"/>
            <a:ext cx="9957195" cy="667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La oración no debe limitarse a cuatro paredes ni a un momento sagrado; </a:t>
            </a:r>
            <a:r>
              <a:rPr lang="en-US" sz="3200" b="1">
                <a:solidFill>
                  <a:srgbClr val="3022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 un estilo de vida</a:t>
            </a: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. El desafío para nosotros es enseñar que Dios no se queda en la iglesia, sino que camina con ellos en el patio de juegos, en el aula y en cada salida familiar.</a:t>
            </a:r>
          </a:p>
          <a:p>
            <a:pPr algn="l">
              <a:lnSpc>
                <a:spcPts val="4800"/>
              </a:lnSpc>
            </a:pPr>
            <a:endParaRPr lang="en-US" sz="3200">
              <a:solidFill>
                <a:srgbClr val="30220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Ayudémosles a descubrir que la presencia de Dios es constante. Si logran integrar a su "mejor Amigo" en sus actividades diarias, entenderán que nunca están solos y que cualquier momento es perfecto para una charla sincera.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6421607" y="2892500"/>
            <a:ext cx="6940617" cy="20062152"/>
            <a:chOff x="0" y="0"/>
            <a:chExt cx="1827981" cy="52838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7981" cy="5283859"/>
            </a:xfrm>
            <a:custGeom>
              <a:avLst/>
              <a:gdLst/>
              <a:ahLst/>
              <a:cxnLst/>
              <a:rect l="l" t="t" r="r" b="b"/>
              <a:pathLst>
                <a:path w="1827981" h="5283859">
                  <a:moveTo>
                    <a:pt x="0" y="0"/>
                  </a:moveTo>
                  <a:lnTo>
                    <a:pt x="1827981" y="0"/>
                  </a:lnTo>
                  <a:lnTo>
                    <a:pt x="1827981" y="5283859"/>
                  </a:lnTo>
                  <a:lnTo>
                    <a:pt x="0" y="528385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27981" cy="533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797193" y="-12805126"/>
            <a:ext cx="2431375" cy="24933559"/>
            <a:chOff x="0" y="0"/>
            <a:chExt cx="640362" cy="65668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0362" cy="6566864"/>
            </a:xfrm>
            <a:custGeom>
              <a:avLst/>
              <a:gdLst/>
              <a:ahLst/>
              <a:cxnLst/>
              <a:rect l="l" t="t" r="r" b="b"/>
              <a:pathLst>
                <a:path w="640362" h="6566864">
                  <a:moveTo>
                    <a:pt x="0" y="0"/>
                  </a:moveTo>
                  <a:lnTo>
                    <a:pt x="640362" y="0"/>
                  </a:lnTo>
                  <a:lnTo>
                    <a:pt x="640362" y="6566864"/>
                  </a:lnTo>
                  <a:lnTo>
                    <a:pt x="0" y="6566864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40362" cy="661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6099550" y="953822"/>
            <a:ext cx="1925391" cy="803124"/>
          </a:xfrm>
          <a:custGeom>
            <a:avLst/>
            <a:gdLst/>
            <a:ahLst/>
            <a:cxnLst/>
            <a:rect l="l" t="t" r="r" b="b"/>
            <a:pathLst>
              <a:path w="1925391" h="803124">
                <a:moveTo>
                  <a:pt x="0" y="0"/>
                </a:moveTo>
                <a:lnTo>
                  <a:pt x="1925391" y="0"/>
                </a:lnTo>
                <a:lnTo>
                  <a:pt x="1925391" y="803124"/>
                </a:lnTo>
                <a:lnTo>
                  <a:pt x="0" y="8031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99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6450" y="-656380"/>
            <a:ext cx="18885647" cy="4303989"/>
            <a:chOff x="0" y="0"/>
            <a:chExt cx="25180863" cy="57386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2923" b="32923"/>
            <a:stretch>
              <a:fillRect/>
            </a:stretch>
          </p:blipFill>
          <p:spPr>
            <a:xfrm>
              <a:off x="0" y="0"/>
              <a:ext cx="25180863" cy="573865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119743" y="10285618"/>
            <a:ext cx="20527487" cy="2731693"/>
            <a:chOff x="0" y="0"/>
            <a:chExt cx="5406416" cy="71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06416" cy="719458"/>
            </a:xfrm>
            <a:custGeom>
              <a:avLst/>
              <a:gdLst/>
              <a:ahLst/>
              <a:cxnLst/>
              <a:rect l="l" t="t" r="r" b="b"/>
              <a:pathLst>
                <a:path w="5406416" h="719458">
                  <a:moveTo>
                    <a:pt x="0" y="0"/>
                  </a:moveTo>
                  <a:lnTo>
                    <a:pt x="5406416" y="0"/>
                  </a:lnTo>
                  <a:lnTo>
                    <a:pt x="5406416" y="719458"/>
                  </a:lnTo>
                  <a:lnTo>
                    <a:pt x="0" y="719458"/>
                  </a:lnTo>
                  <a:close/>
                </a:path>
              </a:pathLst>
            </a:custGeom>
            <a:solidFill>
              <a:srgbClr val="C9455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5406416" cy="70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651330" y="9465896"/>
            <a:ext cx="19615407" cy="3895402"/>
            <a:chOff x="0" y="0"/>
            <a:chExt cx="5166198" cy="10259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66198" cy="1025949"/>
            </a:xfrm>
            <a:custGeom>
              <a:avLst/>
              <a:gdLst/>
              <a:ahLst/>
              <a:cxnLst/>
              <a:rect l="l" t="t" r="r" b="b"/>
              <a:pathLst>
                <a:path w="5166198" h="1025949">
                  <a:moveTo>
                    <a:pt x="0" y="0"/>
                  </a:moveTo>
                  <a:lnTo>
                    <a:pt x="5166198" y="0"/>
                  </a:lnTo>
                  <a:lnTo>
                    <a:pt x="5166198" y="1025949"/>
                  </a:lnTo>
                  <a:lnTo>
                    <a:pt x="0" y="102594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166198" cy="107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88241" y="3247140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5" y="0"/>
                </a:lnTo>
                <a:lnTo>
                  <a:pt x="2899315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4685366" y="9065428"/>
            <a:ext cx="2899314" cy="800936"/>
          </a:xfrm>
          <a:custGeom>
            <a:avLst/>
            <a:gdLst/>
            <a:ahLst/>
            <a:cxnLst/>
            <a:rect l="l" t="t" r="r" b="b"/>
            <a:pathLst>
              <a:path w="2899314" h="800936">
                <a:moveTo>
                  <a:pt x="0" y="0"/>
                </a:moveTo>
                <a:lnTo>
                  <a:pt x="2899314" y="0"/>
                </a:lnTo>
                <a:lnTo>
                  <a:pt x="2899314" y="800936"/>
                </a:lnTo>
                <a:lnTo>
                  <a:pt x="0" y="8009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6118622" y="6072565"/>
            <a:ext cx="607550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MUSICA ESPECIAL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9165" y="2469595"/>
            <a:ext cx="6174281" cy="6983672"/>
            <a:chOff x="0" y="0"/>
            <a:chExt cx="956558" cy="10819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558" cy="1081954"/>
            </a:xfrm>
            <a:custGeom>
              <a:avLst/>
              <a:gdLst/>
              <a:ahLst/>
              <a:cxnLst/>
              <a:rect l="l" t="t" r="r" b="b"/>
              <a:pathLst>
                <a:path w="956558" h="1081954">
                  <a:moveTo>
                    <a:pt x="25078" y="0"/>
                  </a:moveTo>
                  <a:lnTo>
                    <a:pt x="931480" y="0"/>
                  </a:lnTo>
                  <a:cubicBezTo>
                    <a:pt x="945330" y="0"/>
                    <a:pt x="956558" y="11228"/>
                    <a:pt x="956558" y="25078"/>
                  </a:cubicBezTo>
                  <a:lnTo>
                    <a:pt x="956558" y="1056876"/>
                  </a:lnTo>
                  <a:cubicBezTo>
                    <a:pt x="956558" y="1063527"/>
                    <a:pt x="953916" y="1069905"/>
                    <a:pt x="949213" y="1074608"/>
                  </a:cubicBezTo>
                  <a:cubicBezTo>
                    <a:pt x="944509" y="1079311"/>
                    <a:pt x="938131" y="1081954"/>
                    <a:pt x="931480" y="1081954"/>
                  </a:cubicBezTo>
                  <a:lnTo>
                    <a:pt x="25078" y="1081954"/>
                  </a:lnTo>
                  <a:cubicBezTo>
                    <a:pt x="11228" y="1081954"/>
                    <a:pt x="0" y="1070726"/>
                    <a:pt x="0" y="1056876"/>
                  </a:cubicBezTo>
                  <a:lnTo>
                    <a:pt x="0" y="25078"/>
                  </a:lnTo>
                  <a:cubicBezTo>
                    <a:pt x="0" y="18427"/>
                    <a:pt x="2642" y="12048"/>
                    <a:pt x="7345" y="7345"/>
                  </a:cubicBezTo>
                  <a:cubicBezTo>
                    <a:pt x="12048" y="2642"/>
                    <a:pt x="18427" y="0"/>
                    <a:pt x="25078" y="0"/>
                  </a:cubicBezTo>
                  <a:close/>
                </a:path>
              </a:pathLst>
            </a:custGeom>
            <a:blipFill>
              <a:blip r:embed="rId2"/>
              <a:stretch>
                <a:fillRect t="-16247" b="-16247"/>
              </a:stretch>
            </a:blipFill>
            <a:ln w="104775" cap="sq">
              <a:solidFill>
                <a:srgbClr val="30220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5349" y="1009650"/>
            <a:ext cx="8303542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4500">
                <a:solidFill>
                  <a:srgbClr val="30220F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ENSEÑA A SER SINCERO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21132" y="2164737"/>
            <a:ext cx="9957195" cy="728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Orar no es recitar versos de memoria ni buscar la admiración de los demás; es un acto de transparencia total. Nuestra labor es guiar a los jóvenes a dejar de lado las repeticiones vacías y a presentarse ante Dios tal como son.</a:t>
            </a: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30220F"/>
                </a:solidFill>
                <a:latin typeface="Open Sans"/>
                <a:ea typeface="Open Sans"/>
                <a:cs typeface="Open Sans"/>
                <a:sym typeface="Open Sans"/>
              </a:rPr>
              <a:t>Como nos invita el Salmo 62: 8 «Derramen delante de él su corazón», se trata de "derramar el corazón". Cuando les enseñamos a ser sinceros y a expresar sus sentimientos reales —ya sean alegrías, dudas o temores— les estamos mostrando que para Dios, la honestidad siempre es más valiosa que la elocuencia.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6421607" y="2892500"/>
            <a:ext cx="6940617" cy="20062152"/>
            <a:chOff x="0" y="0"/>
            <a:chExt cx="1827981" cy="52838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7981" cy="5283859"/>
            </a:xfrm>
            <a:custGeom>
              <a:avLst/>
              <a:gdLst/>
              <a:ahLst/>
              <a:cxnLst/>
              <a:rect l="l" t="t" r="r" b="b"/>
              <a:pathLst>
                <a:path w="1827981" h="5283859">
                  <a:moveTo>
                    <a:pt x="0" y="0"/>
                  </a:moveTo>
                  <a:lnTo>
                    <a:pt x="1827981" y="0"/>
                  </a:lnTo>
                  <a:lnTo>
                    <a:pt x="1827981" y="5283859"/>
                  </a:lnTo>
                  <a:lnTo>
                    <a:pt x="0" y="5283859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27981" cy="533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797193" y="-12805126"/>
            <a:ext cx="2431375" cy="24933559"/>
            <a:chOff x="0" y="0"/>
            <a:chExt cx="640362" cy="65668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0362" cy="6566864"/>
            </a:xfrm>
            <a:custGeom>
              <a:avLst/>
              <a:gdLst/>
              <a:ahLst/>
              <a:cxnLst/>
              <a:rect l="l" t="t" r="r" b="b"/>
              <a:pathLst>
                <a:path w="640362" h="6566864">
                  <a:moveTo>
                    <a:pt x="0" y="0"/>
                  </a:moveTo>
                  <a:lnTo>
                    <a:pt x="640362" y="0"/>
                  </a:lnTo>
                  <a:lnTo>
                    <a:pt x="640362" y="6566864"/>
                  </a:lnTo>
                  <a:lnTo>
                    <a:pt x="0" y="6566864"/>
                  </a:lnTo>
                  <a:close/>
                </a:path>
              </a:pathLst>
            </a:custGeom>
            <a:solidFill>
              <a:srgbClr val="D3CAC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40362" cy="661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6099550" y="953822"/>
            <a:ext cx="1925391" cy="803124"/>
          </a:xfrm>
          <a:custGeom>
            <a:avLst/>
            <a:gdLst/>
            <a:ahLst/>
            <a:cxnLst/>
            <a:rect l="l" t="t" r="r" b="b"/>
            <a:pathLst>
              <a:path w="1925391" h="803124">
                <a:moveTo>
                  <a:pt x="0" y="0"/>
                </a:moveTo>
                <a:lnTo>
                  <a:pt x="1925391" y="0"/>
                </a:lnTo>
                <a:lnTo>
                  <a:pt x="1925391" y="803124"/>
                </a:lnTo>
                <a:lnTo>
                  <a:pt x="0" y="8031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99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13862522" y="9188906"/>
            <a:ext cx="3396778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20"/>
              </a:lnSpc>
              <a:spcBef>
                <a:spcPct val="0"/>
              </a:spcBef>
            </a:pPr>
            <a:r>
              <a:rPr lang="en-US" sz="1400">
                <a:solidFill>
                  <a:srgbClr val="30220F">
                    <a:alpha val="4078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recursos-biblicos.com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Application>Microsoft Office PowerPoint</Application>
  <PresentationFormat>Personalizado</PresentationFormat>
  <Paragraphs>60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Sloop Script Pro</vt:lpstr>
      <vt:lpstr>Open Sans</vt:lpstr>
      <vt:lpstr>Kingred Modern</vt:lpstr>
      <vt:lpstr>Calibri</vt:lpstr>
      <vt:lpstr>Open Sans 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Diapositivas Proyecto de Negocios Sencillo Profesional Marrón y Gris</dc:title>
  <cp:lastModifiedBy>Diego Castilla</cp:lastModifiedBy>
  <cp:revision>2</cp:revision>
  <dcterms:created xsi:type="dcterms:W3CDTF">2006-08-16T00:00:00Z</dcterms:created>
  <dcterms:modified xsi:type="dcterms:W3CDTF">2026-05-12T22:30:39Z</dcterms:modified>
  <dc:identifier>DAHJfJa2q58</dc:identifier>
</cp:coreProperties>
</file>