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Raleway" pitchFamily="2" charset="0"/>
      <p:regular r:id="rId21"/>
      <p:bold r:id="rId22"/>
      <p:italic r:id="rId23"/>
      <p:boldItalic r:id="rId24"/>
    </p:embeddedFont>
    <p:embeddedFont>
      <p:font typeface="Raleway Bold" pitchFamily="2" charset="0"/>
      <p:regular r:id="rId25"/>
      <p:bold r:id="rId26"/>
    </p:embeddedFont>
    <p:embeddedFont>
      <p:font typeface="Raleway Heavy"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755831" y="-1464854"/>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grpSp>
        <p:nvGrpSpPr>
          <p:cNvPr id="4" name="Group 4"/>
          <p:cNvGrpSpPr/>
          <p:nvPr/>
        </p:nvGrpSpPr>
        <p:grpSpPr>
          <a:xfrm>
            <a:off x="1028700" y="1028700"/>
            <a:ext cx="15081082" cy="10324703"/>
            <a:chOff x="0" y="0"/>
            <a:chExt cx="61017743" cy="41773533"/>
          </a:xfrm>
        </p:grpSpPr>
        <p:sp>
          <p:nvSpPr>
            <p:cNvPr id="5" name="Freeform 5"/>
            <p:cNvSpPr/>
            <p:nvPr/>
          </p:nvSpPr>
          <p:spPr>
            <a:xfrm>
              <a:off x="0" y="0"/>
              <a:ext cx="61017745" cy="41773534"/>
            </a:xfrm>
            <a:custGeom>
              <a:avLst/>
              <a:gdLst/>
              <a:ahLst/>
              <a:cxnLst/>
              <a:rect l="l" t="t" r="r" b="b"/>
              <a:pathLst>
                <a:path w="61017745" h="41773534">
                  <a:moveTo>
                    <a:pt x="60791682" y="0"/>
                  </a:moveTo>
                  <a:lnTo>
                    <a:pt x="0" y="0"/>
                  </a:lnTo>
                  <a:lnTo>
                    <a:pt x="0" y="41773534"/>
                  </a:lnTo>
                  <a:lnTo>
                    <a:pt x="61017745" y="41773534"/>
                  </a:lnTo>
                  <a:lnTo>
                    <a:pt x="61017745" y="0"/>
                  </a:lnTo>
                  <a:lnTo>
                    <a:pt x="60791682" y="0"/>
                  </a:lnTo>
                  <a:close/>
                  <a:moveTo>
                    <a:pt x="60791682" y="41547473"/>
                  </a:moveTo>
                  <a:lnTo>
                    <a:pt x="228600" y="41547473"/>
                  </a:lnTo>
                  <a:lnTo>
                    <a:pt x="228600" y="228600"/>
                  </a:lnTo>
                  <a:lnTo>
                    <a:pt x="60791682" y="228600"/>
                  </a:lnTo>
                  <a:lnTo>
                    <a:pt x="60791682" y="41547473"/>
                  </a:lnTo>
                  <a:close/>
                </a:path>
              </a:pathLst>
            </a:custGeom>
            <a:solidFill>
              <a:srgbClr val="01949A"/>
            </a:solidFill>
          </p:spPr>
          <p:txBody>
            <a:bodyPr/>
            <a:lstStyle/>
            <a:p>
              <a:endParaRPr lang="es-CO"/>
            </a:p>
          </p:txBody>
        </p:sp>
      </p:grpSp>
      <p:grpSp>
        <p:nvGrpSpPr>
          <p:cNvPr id="6" name="Group 6"/>
          <p:cNvGrpSpPr/>
          <p:nvPr/>
        </p:nvGrpSpPr>
        <p:grpSpPr>
          <a:xfrm>
            <a:off x="5350343" y="3372362"/>
            <a:ext cx="7587313" cy="3542277"/>
            <a:chOff x="0" y="0"/>
            <a:chExt cx="10116418" cy="4723036"/>
          </a:xfrm>
        </p:grpSpPr>
        <p:sp>
          <p:nvSpPr>
            <p:cNvPr id="7" name="TextBox 7"/>
            <p:cNvSpPr txBox="1"/>
            <p:nvPr/>
          </p:nvSpPr>
          <p:spPr>
            <a:xfrm>
              <a:off x="603714" y="0"/>
              <a:ext cx="8908989" cy="638556"/>
            </a:xfrm>
            <a:prstGeom prst="rect">
              <a:avLst/>
            </a:prstGeom>
          </p:spPr>
          <p:txBody>
            <a:bodyPr lIns="0" tIns="0" rIns="0" bIns="0" rtlCol="0" anchor="t">
              <a:spAutoFit/>
            </a:bodyPr>
            <a:lstStyle/>
            <a:p>
              <a:pPr algn="ctr">
                <a:lnSpc>
                  <a:spcPts val="3744"/>
                </a:lnSpc>
              </a:pPr>
              <a:r>
                <a:rPr lang="en-US" sz="3200" b="1" spc="288">
                  <a:solidFill>
                    <a:srgbClr val="01949A"/>
                  </a:solidFill>
                  <a:latin typeface="Raleway Bold"/>
                  <a:ea typeface="Raleway Bold"/>
                  <a:cs typeface="Raleway Bold"/>
                  <a:sym typeface="Raleway Bold"/>
                </a:rPr>
                <a:t>EL DIOS INVISIBLE</a:t>
              </a:r>
            </a:p>
          </p:txBody>
        </p:sp>
        <p:sp>
          <p:nvSpPr>
            <p:cNvPr id="8" name="TextBox 8"/>
            <p:cNvSpPr txBox="1"/>
            <p:nvPr/>
          </p:nvSpPr>
          <p:spPr>
            <a:xfrm>
              <a:off x="0" y="1437397"/>
              <a:ext cx="10116418" cy="1879600"/>
            </a:xfrm>
            <a:prstGeom prst="rect">
              <a:avLst/>
            </a:prstGeom>
          </p:spPr>
          <p:txBody>
            <a:bodyPr lIns="0" tIns="0" rIns="0" bIns="0" rtlCol="0" anchor="t">
              <a:spAutoFit/>
            </a:bodyPr>
            <a:lstStyle/>
            <a:p>
              <a:pPr algn="ctr">
                <a:lnSpc>
                  <a:spcPts val="10200"/>
                </a:lnSpc>
              </a:pPr>
              <a:r>
                <a:rPr lang="en-US" sz="10000" b="1">
                  <a:solidFill>
                    <a:srgbClr val="CD0046"/>
                  </a:solidFill>
                  <a:latin typeface="Raleway Heavy"/>
                  <a:ea typeface="Raleway Heavy"/>
                  <a:cs typeface="Raleway Heavy"/>
                  <a:sym typeface="Raleway Heavy"/>
                </a:rPr>
                <a:t>QUE NOS VE</a:t>
              </a:r>
            </a:p>
          </p:txBody>
        </p:sp>
        <p:sp>
          <p:nvSpPr>
            <p:cNvPr id="9" name="TextBox 9"/>
            <p:cNvSpPr txBox="1"/>
            <p:nvPr/>
          </p:nvSpPr>
          <p:spPr>
            <a:xfrm>
              <a:off x="603714" y="4090787"/>
              <a:ext cx="8908990" cy="632248"/>
            </a:xfrm>
            <a:prstGeom prst="rect">
              <a:avLst/>
            </a:prstGeom>
          </p:spPr>
          <p:txBody>
            <a:bodyPr lIns="0" tIns="0" rIns="0" bIns="0" rtlCol="0" anchor="t">
              <a:spAutoFit/>
            </a:bodyPr>
            <a:lstStyle/>
            <a:p>
              <a:pPr algn="ctr">
                <a:lnSpc>
                  <a:spcPts val="3919"/>
                </a:lnSpc>
              </a:pPr>
              <a:r>
                <a:rPr lang="en-US" sz="2800" spc="196">
                  <a:solidFill>
                    <a:srgbClr val="01949A"/>
                  </a:solidFill>
                  <a:latin typeface="Raleway"/>
                  <a:ea typeface="Raleway"/>
                  <a:cs typeface="Raleway"/>
                  <a:sym typeface="Raleway"/>
                </a:rPr>
                <a:t>Programa de Escuela Sabática</a:t>
              </a:r>
            </a:p>
          </p:txBody>
        </p:sp>
      </p:grpSp>
      <p:sp>
        <p:nvSpPr>
          <p:cNvPr id="10" name="AutoShape 10"/>
          <p:cNvSpPr/>
          <p:nvPr/>
        </p:nvSpPr>
        <p:spPr>
          <a:xfrm>
            <a:off x="16459624" y="-1014239"/>
            <a:ext cx="2465926" cy="5657779"/>
          </a:xfrm>
          <a:prstGeom prst="rect">
            <a:avLst/>
          </a:prstGeom>
          <a:solidFill>
            <a:srgbClr val="CD0046"/>
          </a:solidFill>
        </p:spPr>
        <p:txBody>
          <a:bodyPr/>
          <a:lstStyle/>
          <a:p>
            <a:endParaRPr lang="es-CO"/>
          </a:p>
        </p:txBody>
      </p:sp>
      <p:sp>
        <p:nvSpPr>
          <p:cNvPr id="11" name="AutoShape 11"/>
          <p:cNvSpPr/>
          <p:nvPr/>
        </p:nvSpPr>
        <p:spPr>
          <a:xfrm>
            <a:off x="-941794" y="7868993"/>
            <a:ext cx="5291306" cy="3484410"/>
          </a:xfrm>
          <a:prstGeom prst="rect">
            <a:avLst/>
          </a:prstGeom>
          <a:solidFill>
            <a:srgbClr val="01949A"/>
          </a:solidFill>
        </p:spPr>
        <p:txBody>
          <a:bodyPr/>
          <a:lstStyle/>
          <a:p>
            <a:endParaRPr lang="es-CO"/>
          </a:p>
        </p:txBody>
      </p:sp>
      <p:sp>
        <p:nvSpPr>
          <p:cNvPr id="12" name="TextBox 12"/>
          <p:cNvSpPr txBox="1"/>
          <p:nvPr/>
        </p:nvSpPr>
        <p:spPr>
          <a:xfrm>
            <a:off x="8221787" y="9303923"/>
            <a:ext cx="22176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464854"/>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grpSp>
        <p:nvGrpSpPr>
          <p:cNvPr id="4" name="Group 4"/>
          <p:cNvGrpSpPr/>
          <p:nvPr/>
        </p:nvGrpSpPr>
        <p:grpSpPr>
          <a:xfrm>
            <a:off x="-891110" y="2281298"/>
            <a:ext cx="7582957" cy="9056904"/>
            <a:chOff x="0" y="0"/>
            <a:chExt cx="30680484" cy="36644045"/>
          </a:xfrm>
        </p:grpSpPr>
        <p:sp>
          <p:nvSpPr>
            <p:cNvPr id="5" name="Freeform 5"/>
            <p:cNvSpPr/>
            <p:nvPr/>
          </p:nvSpPr>
          <p:spPr>
            <a:xfrm>
              <a:off x="0" y="0"/>
              <a:ext cx="30680484" cy="36644045"/>
            </a:xfrm>
            <a:custGeom>
              <a:avLst/>
              <a:gdLst/>
              <a:ahLst/>
              <a:cxnLst/>
              <a:rect l="l" t="t" r="r" b="b"/>
              <a:pathLst>
                <a:path w="30680484" h="36644045">
                  <a:moveTo>
                    <a:pt x="30454423" y="0"/>
                  </a:moveTo>
                  <a:lnTo>
                    <a:pt x="0" y="0"/>
                  </a:lnTo>
                  <a:lnTo>
                    <a:pt x="0" y="36644045"/>
                  </a:lnTo>
                  <a:lnTo>
                    <a:pt x="30680484" y="36644045"/>
                  </a:lnTo>
                  <a:lnTo>
                    <a:pt x="30680484" y="0"/>
                  </a:lnTo>
                  <a:lnTo>
                    <a:pt x="30454423" y="0"/>
                  </a:lnTo>
                  <a:close/>
                  <a:moveTo>
                    <a:pt x="30454423" y="36417985"/>
                  </a:moveTo>
                  <a:lnTo>
                    <a:pt x="228600" y="36417985"/>
                  </a:lnTo>
                  <a:lnTo>
                    <a:pt x="228600" y="228600"/>
                  </a:lnTo>
                  <a:lnTo>
                    <a:pt x="30454423" y="228600"/>
                  </a:lnTo>
                  <a:lnTo>
                    <a:pt x="30454423" y="36417985"/>
                  </a:lnTo>
                  <a:close/>
                </a:path>
              </a:pathLst>
            </a:custGeom>
            <a:solidFill>
              <a:srgbClr val="01949A"/>
            </a:solidFill>
          </p:spPr>
          <p:txBody>
            <a:bodyPr/>
            <a:lstStyle/>
            <a:p>
              <a:endParaRPr lang="es-CO"/>
            </a:p>
          </p:txBody>
        </p:sp>
      </p:grpSp>
      <p:sp>
        <p:nvSpPr>
          <p:cNvPr id="6" name="AutoShape 6"/>
          <p:cNvSpPr/>
          <p:nvPr/>
        </p:nvSpPr>
        <p:spPr>
          <a:xfrm>
            <a:off x="-1359743" y="-493257"/>
            <a:ext cx="3588833" cy="2216611"/>
          </a:xfrm>
          <a:prstGeom prst="rect">
            <a:avLst/>
          </a:prstGeom>
          <a:solidFill>
            <a:srgbClr val="CD0046"/>
          </a:solidFill>
        </p:spPr>
        <p:txBody>
          <a:bodyPr/>
          <a:lstStyle/>
          <a:p>
            <a:endParaRPr lang="es-CO"/>
          </a:p>
        </p:txBody>
      </p:sp>
      <p:sp>
        <p:nvSpPr>
          <p:cNvPr id="7" name="Freeform 7"/>
          <p:cNvSpPr/>
          <p:nvPr/>
        </p:nvSpPr>
        <p:spPr>
          <a:xfrm>
            <a:off x="700388" y="0"/>
            <a:ext cx="5740571" cy="8440213"/>
          </a:xfrm>
          <a:custGeom>
            <a:avLst/>
            <a:gdLst/>
            <a:ahLst/>
            <a:cxnLst/>
            <a:rect l="l" t="t" r="r" b="b"/>
            <a:pathLst>
              <a:path w="5740571" h="8440213">
                <a:moveTo>
                  <a:pt x="0" y="0"/>
                </a:moveTo>
                <a:lnTo>
                  <a:pt x="5740571" y="0"/>
                </a:lnTo>
                <a:lnTo>
                  <a:pt x="5740571" y="8440213"/>
                </a:lnTo>
                <a:lnTo>
                  <a:pt x="0" y="8440213"/>
                </a:lnTo>
                <a:lnTo>
                  <a:pt x="0" y="0"/>
                </a:lnTo>
                <a:close/>
              </a:path>
            </a:pathLst>
          </a:custGeom>
          <a:blipFill>
            <a:blip r:embed="rId2"/>
            <a:stretch>
              <a:fillRect l="-48079" r="-72862"/>
            </a:stretch>
          </a:blipFill>
        </p:spPr>
        <p:txBody>
          <a:bodyPr/>
          <a:lstStyle/>
          <a:p>
            <a:endParaRPr lang="es-CO"/>
          </a:p>
        </p:txBody>
      </p:sp>
      <p:sp>
        <p:nvSpPr>
          <p:cNvPr id="8" name="TextBox 8"/>
          <p:cNvSpPr txBox="1"/>
          <p:nvPr/>
        </p:nvSpPr>
        <p:spPr>
          <a:xfrm>
            <a:off x="6983665" y="348615"/>
            <a:ext cx="11003382" cy="901065"/>
          </a:xfrm>
          <a:prstGeom prst="rect">
            <a:avLst/>
          </a:prstGeom>
        </p:spPr>
        <p:txBody>
          <a:bodyPr lIns="0" tIns="0" rIns="0" bIns="0" rtlCol="0" anchor="t">
            <a:spAutoFit/>
          </a:bodyPr>
          <a:lstStyle/>
          <a:p>
            <a:pPr algn="l">
              <a:lnSpc>
                <a:spcPts val="7080"/>
              </a:lnSpc>
            </a:pPr>
            <a:r>
              <a:rPr lang="en-US" sz="6000" b="1" spc="348">
                <a:solidFill>
                  <a:srgbClr val="CD0046"/>
                </a:solidFill>
                <a:latin typeface="Raleway Bold"/>
                <a:ea typeface="Raleway Bold"/>
                <a:cs typeface="Raleway Bold"/>
                <a:sym typeface="Raleway Bold"/>
              </a:rPr>
              <a:t>MOISES</a:t>
            </a:r>
          </a:p>
        </p:txBody>
      </p:sp>
      <p:sp>
        <p:nvSpPr>
          <p:cNvPr id="9" name="TextBox 9"/>
          <p:cNvSpPr txBox="1"/>
          <p:nvPr/>
        </p:nvSpPr>
        <p:spPr>
          <a:xfrm>
            <a:off x="6833189" y="1154430"/>
            <a:ext cx="11304335" cy="7989570"/>
          </a:xfrm>
          <a:prstGeom prst="rect">
            <a:avLst/>
          </a:prstGeom>
        </p:spPr>
        <p:txBody>
          <a:bodyPr lIns="0" tIns="0" rIns="0" bIns="0" rtlCol="0" anchor="t">
            <a:spAutoFit/>
          </a:bodyPr>
          <a:lstStyle/>
          <a:p>
            <a:pPr algn="l">
              <a:lnSpc>
                <a:spcPts val="4200"/>
              </a:lnSpc>
            </a:pPr>
            <a:r>
              <a:rPr lang="en-US" sz="2800" spc="112">
                <a:solidFill>
                  <a:srgbClr val="01949A"/>
                </a:solidFill>
                <a:latin typeface="Raleway"/>
                <a:ea typeface="Raleway"/>
                <a:cs typeface="Raleway"/>
                <a:sym typeface="Raleway"/>
              </a:rPr>
              <a:t>Otra historia que nos muestra la intervención divina es la conversación de Dios con Moisés en la zarza ardiente. «Dijo luego Jehová: "Bien he visto la aflicción de mi pueblo que está en Egipto, y he oído su clamor a causa de sus opresores, pues he conocido sus angustia"» (Éxodo 3: 7). En este diálogo podemos notar que Dios no solo mira a su pueblo, sino que también escucha y conoce sus sufrimientos. En el siguiente versículo dice que también desciende para sacarlos de la tierra de Egipto. Al ver que más de uno de los sentidos de Dios están en estos textos, nos damos cuenta que toda la atención de Dios está con su pueblo, y que además él está actuando para darles la liberación. ¿No es esperanzador saber que nuestro Dios está al tanto del sufrimiento y los abusos que soportamos, y que está ejecutando un maravilloso plan para sacarnos de allí? </a:t>
            </a:r>
          </a:p>
        </p:txBody>
      </p:sp>
      <p:sp>
        <p:nvSpPr>
          <p:cNvPr id="10" name="TextBox 10"/>
          <p:cNvSpPr txBox="1"/>
          <p:nvPr/>
        </p:nvSpPr>
        <p:spPr>
          <a:xfrm>
            <a:off x="8221787" y="9303922"/>
            <a:ext cx="22938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485358" y="1627987"/>
            <a:ext cx="19065593" cy="9310464"/>
            <a:chOff x="0" y="0"/>
            <a:chExt cx="77138991" cy="37669943"/>
          </a:xfrm>
        </p:grpSpPr>
        <p:sp>
          <p:nvSpPr>
            <p:cNvPr id="3" name="Freeform 3"/>
            <p:cNvSpPr/>
            <p:nvPr/>
          </p:nvSpPr>
          <p:spPr>
            <a:xfrm>
              <a:off x="0" y="0"/>
              <a:ext cx="77138994" cy="37669943"/>
            </a:xfrm>
            <a:custGeom>
              <a:avLst/>
              <a:gdLst/>
              <a:ahLst/>
              <a:cxnLst/>
              <a:rect l="l" t="t" r="r" b="b"/>
              <a:pathLst>
                <a:path w="77138994" h="37669943">
                  <a:moveTo>
                    <a:pt x="76912930" y="0"/>
                  </a:moveTo>
                  <a:lnTo>
                    <a:pt x="0" y="0"/>
                  </a:lnTo>
                  <a:lnTo>
                    <a:pt x="0" y="37669943"/>
                  </a:lnTo>
                  <a:lnTo>
                    <a:pt x="77138994" y="37669943"/>
                  </a:lnTo>
                  <a:lnTo>
                    <a:pt x="77138994" y="0"/>
                  </a:lnTo>
                  <a:lnTo>
                    <a:pt x="76912930" y="0"/>
                  </a:lnTo>
                  <a:close/>
                  <a:moveTo>
                    <a:pt x="76912930" y="37443882"/>
                  </a:moveTo>
                  <a:lnTo>
                    <a:pt x="228600" y="37443882"/>
                  </a:lnTo>
                  <a:lnTo>
                    <a:pt x="228600" y="228600"/>
                  </a:lnTo>
                  <a:lnTo>
                    <a:pt x="76912930" y="228600"/>
                  </a:lnTo>
                  <a:lnTo>
                    <a:pt x="76912930" y="37443882"/>
                  </a:lnTo>
                  <a:close/>
                </a:path>
              </a:pathLst>
            </a:custGeom>
            <a:solidFill>
              <a:srgbClr val="01949A"/>
            </a:solidFill>
          </p:spPr>
          <p:txBody>
            <a:bodyPr/>
            <a:lstStyle/>
            <a:p>
              <a:endParaRPr lang="es-CO"/>
            </a:p>
          </p:txBody>
        </p:sp>
      </p:grpSp>
      <p:grpSp>
        <p:nvGrpSpPr>
          <p:cNvPr id="4" name="Group 4"/>
          <p:cNvGrpSpPr/>
          <p:nvPr/>
        </p:nvGrpSpPr>
        <p:grpSpPr>
          <a:xfrm>
            <a:off x="-1325784" y="-999909"/>
            <a:ext cx="8379859" cy="9056904"/>
            <a:chOff x="0" y="0"/>
            <a:chExt cx="33904734" cy="36644045"/>
          </a:xfrm>
        </p:grpSpPr>
        <p:sp>
          <p:nvSpPr>
            <p:cNvPr id="5" name="Freeform 5"/>
            <p:cNvSpPr/>
            <p:nvPr/>
          </p:nvSpPr>
          <p:spPr>
            <a:xfrm>
              <a:off x="0" y="0"/>
              <a:ext cx="33904734" cy="36644045"/>
            </a:xfrm>
            <a:custGeom>
              <a:avLst/>
              <a:gdLst/>
              <a:ahLst/>
              <a:cxnLst/>
              <a:rect l="l" t="t" r="r" b="b"/>
              <a:pathLst>
                <a:path w="33904734" h="36644045">
                  <a:moveTo>
                    <a:pt x="33678673" y="0"/>
                  </a:moveTo>
                  <a:lnTo>
                    <a:pt x="0" y="0"/>
                  </a:lnTo>
                  <a:lnTo>
                    <a:pt x="0" y="36644045"/>
                  </a:lnTo>
                  <a:lnTo>
                    <a:pt x="33904734" y="36644045"/>
                  </a:lnTo>
                  <a:lnTo>
                    <a:pt x="33904734" y="0"/>
                  </a:lnTo>
                  <a:lnTo>
                    <a:pt x="33678673" y="0"/>
                  </a:lnTo>
                  <a:close/>
                  <a:moveTo>
                    <a:pt x="33678673" y="36417985"/>
                  </a:moveTo>
                  <a:lnTo>
                    <a:pt x="228600" y="36417985"/>
                  </a:lnTo>
                  <a:lnTo>
                    <a:pt x="228600" y="228600"/>
                  </a:lnTo>
                  <a:lnTo>
                    <a:pt x="33678673" y="228600"/>
                  </a:lnTo>
                  <a:lnTo>
                    <a:pt x="33678673" y="36417985"/>
                  </a:lnTo>
                  <a:close/>
                </a:path>
              </a:pathLst>
            </a:custGeom>
            <a:solidFill>
              <a:srgbClr val="01949A"/>
            </a:solidFill>
          </p:spPr>
          <p:txBody>
            <a:bodyPr/>
            <a:lstStyle/>
            <a:p>
              <a:endParaRPr lang="es-CO"/>
            </a:p>
          </p:txBody>
        </p:sp>
      </p:grpSp>
      <p:sp>
        <p:nvSpPr>
          <p:cNvPr id="6" name="TextBox 6"/>
          <p:cNvSpPr txBox="1"/>
          <p:nvPr/>
        </p:nvSpPr>
        <p:spPr>
          <a:xfrm>
            <a:off x="8440413" y="4697730"/>
            <a:ext cx="8818887" cy="901065"/>
          </a:xfrm>
          <a:prstGeom prst="rect">
            <a:avLst/>
          </a:prstGeom>
        </p:spPr>
        <p:txBody>
          <a:bodyPr lIns="0" tIns="0" rIns="0" bIns="0" rtlCol="0" anchor="t">
            <a:spAutoFit/>
          </a:bodyPr>
          <a:lstStyle/>
          <a:p>
            <a:pPr algn="l">
              <a:lnSpc>
                <a:spcPts val="7080"/>
              </a:lnSpc>
            </a:pPr>
            <a:r>
              <a:rPr lang="en-US" sz="6000" b="1" spc="348">
                <a:solidFill>
                  <a:srgbClr val="CD0046"/>
                </a:solidFill>
                <a:latin typeface="Raleway Bold"/>
                <a:ea typeface="Raleway Bold"/>
                <a:cs typeface="Raleway Bold"/>
                <a:sym typeface="Raleway Bold"/>
              </a:rPr>
              <a:t>MUSICA ESPECIAL</a:t>
            </a:r>
          </a:p>
        </p:txBody>
      </p:sp>
      <p:sp>
        <p:nvSpPr>
          <p:cNvPr id="7" name="Freeform 7"/>
          <p:cNvSpPr/>
          <p:nvPr/>
        </p:nvSpPr>
        <p:spPr>
          <a:xfrm>
            <a:off x="1028700" y="1028700"/>
            <a:ext cx="5486400" cy="8229600"/>
          </a:xfrm>
          <a:custGeom>
            <a:avLst/>
            <a:gdLst/>
            <a:ahLst/>
            <a:cxnLst/>
            <a:rect l="l" t="t" r="r" b="b"/>
            <a:pathLst>
              <a:path w="5486400" h="8229600">
                <a:moveTo>
                  <a:pt x="0" y="0"/>
                </a:moveTo>
                <a:lnTo>
                  <a:pt x="5486400" y="0"/>
                </a:lnTo>
                <a:lnTo>
                  <a:pt x="5486400" y="8229600"/>
                </a:lnTo>
                <a:lnTo>
                  <a:pt x="0" y="8229600"/>
                </a:lnTo>
                <a:lnTo>
                  <a:pt x="0" y="0"/>
                </a:lnTo>
                <a:close/>
              </a:path>
            </a:pathLst>
          </a:custGeom>
          <a:blipFill>
            <a:blip r:embed="rId2"/>
            <a:stretch>
              <a:fillRect t="-31" b="-31"/>
            </a:stretch>
          </a:blipFill>
        </p:spPr>
        <p:txBody>
          <a:bodyPr/>
          <a:lstStyle/>
          <a:p>
            <a:endParaRPr lang="es-CO"/>
          </a:p>
        </p:txBody>
      </p:sp>
      <p:sp>
        <p:nvSpPr>
          <p:cNvPr id="8" name="AutoShape 8"/>
          <p:cNvSpPr/>
          <p:nvPr/>
        </p:nvSpPr>
        <p:spPr>
          <a:xfrm>
            <a:off x="15810387" y="-638149"/>
            <a:ext cx="3588833" cy="3122181"/>
          </a:xfrm>
          <a:prstGeom prst="rect">
            <a:avLst/>
          </a:prstGeom>
          <a:solidFill>
            <a:srgbClr val="CD0046"/>
          </a:solidFill>
        </p:spPr>
        <p:txBody>
          <a:bodyPr/>
          <a:lstStyle/>
          <a:p>
            <a:endParaRPr lang="es-CO"/>
          </a:p>
        </p:txBody>
      </p:sp>
      <p:sp>
        <p:nvSpPr>
          <p:cNvPr id="9" name="AutoShape 9"/>
          <p:cNvSpPr/>
          <p:nvPr/>
        </p:nvSpPr>
        <p:spPr>
          <a:xfrm>
            <a:off x="-403906" y="7733432"/>
            <a:ext cx="2321034" cy="3049736"/>
          </a:xfrm>
          <a:prstGeom prst="rect">
            <a:avLst/>
          </a:prstGeom>
          <a:solidFill>
            <a:srgbClr val="01949A"/>
          </a:solidFill>
        </p:spPr>
        <p:txBody>
          <a:bodyPr/>
          <a:lstStyle/>
          <a:p>
            <a:endParaRPr lang="es-CO"/>
          </a:p>
        </p:txBody>
      </p:sp>
      <p:sp>
        <p:nvSpPr>
          <p:cNvPr id="10" name="TextBox 10"/>
          <p:cNvSpPr txBox="1"/>
          <p:nvPr/>
        </p:nvSpPr>
        <p:spPr>
          <a:xfrm>
            <a:off x="8221787" y="9303923"/>
            <a:ext cx="20652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1480417" y="615048"/>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grpSp>
        <p:nvGrpSpPr>
          <p:cNvPr id="4" name="Group 4"/>
          <p:cNvGrpSpPr/>
          <p:nvPr/>
        </p:nvGrpSpPr>
        <p:grpSpPr>
          <a:xfrm>
            <a:off x="10881309" y="2281298"/>
            <a:ext cx="9756326" cy="9056904"/>
            <a:chOff x="0" y="0"/>
            <a:chExt cx="39473893" cy="36644045"/>
          </a:xfrm>
        </p:grpSpPr>
        <p:sp>
          <p:nvSpPr>
            <p:cNvPr id="5" name="Freeform 5"/>
            <p:cNvSpPr/>
            <p:nvPr/>
          </p:nvSpPr>
          <p:spPr>
            <a:xfrm>
              <a:off x="0" y="0"/>
              <a:ext cx="39473891" cy="36644045"/>
            </a:xfrm>
            <a:custGeom>
              <a:avLst/>
              <a:gdLst/>
              <a:ahLst/>
              <a:cxnLst/>
              <a:rect l="l" t="t" r="r" b="b"/>
              <a:pathLst>
                <a:path w="39473891" h="36644045">
                  <a:moveTo>
                    <a:pt x="39247834" y="0"/>
                  </a:moveTo>
                  <a:lnTo>
                    <a:pt x="0" y="0"/>
                  </a:lnTo>
                  <a:lnTo>
                    <a:pt x="0" y="36644045"/>
                  </a:lnTo>
                  <a:lnTo>
                    <a:pt x="39473891" y="36644045"/>
                  </a:lnTo>
                  <a:lnTo>
                    <a:pt x="39473891" y="0"/>
                  </a:lnTo>
                  <a:lnTo>
                    <a:pt x="39247834" y="0"/>
                  </a:lnTo>
                  <a:close/>
                  <a:moveTo>
                    <a:pt x="39247834" y="36417985"/>
                  </a:moveTo>
                  <a:lnTo>
                    <a:pt x="228600" y="36417985"/>
                  </a:lnTo>
                  <a:lnTo>
                    <a:pt x="228600" y="228600"/>
                  </a:lnTo>
                  <a:lnTo>
                    <a:pt x="39247834" y="228600"/>
                  </a:lnTo>
                  <a:lnTo>
                    <a:pt x="39247834" y="36417985"/>
                  </a:lnTo>
                  <a:close/>
                </a:path>
              </a:pathLst>
            </a:custGeom>
            <a:solidFill>
              <a:srgbClr val="01949A"/>
            </a:solidFill>
          </p:spPr>
          <p:txBody>
            <a:bodyPr/>
            <a:lstStyle/>
            <a:p>
              <a:endParaRPr lang="es-CO"/>
            </a:p>
          </p:txBody>
        </p:sp>
      </p:grpSp>
      <p:sp>
        <p:nvSpPr>
          <p:cNvPr id="6" name="AutoShape 6"/>
          <p:cNvSpPr/>
          <p:nvPr/>
        </p:nvSpPr>
        <p:spPr>
          <a:xfrm>
            <a:off x="15820790" y="5852756"/>
            <a:ext cx="2828154" cy="4860877"/>
          </a:xfrm>
          <a:prstGeom prst="rect">
            <a:avLst/>
          </a:prstGeom>
          <a:solidFill>
            <a:srgbClr val="01949A"/>
          </a:solidFill>
        </p:spPr>
        <p:txBody>
          <a:bodyPr/>
          <a:lstStyle/>
          <a:p>
            <a:endParaRPr lang="es-CO"/>
          </a:p>
        </p:txBody>
      </p:sp>
      <p:sp>
        <p:nvSpPr>
          <p:cNvPr id="7" name="AutoShape 7"/>
          <p:cNvSpPr/>
          <p:nvPr/>
        </p:nvSpPr>
        <p:spPr>
          <a:xfrm>
            <a:off x="-1359743" y="-493257"/>
            <a:ext cx="2719485" cy="2216611"/>
          </a:xfrm>
          <a:prstGeom prst="rect">
            <a:avLst/>
          </a:prstGeom>
          <a:solidFill>
            <a:srgbClr val="CD0046"/>
          </a:solidFill>
        </p:spPr>
        <p:txBody>
          <a:bodyPr/>
          <a:lstStyle/>
          <a:p>
            <a:endParaRPr lang="es-CO"/>
          </a:p>
        </p:txBody>
      </p:sp>
      <p:sp>
        <p:nvSpPr>
          <p:cNvPr id="8" name="Freeform 8"/>
          <p:cNvSpPr/>
          <p:nvPr/>
        </p:nvSpPr>
        <p:spPr>
          <a:xfrm>
            <a:off x="10344282" y="0"/>
            <a:ext cx="6436499" cy="8550646"/>
          </a:xfrm>
          <a:custGeom>
            <a:avLst/>
            <a:gdLst/>
            <a:ahLst/>
            <a:cxnLst/>
            <a:rect l="l" t="t" r="r" b="b"/>
            <a:pathLst>
              <a:path w="6436499" h="8550646">
                <a:moveTo>
                  <a:pt x="0" y="0"/>
                </a:moveTo>
                <a:lnTo>
                  <a:pt x="6436499" y="0"/>
                </a:lnTo>
                <a:lnTo>
                  <a:pt x="6436499" y="8550646"/>
                </a:lnTo>
                <a:lnTo>
                  <a:pt x="0" y="8550646"/>
                </a:lnTo>
                <a:lnTo>
                  <a:pt x="0" y="0"/>
                </a:lnTo>
                <a:close/>
              </a:path>
            </a:pathLst>
          </a:custGeom>
          <a:blipFill>
            <a:blip r:embed="rId2"/>
            <a:stretch>
              <a:fillRect l="-89628" r="-53922"/>
            </a:stretch>
          </a:blipFill>
        </p:spPr>
        <p:txBody>
          <a:bodyPr/>
          <a:lstStyle/>
          <a:p>
            <a:endParaRPr lang="es-CO"/>
          </a:p>
        </p:txBody>
      </p:sp>
      <p:sp>
        <p:nvSpPr>
          <p:cNvPr id="9" name="TextBox 9"/>
          <p:cNvSpPr txBox="1"/>
          <p:nvPr/>
        </p:nvSpPr>
        <p:spPr>
          <a:xfrm>
            <a:off x="1443515" y="831496"/>
            <a:ext cx="8130653" cy="900684"/>
          </a:xfrm>
          <a:prstGeom prst="rect">
            <a:avLst/>
          </a:prstGeom>
        </p:spPr>
        <p:txBody>
          <a:bodyPr lIns="0" tIns="0" rIns="0" bIns="0" rtlCol="0" anchor="t">
            <a:spAutoFit/>
          </a:bodyPr>
          <a:lstStyle/>
          <a:p>
            <a:pPr algn="l">
              <a:lnSpc>
                <a:spcPts val="6903"/>
              </a:lnSpc>
            </a:pPr>
            <a:r>
              <a:rPr lang="en-US" sz="5850" b="1" spc="339">
                <a:solidFill>
                  <a:srgbClr val="01949A"/>
                </a:solidFill>
                <a:latin typeface="Raleway Bold"/>
                <a:ea typeface="Raleway Bold"/>
                <a:cs typeface="Raleway Bold"/>
                <a:sym typeface="Raleway Bold"/>
              </a:rPr>
              <a:t>DAVID</a:t>
            </a:r>
          </a:p>
        </p:txBody>
      </p:sp>
      <p:sp>
        <p:nvSpPr>
          <p:cNvPr id="10" name="TextBox 10"/>
          <p:cNvSpPr txBox="1"/>
          <p:nvPr/>
        </p:nvSpPr>
        <p:spPr>
          <a:xfrm>
            <a:off x="1028700" y="1914427"/>
            <a:ext cx="9037513" cy="6922770"/>
          </a:xfrm>
          <a:prstGeom prst="rect">
            <a:avLst/>
          </a:prstGeom>
        </p:spPr>
        <p:txBody>
          <a:bodyPr lIns="0" tIns="0" rIns="0" bIns="0" rtlCol="0" anchor="t">
            <a:spAutoFit/>
          </a:bodyPr>
          <a:lstStyle/>
          <a:p>
            <a:pPr algn="l">
              <a:lnSpc>
                <a:spcPts val="4200"/>
              </a:lnSpc>
            </a:pPr>
            <a:r>
              <a:rPr lang="en-US" sz="2800" spc="112">
                <a:solidFill>
                  <a:srgbClr val="01949A"/>
                </a:solidFill>
                <a:latin typeface="Raleway"/>
                <a:ea typeface="Raleway"/>
                <a:cs typeface="Raleway"/>
                <a:sym typeface="Raleway"/>
              </a:rPr>
              <a:t>En la vida de David hay un evento en el que Dios intervino de manera sorprendente. En aquella ocasión en la que David censó al pueblo y vino un juicio sobre este, «envió Jehová el ángel a Jerusalén para destruirla; pero cuando ya estaba destruyéndola, miró Jehová y se arrepintió de aquel mal, y dijo al ángel que destruía: "¡Basta ya! ¡Detén tu mano!". El ángel de Jehová estaba junto a la era de Ornán, el jebuseo» (1 Crónicas 21: 15). Aún en medio de la ejecución de un juicio divino, Dios manifestó misericordia con su pueblo ¿No es maravilloso tener un Dios tan benigno que se apiada de los pecadores?</a:t>
            </a:r>
          </a:p>
        </p:txBody>
      </p:sp>
      <p:sp>
        <p:nvSpPr>
          <p:cNvPr id="11" name="TextBox 11"/>
          <p:cNvSpPr txBox="1"/>
          <p:nvPr/>
        </p:nvSpPr>
        <p:spPr>
          <a:xfrm>
            <a:off x="8221787" y="9303922"/>
            <a:ext cx="2122495"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569780" y="5174719"/>
            <a:ext cx="18703365" cy="7318208"/>
            <a:chOff x="0" y="0"/>
            <a:chExt cx="75673423" cy="29609318"/>
          </a:xfrm>
        </p:grpSpPr>
        <p:sp>
          <p:nvSpPr>
            <p:cNvPr id="3" name="Freeform 3"/>
            <p:cNvSpPr/>
            <p:nvPr/>
          </p:nvSpPr>
          <p:spPr>
            <a:xfrm>
              <a:off x="0" y="0"/>
              <a:ext cx="75673421" cy="29609318"/>
            </a:xfrm>
            <a:custGeom>
              <a:avLst/>
              <a:gdLst/>
              <a:ahLst/>
              <a:cxnLst/>
              <a:rect l="l" t="t" r="r" b="b"/>
              <a:pathLst>
                <a:path w="75673421" h="29609318">
                  <a:moveTo>
                    <a:pt x="75447364" y="0"/>
                  </a:moveTo>
                  <a:lnTo>
                    <a:pt x="0" y="0"/>
                  </a:lnTo>
                  <a:lnTo>
                    <a:pt x="0" y="29609318"/>
                  </a:lnTo>
                  <a:lnTo>
                    <a:pt x="75673421" y="29609318"/>
                  </a:lnTo>
                  <a:lnTo>
                    <a:pt x="75673421" y="0"/>
                  </a:lnTo>
                  <a:lnTo>
                    <a:pt x="75447364" y="0"/>
                  </a:lnTo>
                  <a:close/>
                  <a:moveTo>
                    <a:pt x="75447364" y="29383258"/>
                  </a:moveTo>
                  <a:lnTo>
                    <a:pt x="228600" y="29383258"/>
                  </a:lnTo>
                  <a:lnTo>
                    <a:pt x="228600" y="228600"/>
                  </a:lnTo>
                  <a:lnTo>
                    <a:pt x="75447364" y="228600"/>
                  </a:lnTo>
                  <a:lnTo>
                    <a:pt x="75447364" y="29383258"/>
                  </a:lnTo>
                  <a:close/>
                </a:path>
              </a:pathLst>
            </a:custGeom>
            <a:solidFill>
              <a:srgbClr val="01949A"/>
            </a:solidFill>
          </p:spPr>
          <p:txBody>
            <a:bodyPr/>
            <a:lstStyle/>
            <a:p>
              <a:endParaRPr lang="es-CO"/>
            </a:p>
          </p:txBody>
        </p:sp>
      </p:grpSp>
      <p:grpSp>
        <p:nvGrpSpPr>
          <p:cNvPr id="4" name="Group 4"/>
          <p:cNvGrpSpPr/>
          <p:nvPr/>
        </p:nvGrpSpPr>
        <p:grpSpPr>
          <a:xfrm>
            <a:off x="-1009431" y="-380375"/>
            <a:ext cx="18848256" cy="10034920"/>
            <a:chOff x="0" y="0"/>
            <a:chExt cx="76259650" cy="40601079"/>
          </a:xfrm>
        </p:grpSpPr>
        <p:sp>
          <p:nvSpPr>
            <p:cNvPr id="5" name="Freeform 5"/>
            <p:cNvSpPr/>
            <p:nvPr/>
          </p:nvSpPr>
          <p:spPr>
            <a:xfrm>
              <a:off x="0" y="0"/>
              <a:ext cx="76259649" cy="40601078"/>
            </a:xfrm>
            <a:custGeom>
              <a:avLst/>
              <a:gdLst/>
              <a:ahLst/>
              <a:cxnLst/>
              <a:rect l="l" t="t" r="r" b="b"/>
              <a:pathLst>
                <a:path w="76259649" h="40601078">
                  <a:moveTo>
                    <a:pt x="76033592" y="0"/>
                  </a:moveTo>
                  <a:lnTo>
                    <a:pt x="0" y="0"/>
                  </a:lnTo>
                  <a:lnTo>
                    <a:pt x="0" y="40601078"/>
                  </a:lnTo>
                  <a:lnTo>
                    <a:pt x="76259649" y="40601078"/>
                  </a:lnTo>
                  <a:lnTo>
                    <a:pt x="76259649" y="0"/>
                  </a:lnTo>
                  <a:lnTo>
                    <a:pt x="76033592" y="0"/>
                  </a:lnTo>
                  <a:close/>
                  <a:moveTo>
                    <a:pt x="76033592" y="40375018"/>
                  </a:moveTo>
                  <a:lnTo>
                    <a:pt x="228600" y="40375018"/>
                  </a:lnTo>
                  <a:lnTo>
                    <a:pt x="228600" y="228600"/>
                  </a:lnTo>
                  <a:lnTo>
                    <a:pt x="76033592" y="228600"/>
                  </a:lnTo>
                  <a:lnTo>
                    <a:pt x="76033592" y="40375018"/>
                  </a:lnTo>
                  <a:close/>
                </a:path>
              </a:pathLst>
            </a:custGeom>
            <a:solidFill>
              <a:srgbClr val="01949A"/>
            </a:solidFill>
          </p:spPr>
          <p:txBody>
            <a:bodyPr/>
            <a:lstStyle/>
            <a:p>
              <a:endParaRPr lang="es-CO"/>
            </a:p>
          </p:txBody>
        </p:sp>
      </p:grpSp>
      <p:sp>
        <p:nvSpPr>
          <p:cNvPr id="6" name="AutoShape 6"/>
          <p:cNvSpPr/>
          <p:nvPr/>
        </p:nvSpPr>
        <p:spPr>
          <a:xfrm>
            <a:off x="16263877" y="5108217"/>
            <a:ext cx="4566850" cy="2180388"/>
          </a:xfrm>
          <a:prstGeom prst="rect">
            <a:avLst/>
          </a:prstGeom>
          <a:solidFill>
            <a:srgbClr val="CD0046"/>
          </a:solidFill>
        </p:spPr>
        <p:txBody>
          <a:bodyPr/>
          <a:lstStyle/>
          <a:p>
            <a:endParaRPr lang="es-CO"/>
          </a:p>
        </p:txBody>
      </p:sp>
      <p:sp>
        <p:nvSpPr>
          <p:cNvPr id="7" name="AutoShape 7"/>
          <p:cNvSpPr/>
          <p:nvPr/>
        </p:nvSpPr>
        <p:spPr>
          <a:xfrm>
            <a:off x="-1871900" y="-44212"/>
            <a:ext cx="2900600" cy="2977290"/>
          </a:xfrm>
          <a:prstGeom prst="rect">
            <a:avLst/>
          </a:prstGeom>
          <a:solidFill>
            <a:srgbClr val="01949A"/>
          </a:solidFill>
        </p:spPr>
        <p:txBody>
          <a:bodyPr/>
          <a:lstStyle/>
          <a:p>
            <a:endParaRPr lang="es-CO"/>
          </a:p>
        </p:txBody>
      </p:sp>
      <p:sp>
        <p:nvSpPr>
          <p:cNvPr id="8" name="Freeform 8"/>
          <p:cNvSpPr/>
          <p:nvPr/>
        </p:nvSpPr>
        <p:spPr>
          <a:xfrm>
            <a:off x="8833566" y="4304760"/>
            <a:ext cx="7430310" cy="4953540"/>
          </a:xfrm>
          <a:custGeom>
            <a:avLst/>
            <a:gdLst/>
            <a:ahLst/>
            <a:cxnLst/>
            <a:rect l="l" t="t" r="r" b="b"/>
            <a:pathLst>
              <a:path w="7430310" h="4953540">
                <a:moveTo>
                  <a:pt x="0" y="0"/>
                </a:moveTo>
                <a:lnTo>
                  <a:pt x="7430311" y="0"/>
                </a:lnTo>
                <a:lnTo>
                  <a:pt x="7430311" y="4953540"/>
                </a:lnTo>
                <a:lnTo>
                  <a:pt x="0" y="4953540"/>
                </a:lnTo>
                <a:lnTo>
                  <a:pt x="0" y="0"/>
                </a:lnTo>
                <a:close/>
              </a:path>
            </a:pathLst>
          </a:custGeom>
          <a:blipFill>
            <a:blip r:embed="rId2"/>
            <a:stretch>
              <a:fillRect/>
            </a:stretch>
          </a:blipFill>
        </p:spPr>
        <p:txBody>
          <a:bodyPr/>
          <a:lstStyle/>
          <a:p>
            <a:endParaRPr lang="es-CO"/>
          </a:p>
        </p:txBody>
      </p:sp>
      <p:sp>
        <p:nvSpPr>
          <p:cNvPr id="9" name="Freeform 9"/>
          <p:cNvSpPr/>
          <p:nvPr/>
        </p:nvSpPr>
        <p:spPr>
          <a:xfrm>
            <a:off x="1028700" y="0"/>
            <a:ext cx="5378389" cy="7607339"/>
          </a:xfrm>
          <a:custGeom>
            <a:avLst/>
            <a:gdLst/>
            <a:ahLst/>
            <a:cxnLst/>
            <a:rect l="l" t="t" r="r" b="b"/>
            <a:pathLst>
              <a:path w="5378389" h="7607339">
                <a:moveTo>
                  <a:pt x="0" y="0"/>
                </a:moveTo>
                <a:lnTo>
                  <a:pt x="5378389" y="0"/>
                </a:lnTo>
                <a:lnTo>
                  <a:pt x="5378389" y="7607339"/>
                </a:lnTo>
                <a:lnTo>
                  <a:pt x="0" y="7607339"/>
                </a:lnTo>
                <a:lnTo>
                  <a:pt x="0" y="0"/>
                </a:lnTo>
                <a:close/>
              </a:path>
            </a:pathLst>
          </a:custGeom>
          <a:blipFill>
            <a:blip r:embed="rId3"/>
            <a:stretch>
              <a:fillRect/>
            </a:stretch>
          </a:blipFill>
        </p:spPr>
        <p:txBody>
          <a:bodyPr/>
          <a:lstStyle/>
          <a:p>
            <a:endParaRPr lang="es-CO"/>
          </a:p>
        </p:txBody>
      </p:sp>
      <p:sp>
        <p:nvSpPr>
          <p:cNvPr id="10" name="TextBox 10"/>
          <p:cNvSpPr txBox="1"/>
          <p:nvPr/>
        </p:nvSpPr>
        <p:spPr>
          <a:xfrm>
            <a:off x="9376693" y="1019175"/>
            <a:ext cx="7695982" cy="1666875"/>
          </a:xfrm>
          <a:prstGeom prst="rect">
            <a:avLst/>
          </a:prstGeom>
        </p:spPr>
        <p:txBody>
          <a:bodyPr lIns="0" tIns="0" rIns="0" bIns="0" rtlCol="0" anchor="t">
            <a:spAutoFit/>
          </a:bodyPr>
          <a:lstStyle/>
          <a:p>
            <a:pPr algn="l">
              <a:lnSpc>
                <a:spcPts val="6599"/>
              </a:lnSpc>
            </a:pPr>
            <a:r>
              <a:rPr lang="en-US" sz="5499" spc="439">
                <a:solidFill>
                  <a:srgbClr val="CD0046"/>
                </a:solidFill>
                <a:latin typeface="Raleway"/>
                <a:ea typeface="Raleway"/>
                <a:cs typeface="Raleway"/>
                <a:sym typeface="Raleway"/>
              </a:rPr>
              <a:t>INFORME MISIONERO</a:t>
            </a:r>
          </a:p>
        </p:txBody>
      </p:sp>
      <p:sp>
        <p:nvSpPr>
          <p:cNvPr id="11" name="TextBox 11"/>
          <p:cNvSpPr txBox="1"/>
          <p:nvPr/>
        </p:nvSpPr>
        <p:spPr>
          <a:xfrm>
            <a:off x="1680711" y="7778453"/>
            <a:ext cx="7695982" cy="647700"/>
          </a:xfrm>
          <a:prstGeom prst="rect">
            <a:avLst/>
          </a:prstGeom>
        </p:spPr>
        <p:txBody>
          <a:bodyPr lIns="0" tIns="0" rIns="0" bIns="0" rtlCol="0" anchor="t">
            <a:spAutoFit/>
          </a:bodyPr>
          <a:lstStyle/>
          <a:p>
            <a:pPr algn="l">
              <a:lnSpc>
                <a:spcPts val="5250"/>
              </a:lnSpc>
            </a:pPr>
            <a:r>
              <a:rPr lang="en-US" sz="3500" spc="140">
                <a:solidFill>
                  <a:srgbClr val="01949A"/>
                </a:solidFill>
                <a:latin typeface="Raleway"/>
                <a:ea typeface="Raleway"/>
                <a:cs typeface="Raleway"/>
                <a:sym typeface="Raleway"/>
              </a:rPr>
              <a:t>“La puerta marrón”</a:t>
            </a:r>
          </a:p>
        </p:txBody>
      </p:sp>
      <p:sp>
        <p:nvSpPr>
          <p:cNvPr id="12" name="TextBox 12"/>
          <p:cNvSpPr txBox="1"/>
          <p:nvPr/>
        </p:nvSpPr>
        <p:spPr>
          <a:xfrm>
            <a:off x="8221787" y="9303922"/>
            <a:ext cx="19128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464854"/>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grpSp>
        <p:nvGrpSpPr>
          <p:cNvPr id="4" name="Group 4"/>
          <p:cNvGrpSpPr/>
          <p:nvPr/>
        </p:nvGrpSpPr>
        <p:grpSpPr>
          <a:xfrm>
            <a:off x="-891110" y="2281298"/>
            <a:ext cx="7582957" cy="9056904"/>
            <a:chOff x="0" y="0"/>
            <a:chExt cx="30680484" cy="36644045"/>
          </a:xfrm>
        </p:grpSpPr>
        <p:sp>
          <p:nvSpPr>
            <p:cNvPr id="5" name="Freeform 5"/>
            <p:cNvSpPr/>
            <p:nvPr/>
          </p:nvSpPr>
          <p:spPr>
            <a:xfrm>
              <a:off x="0" y="0"/>
              <a:ext cx="30680484" cy="36644045"/>
            </a:xfrm>
            <a:custGeom>
              <a:avLst/>
              <a:gdLst/>
              <a:ahLst/>
              <a:cxnLst/>
              <a:rect l="l" t="t" r="r" b="b"/>
              <a:pathLst>
                <a:path w="30680484" h="36644045">
                  <a:moveTo>
                    <a:pt x="30454423" y="0"/>
                  </a:moveTo>
                  <a:lnTo>
                    <a:pt x="0" y="0"/>
                  </a:lnTo>
                  <a:lnTo>
                    <a:pt x="0" y="36644045"/>
                  </a:lnTo>
                  <a:lnTo>
                    <a:pt x="30680484" y="36644045"/>
                  </a:lnTo>
                  <a:lnTo>
                    <a:pt x="30680484" y="0"/>
                  </a:lnTo>
                  <a:lnTo>
                    <a:pt x="30454423" y="0"/>
                  </a:lnTo>
                  <a:close/>
                  <a:moveTo>
                    <a:pt x="30454423" y="36417985"/>
                  </a:moveTo>
                  <a:lnTo>
                    <a:pt x="228600" y="36417985"/>
                  </a:lnTo>
                  <a:lnTo>
                    <a:pt x="228600" y="228600"/>
                  </a:lnTo>
                  <a:lnTo>
                    <a:pt x="30454423" y="228600"/>
                  </a:lnTo>
                  <a:lnTo>
                    <a:pt x="30454423" y="36417985"/>
                  </a:lnTo>
                  <a:close/>
                </a:path>
              </a:pathLst>
            </a:custGeom>
            <a:solidFill>
              <a:srgbClr val="01949A"/>
            </a:solidFill>
          </p:spPr>
          <p:txBody>
            <a:bodyPr/>
            <a:lstStyle/>
            <a:p>
              <a:endParaRPr lang="es-CO"/>
            </a:p>
          </p:txBody>
        </p:sp>
      </p:grpSp>
      <p:sp>
        <p:nvSpPr>
          <p:cNvPr id="6" name="AutoShape 6"/>
          <p:cNvSpPr/>
          <p:nvPr/>
        </p:nvSpPr>
        <p:spPr>
          <a:xfrm>
            <a:off x="-1359743" y="-493257"/>
            <a:ext cx="3588833" cy="2216611"/>
          </a:xfrm>
          <a:prstGeom prst="rect">
            <a:avLst/>
          </a:prstGeom>
          <a:solidFill>
            <a:srgbClr val="CD0046"/>
          </a:solidFill>
        </p:spPr>
        <p:txBody>
          <a:bodyPr/>
          <a:lstStyle/>
          <a:p>
            <a:endParaRPr lang="es-CO"/>
          </a:p>
        </p:txBody>
      </p:sp>
      <p:sp>
        <p:nvSpPr>
          <p:cNvPr id="7" name="Freeform 7"/>
          <p:cNvSpPr/>
          <p:nvPr/>
        </p:nvSpPr>
        <p:spPr>
          <a:xfrm>
            <a:off x="700388" y="0"/>
            <a:ext cx="5740571" cy="8440213"/>
          </a:xfrm>
          <a:custGeom>
            <a:avLst/>
            <a:gdLst/>
            <a:ahLst/>
            <a:cxnLst/>
            <a:rect l="l" t="t" r="r" b="b"/>
            <a:pathLst>
              <a:path w="5740571" h="8440213">
                <a:moveTo>
                  <a:pt x="0" y="0"/>
                </a:moveTo>
                <a:lnTo>
                  <a:pt x="5740571" y="0"/>
                </a:lnTo>
                <a:lnTo>
                  <a:pt x="5740571" y="8440213"/>
                </a:lnTo>
                <a:lnTo>
                  <a:pt x="0" y="8440213"/>
                </a:lnTo>
                <a:lnTo>
                  <a:pt x="0" y="0"/>
                </a:lnTo>
                <a:close/>
              </a:path>
            </a:pathLst>
          </a:custGeom>
          <a:blipFill>
            <a:blip r:embed="rId2"/>
            <a:stretch>
              <a:fillRect l="-84887" r="-84887"/>
            </a:stretch>
          </a:blipFill>
        </p:spPr>
        <p:txBody>
          <a:bodyPr/>
          <a:lstStyle/>
          <a:p>
            <a:endParaRPr lang="es-CO"/>
          </a:p>
        </p:txBody>
      </p:sp>
      <p:sp>
        <p:nvSpPr>
          <p:cNvPr id="8" name="TextBox 8"/>
          <p:cNvSpPr txBox="1"/>
          <p:nvPr/>
        </p:nvSpPr>
        <p:spPr>
          <a:xfrm>
            <a:off x="6983665" y="348615"/>
            <a:ext cx="11003382" cy="901065"/>
          </a:xfrm>
          <a:prstGeom prst="rect">
            <a:avLst/>
          </a:prstGeom>
        </p:spPr>
        <p:txBody>
          <a:bodyPr lIns="0" tIns="0" rIns="0" bIns="0" rtlCol="0" anchor="t">
            <a:spAutoFit/>
          </a:bodyPr>
          <a:lstStyle/>
          <a:p>
            <a:pPr algn="l">
              <a:lnSpc>
                <a:spcPts val="7080"/>
              </a:lnSpc>
            </a:pPr>
            <a:r>
              <a:rPr lang="en-US" sz="6000" b="1" spc="348">
                <a:solidFill>
                  <a:srgbClr val="CD0046"/>
                </a:solidFill>
                <a:latin typeface="Raleway Bold"/>
                <a:ea typeface="Raleway Bold"/>
                <a:cs typeface="Raleway Bold"/>
                <a:sym typeface="Raleway Bold"/>
              </a:rPr>
              <a:t>EL SIERVO DE ELISEO</a:t>
            </a:r>
          </a:p>
        </p:txBody>
      </p:sp>
      <p:sp>
        <p:nvSpPr>
          <p:cNvPr id="9" name="TextBox 9"/>
          <p:cNvSpPr txBox="1"/>
          <p:nvPr/>
        </p:nvSpPr>
        <p:spPr>
          <a:xfrm>
            <a:off x="6833189" y="1154430"/>
            <a:ext cx="11304335" cy="7989570"/>
          </a:xfrm>
          <a:prstGeom prst="rect">
            <a:avLst/>
          </a:prstGeom>
        </p:spPr>
        <p:txBody>
          <a:bodyPr lIns="0" tIns="0" rIns="0" bIns="0" rtlCol="0" anchor="t">
            <a:spAutoFit/>
          </a:bodyPr>
          <a:lstStyle/>
          <a:p>
            <a:pPr algn="l">
              <a:lnSpc>
                <a:spcPts val="4200"/>
              </a:lnSpc>
            </a:pPr>
            <a:r>
              <a:rPr lang="en-US" sz="2800" spc="112">
                <a:solidFill>
                  <a:srgbClr val="01949A"/>
                </a:solidFill>
                <a:latin typeface="Raleway"/>
                <a:ea typeface="Raleway"/>
                <a:cs typeface="Raleway"/>
                <a:sym typeface="Raleway"/>
              </a:rPr>
              <a:t>Si hay una historia que nos muestra a Dios actuando más allá de lo que podemos ver, es el conocido relato de Eliseo y su siervo. Cuando el rey de Siria quiso destruir al profeta y envió su ejército tras de él, el siervo se asustó. Al verlo asustado, Eliseo le dijo: «No tengas miedo, porque más son los que están con nosotros que los que están con ellos. Y oró Eliseo, y dijo: "Te ruego, oh Jehová, que abras sus ojos para que vea". Entonces Jehová abrió los ojos del criado, y miró; y he aquí que el monte estaba lleno de gente de a caballo, y de carros de fuego alrededor de Eliseo» (2 Reyes 6: 16, 17, RV60). Este caso es importante porque los ejércitos estaban allí antes de que el siervo los pudiera ver. No percibir a Dios puede ser una gran prueba para la fe de algunas personas, pero quienes tienen la percepción espiritual que Eliseo tenía, pueden ver más allá de lo que está ante sus ojos.</a:t>
            </a:r>
          </a:p>
        </p:txBody>
      </p:sp>
      <p:sp>
        <p:nvSpPr>
          <p:cNvPr id="10" name="TextBox 10"/>
          <p:cNvSpPr txBox="1"/>
          <p:nvPr/>
        </p:nvSpPr>
        <p:spPr>
          <a:xfrm>
            <a:off x="8221787" y="9303922"/>
            <a:ext cx="23700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569780" y="5174719"/>
            <a:ext cx="18703365" cy="7318208"/>
            <a:chOff x="0" y="0"/>
            <a:chExt cx="75673423" cy="29609318"/>
          </a:xfrm>
        </p:grpSpPr>
        <p:sp>
          <p:nvSpPr>
            <p:cNvPr id="3" name="Freeform 3"/>
            <p:cNvSpPr/>
            <p:nvPr/>
          </p:nvSpPr>
          <p:spPr>
            <a:xfrm>
              <a:off x="0" y="0"/>
              <a:ext cx="75673421" cy="29609318"/>
            </a:xfrm>
            <a:custGeom>
              <a:avLst/>
              <a:gdLst/>
              <a:ahLst/>
              <a:cxnLst/>
              <a:rect l="l" t="t" r="r" b="b"/>
              <a:pathLst>
                <a:path w="75673421" h="29609318">
                  <a:moveTo>
                    <a:pt x="75447364" y="0"/>
                  </a:moveTo>
                  <a:lnTo>
                    <a:pt x="0" y="0"/>
                  </a:lnTo>
                  <a:lnTo>
                    <a:pt x="0" y="29609318"/>
                  </a:lnTo>
                  <a:lnTo>
                    <a:pt x="75673421" y="29609318"/>
                  </a:lnTo>
                  <a:lnTo>
                    <a:pt x="75673421" y="0"/>
                  </a:lnTo>
                  <a:lnTo>
                    <a:pt x="75447364" y="0"/>
                  </a:lnTo>
                  <a:close/>
                  <a:moveTo>
                    <a:pt x="75447364" y="29383258"/>
                  </a:moveTo>
                  <a:lnTo>
                    <a:pt x="228600" y="29383258"/>
                  </a:lnTo>
                  <a:lnTo>
                    <a:pt x="228600" y="228600"/>
                  </a:lnTo>
                  <a:lnTo>
                    <a:pt x="75447364" y="228600"/>
                  </a:lnTo>
                  <a:lnTo>
                    <a:pt x="75447364" y="29383258"/>
                  </a:lnTo>
                  <a:close/>
                </a:path>
              </a:pathLst>
            </a:custGeom>
            <a:solidFill>
              <a:srgbClr val="01949A"/>
            </a:solidFill>
          </p:spPr>
          <p:txBody>
            <a:bodyPr/>
            <a:lstStyle/>
            <a:p>
              <a:endParaRPr lang="es-CO"/>
            </a:p>
          </p:txBody>
        </p:sp>
      </p:grpSp>
      <p:grpSp>
        <p:nvGrpSpPr>
          <p:cNvPr id="4" name="Group 4"/>
          <p:cNvGrpSpPr/>
          <p:nvPr/>
        </p:nvGrpSpPr>
        <p:grpSpPr>
          <a:xfrm>
            <a:off x="-1009431" y="-380375"/>
            <a:ext cx="18848256" cy="10034920"/>
            <a:chOff x="0" y="0"/>
            <a:chExt cx="76259650" cy="40601079"/>
          </a:xfrm>
        </p:grpSpPr>
        <p:sp>
          <p:nvSpPr>
            <p:cNvPr id="5" name="Freeform 5"/>
            <p:cNvSpPr/>
            <p:nvPr/>
          </p:nvSpPr>
          <p:spPr>
            <a:xfrm>
              <a:off x="0" y="0"/>
              <a:ext cx="76259649" cy="40601078"/>
            </a:xfrm>
            <a:custGeom>
              <a:avLst/>
              <a:gdLst/>
              <a:ahLst/>
              <a:cxnLst/>
              <a:rect l="l" t="t" r="r" b="b"/>
              <a:pathLst>
                <a:path w="76259649" h="40601078">
                  <a:moveTo>
                    <a:pt x="76033592" y="0"/>
                  </a:moveTo>
                  <a:lnTo>
                    <a:pt x="0" y="0"/>
                  </a:lnTo>
                  <a:lnTo>
                    <a:pt x="0" y="40601078"/>
                  </a:lnTo>
                  <a:lnTo>
                    <a:pt x="76259649" y="40601078"/>
                  </a:lnTo>
                  <a:lnTo>
                    <a:pt x="76259649" y="0"/>
                  </a:lnTo>
                  <a:lnTo>
                    <a:pt x="76033592" y="0"/>
                  </a:lnTo>
                  <a:close/>
                  <a:moveTo>
                    <a:pt x="76033592" y="40375018"/>
                  </a:moveTo>
                  <a:lnTo>
                    <a:pt x="228600" y="40375018"/>
                  </a:lnTo>
                  <a:lnTo>
                    <a:pt x="228600" y="228600"/>
                  </a:lnTo>
                  <a:lnTo>
                    <a:pt x="76033592" y="228600"/>
                  </a:lnTo>
                  <a:lnTo>
                    <a:pt x="76033592" y="40375018"/>
                  </a:lnTo>
                  <a:close/>
                </a:path>
              </a:pathLst>
            </a:custGeom>
            <a:solidFill>
              <a:srgbClr val="01949A"/>
            </a:solidFill>
          </p:spPr>
          <p:txBody>
            <a:bodyPr/>
            <a:lstStyle/>
            <a:p>
              <a:endParaRPr lang="es-CO"/>
            </a:p>
          </p:txBody>
        </p:sp>
      </p:grpSp>
      <p:sp>
        <p:nvSpPr>
          <p:cNvPr id="6" name="AutoShape 6"/>
          <p:cNvSpPr/>
          <p:nvPr/>
        </p:nvSpPr>
        <p:spPr>
          <a:xfrm>
            <a:off x="16263877" y="5108217"/>
            <a:ext cx="4566850" cy="2180388"/>
          </a:xfrm>
          <a:prstGeom prst="rect">
            <a:avLst/>
          </a:prstGeom>
          <a:solidFill>
            <a:srgbClr val="CD0046"/>
          </a:solidFill>
        </p:spPr>
        <p:txBody>
          <a:bodyPr/>
          <a:lstStyle/>
          <a:p>
            <a:endParaRPr lang="es-CO"/>
          </a:p>
        </p:txBody>
      </p:sp>
      <p:sp>
        <p:nvSpPr>
          <p:cNvPr id="7" name="AutoShape 7"/>
          <p:cNvSpPr/>
          <p:nvPr/>
        </p:nvSpPr>
        <p:spPr>
          <a:xfrm>
            <a:off x="-1871900" y="-44212"/>
            <a:ext cx="2900600" cy="2977290"/>
          </a:xfrm>
          <a:prstGeom prst="rect">
            <a:avLst/>
          </a:prstGeom>
          <a:solidFill>
            <a:srgbClr val="01949A"/>
          </a:solidFill>
        </p:spPr>
        <p:txBody>
          <a:bodyPr/>
          <a:lstStyle/>
          <a:p>
            <a:endParaRPr lang="es-CO"/>
          </a:p>
        </p:txBody>
      </p:sp>
      <p:sp>
        <p:nvSpPr>
          <p:cNvPr id="8" name="Freeform 8"/>
          <p:cNvSpPr/>
          <p:nvPr/>
        </p:nvSpPr>
        <p:spPr>
          <a:xfrm>
            <a:off x="1028700" y="0"/>
            <a:ext cx="5378389" cy="7607339"/>
          </a:xfrm>
          <a:custGeom>
            <a:avLst/>
            <a:gdLst/>
            <a:ahLst/>
            <a:cxnLst/>
            <a:rect l="l" t="t" r="r" b="b"/>
            <a:pathLst>
              <a:path w="5378389" h="7607339">
                <a:moveTo>
                  <a:pt x="0" y="0"/>
                </a:moveTo>
                <a:lnTo>
                  <a:pt x="5378389" y="0"/>
                </a:lnTo>
                <a:lnTo>
                  <a:pt x="5378389" y="7607339"/>
                </a:lnTo>
                <a:lnTo>
                  <a:pt x="0" y="7607339"/>
                </a:lnTo>
                <a:lnTo>
                  <a:pt x="0" y="0"/>
                </a:lnTo>
                <a:close/>
              </a:path>
            </a:pathLst>
          </a:custGeom>
          <a:blipFill>
            <a:blip r:embed="rId2"/>
            <a:stretch>
              <a:fillRect t="-5869" b="-5869"/>
            </a:stretch>
          </a:blipFill>
        </p:spPr>
        <p:txBody>
          <a:bodyPr/>
          <a:lstStyle/>
          <a:p>
            <a:endParaRPr lang="es-CO"/>
          </a:p>
        </p:txBody>
      </p:sp>
      <p:sp>
        <p:nvSpPr>
          <p:cNvPr id="9" name="TextBox 9"/>
          <p:cNvSpPr txBox="1"/>
          <p:nvPr/>
        </p:nvSpPr>
        <p:spPr>
          <a:xfrm>
            <a:off x="9376693" y="1019175"/>
            <a:ext cx="7695982" cy="838200"/>
          </a:xfrm>
          <a:prstGeom prst="rect">
            <a:avLst/>
          </a:prstGeom>
        </p:spPr>
        <p:txBody>
          <a:bodyPr lIns="0" tIns="0" rIns="0" bIns="0" rtlCol="0" anchor="t">
            <a:spAutoFit/>
          </a:bodyPr>
          <a:lstStyle/>
          <a:p>
            <a:pPr algn="l">
              <a:lnSpc>
                <a:spcPts val="6599"/>
              </a:lnSpc>
            </a:pPr>
            <a:r>
              <a:rPr lang="en-US" sz="5499" spc="439">
                <a:solidFill>
                  <a:srgbClr val="CD0046"/>
                </a:solidFill>
                <a:latin typeface="Raleway"/>
                <a:ea typeface="Raleway"/>
                <a:cs typeface="Raleway"/>
                <a:sym typeface="Raleway"/>
              </a:rPr>
              <a:t>NUEVO HORIZONTE</a:t>
            </a:r>
          </a:p>
        </p:txBody>
      </p:sp>
      <p:sp>
        <p:nvSpPr>
          <p:cNvPr id="10" name="TextBox 10"/>
          <p:cNvSpPr txBox="1"/>
          <p:nvPr/>
        </p:nvSpPr>
        <p:spPr>
          <a:xfrm>
            <a:off x="8082793" y="7174305"/>
            <a:ext cx="5561954" cy="647700"/>
          </a:xfrm>
          <a:prstGeom prst="rect">
            <a:avLst/>
          </a:prstGeom>
        </p:spPr>
        <p:txBody>
          <a:bodyPr lIns="0" tIns="0" rIns="0" bIns="0" rtlCol="0" anchor="t">
            <a:spAutoFit/>
          </a:bodyPr>
          <a:lstStyle/>
          <a:p>
            <a:pPr algn="l">
              <a:lnSpc>
                <a:spcPts val="5250"/>
              </a:lnSpc>
            </a:pPr>
            <a:r>
              <a:rPr lang="en-US" sz="3500" spc="140">
                <a:solidFill>
                  <a:srgbClr val="01949A"/>
                </a:solidFill>
                <a:latin typeface="Raleway"/>
                <a:ea typeface="Raleway"/>
                <a:cs typeface="Raleway"/>
                <a:sym typeface="Raleway"/>
              </a:rPr>
              <a:t>“Aprender del Maestro”</a:t>
            </a:r>
          </a:p>
        </p:txBody>
      </p:sp>
      <p:sp>
        <p:nvSpPr>
          <p:cNvPr id="11" name="TextBox 11"/>
          <p:cNvSpPr txBox="1"/>
          <p:nvPr/>
        </p:nvSpPr>
        <p:spPr>
          <a:xfrm>
            <a:off x="8221787" y="9303922"/>
            <a:ext cx="21414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1480417" y="615048"/>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grpSp>
        <p:nvGrpSpPr>
          <p:cNvPr id="4" name="Group 4"/>
          <p:cNvGrpSpPr/>
          <p:nvPr/>
        </p:nvGrpSpPr>
        <p:grpSpPr>
          <a:xfrm>
            <a:off x="10881309" y="2281298"/>
            <a:ext cx="9756326" cy="9056904"/>
            <a:chOff x="0" y="0"/>
            <a:chExt cx="39473893" cy="36644045"/>
          </a:xfrm>
        </p:grpSpPr>
        <p:sp>
          <p:nvSpPr>
            <p:cNvPr id="5" name="Freeform 5"/>
            <p:cNvSpPr/>
            <p:nvPr/>
          </p:nvSpPr>
          <p:spPr>
            <a:xfrm>
              <a:off x="0" y="0"/>
              <a:ext cx="39473891" cy="36644045"/>
            </a:xfrm>
            <a:custGeom>
              <a:avLst/>
              <a:gdLst/>
              <a:ahLst/>
              <a:cxnLst/>
              <a:rect l="l" t="t" r="r" b="b"/>
              <a:pathLst>
                <a:path w="39473891" h="36644045">
                  <a:moveTo>
                    <a:pt x="39247834" y="0"/>
                  </a:moveTo>
                  <a:lnTo>
                    <a:pt x="0" y="0"/>
                  </a:lnTo>
                  <a:lnTo>
                    <a:pt x="0" y="36644045"/>
                  </a:lnTo>
                  <a:lnTo>
                    <a:pt x="39473891" y="36644045"/>
                  </a:lnTo>
                  <a:lnTo>
                    <a:pt x="39473891" y="0"/>
                  </a:lnTo>
                  <a:lnTo>
                    <a:pt x="39247834" y="0"/>
                  </a:lnTo>
                  <a:close/>
                  <a:moveTo>
                    <a:pt x="39247834" y="36417985"/>
                  </a:moveTo>
                  <a:lnTo>
                    <a:pt x="228600" y="36417985"/>
                  </a:lnTo>
                  <a:lnTo>
                    <a:pt x="228600" y="228600"/>
                  </a:lnTo>
                  <a:lnTo>
                    <a:pt x="39247834" y="228600"/>
                  </a:lnTo>
                  <a:lnTo>
                    <a:pt x="39247834" y="36417985"/>
                  </a:lnTo>
                  <a:close/>
                </a:path>
              </a:pathLst>
            </a:custGeom>
            <a:solidFill>
              <a:srgbClr val="01949A"/>
            </a:solidFill>
          </p:spPr>
          <p:txBody>
            <a:bodyPr/>
            <a:lstStyle/>
            <a:p>
              <a:endParaRPr lang="es-CO"/>
            </a:p>
          </p:txBody>
        </p:sp>
      </p:grpSp>
      <p:sp>
        <p:nvSpPr>
          <p:cNvPr id="6" name="AutoShape 6"/>
          <p:cNvSpPr/>
          <p:nvPr/>
        </p:nvSpPr>
        <p:spPr>
          <a:xfrm>
            <a:off x="15820790" y="5852756"/>
            <a:ext cx="2828154" cy="4860877"/>
          </a:xfrm>
          <a:prstGeom prst="rect">
            <a:avLst/>
          </a:prstGeom>
          <a:solidFill>
            <a:srgbClr val="01949A"/>
          </a:solidFill>
        </p:spPr>
        <p:txBody>
          <a:bodyPr/>
          <a:lstStyle/>
          <a:p>
            <a:endParaRPr lang="es-CO"/>
          </a:p>
        </p:txBody>
      </p:sp>
      <p:sp>
        <p:nvSpPr>
          <p:cNvPr id="7" name="AutoShape 7"/>
          <p:cNvSpPr/>
          <p:nvPr/>
        </p:nvSpPr>
        <p:spPr>
          <a:xfrm>
            <a:off x="-1359743" y="-493257"/>
            <a:ext cx="2719485" cy="2216611"/>
          </a:xfrm>
          <a:prstGeom prst="rect">
            <a:avLst/>
          </a:prstGeom>
          <a:solidFill>
            <a:srgbClr val="CD0046"/>
          </a:solidFill>
        </p:spPr>
        <p:txBody>
          <a:bodyPr/>
          <a:lstStyle/>
          <a:p>
            <a:endParaRPr lang="es-CO"/>
          </a:p>
        </p:txBody>
      </p:sp>
      <p:sp>
        <p:nvSpPr>
          <p:cNvPr id="8" name="Freeform 8"/>
          <p:cNvSpPr/>
          <p:nvPr/>
        </p:nvSpPr>
        <p:spPr>
          <a:xfrm>
            <a:off x="10344282" y="0"/>
            <a:ext cx="6436499" cy="8550646"/>
          </a:xfrm>
          <a:custGeom>
            <a:avLst/>
            <a:gdLst/>
            <a:ahLst/>
            <a:cxnLst/>
            <a:rect l="l" t="t" r="r" b="b"/>
            <a:pathLst>
              <a:path w="6436499" h="8550646">
                <a:moveTo>
                  <a:pt x="0" y="0"/>
                </a:moveTo>
                <a:lnTo>
                  <a:pt x="6436499" y="0"/>
                </a:lnTo>
                <a:lnTo>
                  <a:pt x="6436499" y="8550646"/>
                </a:lnTo>
                <a:lnTo>
                  <a:pt x="0" y="8550646"/>
                </a:lnTo>
                <a:lnTo>
                  <a:pt x="0" y="0"/>
                </a:lnTo>
                <a:close/>
              </a:path>
            </a:pathLst>
          </a:custGeom>
          <a:blipFill>
            <a:blip r:embed="rId2"/>
            <a:stretch>
              <a:fillRect l="-8967" r="-134786"/>
            </a:stretch>
          </a:blipFill>
        </p:spPr>
        <p:txBody>
          <a:bodyPr/>
          <a:lstStyle/>
          <a:p>
            <a:endParaRPr lang="es-CO"/>
          </a:p>
        </p:txBody>
      </p:sp>
      <p:sp>
        <p:nvSpPr>
          <p:cNvPr id="9" name="TextBox 9"/>
          <p:cNvSpPr txBox="1"/>
          <p:nvPr/>
        </p:nvSpPr>
        <p:spPr>
          <a:xfrm>
            <a:off x="1443515" y="831496"/>
            <a:ext cx="8130653" cy="900684"/>
          </a:xfrm>
          <a:prstGeom prst="rect">
            <a:avLst/>
          </a:prstGeom>
        </p:spPr>
        <p:txBody>
          <a:bodyPr lIns="0" tIns="0" rIns="0" bIns="0" rtlCol="0" anchor="t">
            <a:spAutoFit/>
          </a:bodyPr>
          <a:lstStyle/>
          <a:p>
            <a:pPr algn="l">
              <a:lnSpc>
                <a:spcPts val="6903"/>
              </a:lnSpc>
            </a:pPr>
            <a:r>
              <a:rPr lang="en-US" sz="5850" b="1" spc="339">
                <a:solidFill>
                  <a:srgbClr val="01949A"/>
                </a:solidFill>
                <a:latin typeface="Raleway Bold"/>
                <a:ea typeface="Raleway Bold"/>
                <a:cs typeface="Raleway Bold"/>
                <a:sym typeface="Raleway Bold"/>
              </a:rPr>
              <a:t>EZEQUIAS</a:t>
            </a:r>
          </a:p>
        </p:txBody>
      </p:sp>
      <p:sp>
        <p:nvSpPr>
          <p:cNvPr id="10" name="TextBox 10"/>
          <p:cNvSpPr txBox="1"/>
          <p:nvPr/>
        </p:nvSpPr>
        <p:spPr>
          <a:xfrm>
            <a:off x="990085" y="2370991"/>
            <a:ext cx="9037513" cy="6275070"/>
          </a:xfrm>
          <a:prstGeom prst="rect">
            <a:avLst/>
          </a:prstGeom>
        </p:spPr>
        <p:txBody>
          <a:bodyPr lIns="0" tIns="0" rIns="0" bIns="0" rtlCol="0" anchor="t">
            <a:spAutoFit/>
          </a:bodyPr>
          <a:lstStyle/>
          <a:p>
            <a:pPr algn="l">
              <a:lnSpc>
                <a:spcPts val="4199"/>
              </a:lnSpc>
            </a:pPr>
            <a:r>
              <a:rPr lang="en-US" sz="2799" spc="111">
                <a:solidFill>
                  <a:srgbClr val="01949A"/>
                </a:solidFill>
                <a:latin typeface="Raleway"/>
                <a:ea typeface="Raleway"/>
                <a:cs typeface="Raleway"/>
                <a:sym typeface="Raleway"/>
              </a:rPr>
              <a:t>Como último personaje de esta mañana podemos mirar a Ezequías. Cuando Dios le dijo que ordenara su casa antes de morir, Ezequías oró a Dios y lloró amargamente. Ante el clamor de su hijo, Dios le dijo al profeta Isaías: «Ve y dile a Ezequías: "Jehová, Dios de tu padre David, dice así: 'He oído tu oración y he visto tus lágrimas; he aquí que yo añado a tus días quince años'"» (Isaías 38: 5). Creo que esta historia es una muestra de que Dios está atento a nuestras oraciones y está dispuesto a concedernos lo que pedimos.</a:t>
            </a:r>
          </a:p>
          <a:p>
            <a:pPr algn="l">
              <a:lnSpc>
                <a:spcPts val="4200"/>
              </a:lnSpc>
            </a:pPr>
            <a:endParaRPr lang="en-US" sz="2799" spc="111">
              <a:solidFill>
                <a:srgbClr val="01949A"/>
              </a:solidFill>
              <a:latin typeface="Raleway"/>
              <a:ea typeface="Raleway"/>
              <a:cs typeface="Raleway"/>
              <a:sym typeface="Raleway"/>
            </a:endParaRPr>
          </a:p>
        </p:txBody>
      </p:sp>
      <p:sp>
        <p:nvSpPr>
          <p:cNvPr id="11" name="TextBox 11"/>
          <p:cNvSpPr txBox="1"/>
          <p:nvPr/>
        </p:nvSpPr>
        <p:spPr>
          <a:xfrm>
            <a:off x="8221787" y="9303922"/>
            <a:ext cx="2122495"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2417145" y="1543050"/>
            <a:ext cx="17906462" cy="7318208"/>
            <a:chOff x="0" y="0"/>
            <a:chExt cx="72449173" cy="29609318"/>
          </a:xfrm>
        </p:grpSpPr>
        <p:sp>
          <p:nvSpPr>
            <p:cNvPr id="3" name="Freeform 3"/>
            <p:cNvSpPr/>
            <p:nvPr/>
          </p:nvSpPr>
          <p:spPr>
            <a:xfrm>
              <a:off x="0" y="0"/>
              <a:ext cx="72449172" cy="29609318"/>
            </a:xfrm>
            <a:custGeom>
              <a:avLst/>
              <a:gdLst/>
              <a:ahLst/>
              <a:cxnLst/>
              <a:rect l="l" t="t" r="r" b="b"/>
              <a:pathLst>
                <a:path w="72449172" h="29609318">
                  <a:moveTo>
                    <a:pt x="72223114" y="0"/>
                  </a:moveTo>
                  <a:lnTo>
                    <a:pt x="0" y="0"/>
                  </a:lnTo>
                  <a:lnTo>
                    <a:pt x="0" y="29609318"/>
                  </a:lnTo>
                  <a:lnTo>
                    <a:pt x="72449172" y="29609318"/>
                  </a:lnTo>
                  <a:lnTo>
                    <a:pt x="72449172" y="0"/>
                  </a:lnTo>
                  <a:lnTo>
                    <a:pt x="72223114" y="0"/>
                  </a:lnTo>
                  <a:close/>
                  <a:moveTo>
                    <a:pt x="72223114" y="29383258"/>
                  </a:moveTo>
                  <a:lnTo>
                    <a:pt x="228600" y="29383258"/>
                  </a:lnTo>
                  <a:lnTo>
                    <a:pt x="228600" y="228600"/>
                  </a:lnTo>
                  <a:lnTo>
                    <a:pt x="72223114" y="228600"/>
                  </a:lnTo>
                  <a:lnTo>
                    <a:pt x="72223114" y="29383258"/>
                  </a:lnTo>
                  <a:close/>
                </a:path>
              </a:pathLst>
            </a:custGeom>
            <a:solidFill>
              <a:srgbClr val="01949A"/>
            </a:solidFill>
          </p:spPr>
          <p:txBody>
            <a:bodyPr/>
            <a:lstStyle/>
            <a:p>
              <a:endParaRPr lang="es-CO"/>
            </a:p>
          </p:txBody>
        </p:sp>
      </p:grpSp>
      <p:grpSp>
        <p:nvGrpSpPr>
          <p:cNvPr id="4" name="Group 4"/>
          <p:cNvGrpSpPr/>
          <p:nvPr/>
        </p:nvGrpSpPr>
        <p:grpSpPr>
          <a:xfrm>
            <a:off x="-1009431" y="-380375"/>
            <a:ext cx="16493772" cy="10034920"/>
            <a:chOff x="0" y="0"/>
            <a:chExt cx="66733458" cy="40601079"/>
          </a:xfrm>
        </p:grpSpPr>
        <p:sp>
          <p:nvSpPr>
            <p:cNvPr id="5" name="Freeform 5"/>
            <p:cNvSpPr/>
            <p:nvPr/>
          </p:nvSpPr>
          <p:spPr>
            <a:xfrm>
              <a:off x="0" y="0"/>
              <a:ext cx="66733458" cy="40601078"/>
            </a:xfrm>
            <a:custGeom>
              <a:avLst/>
              <a:gdLst/>
              <a:ahLst/>
              <a:cxnLst/>
              <a:rect l="l" t="t" r="r" b="b"/>
              <a:pathLst>
                <a:path w="66733458" h="40601078">
                  <a:moveTo>
                    <a:pt x="66507401" y="0"/>
                  </a:moveTo>
                  <a:lnTo>
                    <a:pt x="0" y="0"/>
                  </a:lnTo>
                  <a:lnTo>
                    <a:pt x="0" y="40601078"/>
                  </a:lnTo>
                  <a:lnTo>
                    <a:pt x="66733458" y="40601078"/>
                  </a:lnTo>
                  <a:lnTo>
                    <a:pt x="66733458" y="0"/>
                  </a:lnTo>
                  <a:lnTo>
                    <a:pt x="66507401" y="0"/>
                  </a:lnTo>
                  <a:close/>
                  <a:moveTo>
                    <a:pt x="66507401" y="40375018"/>
                  </a:moveTo>
                  <a:lnTo>
                    <a:pt x="228600" y="40375018"/>
                  </a:lnTo>
                  <a:lnTo>
                    <a:pt x="228600" y="228600"/>
                  </a:lnTo>
                  <a:lnTo>
                    <a:pt x="66507401" y="228600"/>
                  </a:lnTo>
                  <a:lnTo>
                    <a:pt x="66507401" y="40375018"/>
                  </a:lnTo>
                  <a:close/>
                </a:path>
              </a:pathLst>
            </a:custGeom>
            <a:solidFill>
              <a:srgbClr val="01949A"/>
            </a:solidFill>
          </p:spPr>
          <p:txBody>
            <a:bodyPr/>
            <a:lstStyle/>
            <a:p>
              <a:endParaRPr lang="es-CO"/>
            </a:p>
          </p:txBody>
        </p:sp>
      </p:grpSp>
      <p:sp>
        <p:nvSpPr>
          <p:cNvPr id="6" name="AutoShape 6"/>
          <p:cNvSpPr/>
          <p:nvPr/>
        </p:nvSpPr>
        <p:spPr>
          <a:xfrm>
            <a:off x="-772599" y="0"/>
            <a:ext cx="4711741" cy="3013513"/>
          </a:xfrm>
          <a:prstGeom prst="rect">
            <a:avLst/>
          </a:prstGeom>
          <a:solidFill>
            <a:srgbClr val="CD0046"/>
          </a:solidFill>
        </p:spPr>
        <p:txBody>
          <a:bodyPr/>
          <a:lstStyle/>
          <a:p>
            <a:endParaRPr lang="es-CO"/>
          </a:p>
        </p:txBody>
      </p:sp>
      <p:sp>
        <p:nvSpPr>
          <p:cNvPr id="7" name="AutoShape 7"/>
          <p:cNvSpPr/>
          <p:nvPr/>
        </p:nvSpPr>
        <p:spPr>
          <a:xfrm>
            <a:off x="16027684" y="2061755"/>
            <a:ext cx="3190382" cy="7432698"/>
          </a:xfrm>
          <a:prstGeom prst="rect">
            <a:avLst/>
          </a:prstGeom>
          <a:solidFill>
            <a:srgbClr val="01949A"/>
          </a:solidFill>
        </p:spPr>
        <p:txBody>
          <a:bodyPr/>
          <a:lstStyle/>
          <a:p>
            <a:endParaRPr lang="es-CO"/>
          </a:p>
        </p:txBody>
      </p:sp>
      <p:sp>
        <p:nvSpPr>
          <p:cNvPr id="8" name="Freeform 8"/>
          <p:cNvSpPr/>
          <p:nvPr/>
        </p:nvSpPr>
        <p:spPr>
          <a:xfrm>
            <a:off x="3520981" y="3465162"/>
            <a:ext cx="12506703" cy="6821838"/>
          </a:xfrm>
          <a:custGeom>
            <a:avLst/>
            <a:gdLst/>
            <a:ahLst/>
            <a:cxnLst/>
            <a:rect l="l" t="t" r="r" b="b"/>
            <a:pathLst>
              <a:path w="12506703" h="6821838">
                <a:moveTo>
                  <a:pt x="0" y="0"/>
                </a:moveTo>
                <a:lnTo>
                  <a:pt x="12506703" y="0"/>
                </a:lnTo>
                <a:lnTo>
                  <a:pt x="12506703" y="6821838"/>
                </a:lnTo>
                <a:lnTo>
                  <a:pt x="0" y="6821838"/>
                </a:lnTo>
                <a:lnTo>
                  <a:pt x="0" y="0"/>
                </a:lnTo>
                <a:close/>
              </a:path>
            </a:pathLst>
          </a:custGeom>
          <a:blipFill>
            <a:blip r:embed="rId2"/>
            <a:stretch>
              <a:fillRect/>
            </a:stretch>
          </a:blipFill>
        </p:spPr>
        <p:txBody>
          <a:bodyPr/>
          <a:lstStyle/>
          <a:p>
            <a:endParaRPr lang="es-CO"/>
          </a:p>
        </p:txBody>
      </p:sp>
      <p:sp>
        <p:nvSpPr>
          <p:cNvPr id="9" name="TextBox 9"/>
          <p:cNvSpPr txBox="1"/>
          <p:nvPr/>
        </p:nvSpPr>
        <p:spPr>
          <a:xfrm>
            <a:off x="4837437" y="2071280"/>
            <a:ext cx="9543343" cy="901065"/>
          </a:xfrm>
          <a:prstGeom prst="rect">
            <a:avLst/>
          </a:prstGeom>
        </p:spPr>
        <p:txBody>
          <a:bodyPr lIns="0" tIns="0" rIns="0" bIns="0" rtlCol="0" anchor="t">
            <a:spAutoFit/>
          </a:bodyPr>
          <a:lstStyle/>
          <a:p>
            <a:pPr algn="ctr">
              <a:lnSpc>
                <a:spcPts val="7080"/>
              </a:lnSpc>
            </a:pPr>
            <a:r>
              <a:rPr lang="en-US" sz="6000" b="1" spc="348">
                <a:solidFill>
                  <a:srgbClr val="CD0046"/>
                </a:solidFill>
                <a:latin typeface="Raleway Bold"/>
                <a:ea typeface="Raleway Bold"/>
                <a:cs typeface="Raleway Bold"/>
                <a:sym typeface="Raleway Bold"/>
              </a:rPr>
              <a:t>INFORME SECRETARIAL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557803" y="-1175072"/>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grpSp>
        <p:nvGrpSpPr>
          <p:cNvPr id="4" name="Group 4"/>
          <p:cNvGrpSpPr/>
          <p:nvPr/>
        </p:nvGrpSpPr>
        <p:grpSpPr>
          <a:xfrm>
            <a:off x="-900722" y="1750556"/>
            <a:ext cx="8034995" cy="8658453"/>
            <a:chOff x="0" y="0"/>
            <a:chExt cx="32509423" cy="35031920"/>
          </a:xfrm>
        </p:grpSpPr>
        <p:sp>
          <p:nvSpPr>
            <p:cNvPr id="5" name="Freeform 5"/>
            <p:cNvSpPr/>
            <p:nvPr/>
          </p:nvSpPr>
          <p:spPr>
            <a:xfrm>
              <a:off x="0" y="0"/>
              <a:ext cx="32509423" cy="35031921"/>
            </a:xfrm>
            <a:custGeom>
              <a:avLst/>
              <a:gdLst/>
              <a:ahLst/>
              <a:cxnLst/>
              <a:rect l="l" t="t" r="r" b="b"/>
              <a:pathLst>
                <a:path w="32509423" h="35031921">
                  <a:moveTo>
                    <a:pt x="32283363" y="0"/>
                  </a:moveTo>
                  <a:lnTo>
                    <a:pt x="0" y="0"/>
                  </a:lnTo>
                  <a:lnTo>
                    <a:pt x="0" y="35031921"/>
                  </a:lnTo>
                  <a:lnTo>
                    <a:pt x="32509423" y="35031921"/>
                  </a:lnTo>
                  <a:lnTo>
                    <a:pt x="32509423" y="0"/>
                  </a:lnTo>
                  <a:lnTo>
                    <a:pt x="32283363" y="0"/>
                  </a:lnTo>
                  <a:close/>
                  <a:moveTo>
                    <a:pt x="32283363" y="34805860"/>
                  </a:moveTo>
                  <a:lnTo>
                    <a:pt x="228600" y="34805860"/>
                  </a:lnTo>
                  <a:lnTo>
                    <a:pt x="228600" y="228600"/>
                  </a:lnTo>
                  <a:lnTo>
                    <a:pt x="32283363" y="228600"/>
                  </a:lnTo>
                  <a:lnTo>
                    <a:pt x="32283363" y="34805860"/>
                  </a:lnTo>
                  <a:close/>
                </a:path>
              </a:pathLst>
            </a:custGeom>
            <a:solidFill>
              <a:srgbClr val="01949A"/>
            </a:solidFill>
          </p:spPr>
          <p:txBody>
            <a:bodyPr/>
            <a:lstStyle/>
            <a:p>
              <a:endParaRPr lang="es-CO"/>
            </a:p>
          </p:txBody>
        </p:sp>
      </p:grpSp>
      <p:sp>
        <p:nvSpPr>
          <p:cNvPr id="6" name="TextBox 6"/>
          <p:cNvSpPr txBox="1"/>
          <p:nvPr/>
        </p:nvSpPr>
        <p:spPr>
          <a:xfrm>
            <a:off x="557803" y="5634012"/>
            <a:ext cx="6210843" cy="901065"/>
          </a:xfrm>
          <a:prstGeom prst="rect">
            <a:avLst/>
          </a:prstGeom>
        </p:spPr>
        <p:txBody>
          <a:bodyPr lIns="0" tIns="0" rIns="0" bIns="0" rtlCol="0" anchor="t">
            <a:spAutoFit/>
          </a:bodyPr>
          <a:lstStyle/>
          <a:p>
            <a:pPr algn="ctr">
              <a:lnSpc>
                <a:spcPts val="7080"/>
              </a:lnSpc>
            </a:pPr>
            <a:r>
              <a:rPr lang="en-US" sz="6000" b="1" spc="348">
                <a:solidFill>
                  <a:srgbClr val="CD0046"/>
                </a:solidFill>
                <a:latin typeface="Raleway Bold"/>
                <a:ea typeface="Raleway Bold"/>
                <a:cs typeface="Raleway Bold"/>
                <a:sym typeface="Raleway Bold"/>
              </a:rPr>
              <a:t>CONCLUSION</a:t>
            </a:r>
          </a:p>
        </p:txBody>
      </p:sp>
      <p:sp>
        <p:nvSpPr>
          <p:cNvPr id="7" name="TextBox 7"/>
          <p:cNvSpPr txBox="1"/>
          <p:nvPr/>
        </p:nvSpPr>
        <p:spPr>
          <a:xfrm>
            <a:off x="7572022" y="704850"/>
            <a:ext cx="9878793" cy="7989570"/>
          </a:xfrm>
          <a:prstGeom prst="rect">
            <a:avLst/>
          </a:prstGeom>
        </p:spPr>
        <p:txBody>
          <a:bodyPr lIns="0" tIns="0" rIns="0" bIns="0" rtlCol="0" anchor="t">
            <a:spAutoFit/>
          </a:bodyPr>
          <a:lstStyle/>
          <a:p>
            <a:pPr algn="l">
              <a:lnSpc>
                <a:spcPts val="4200"/>
              </a:lnSpc>
            </a:pPr>
            <a:r>
              <a:rPr lang="en-US" sz="2800" spc="112">
                <a:solidFill>
                  <a:srgbClr val="01949A"/>
                </a:solidFill>
                <a:latin typeface="Raleway"/>
                <a:ea typeface="Raleway"/>
                <a:cs typeface="Raleway"/>
                <a:sym typeface="Raleway"/>
              </a:rPr>
              <a:t>Si ves un avión volar, puedes estar seguro de que tiene un piloto. Hasta los vehículos no tripulados tienen alguien que los diseña y los controla, aunque no lo podamos ver. De la misma manera, no hace falta ver a Dios para saber que está ahí. Nuestra vida es, aun en sus aspectos más rutinarios, un verdadero milagro. El equilibrio de la naturaleza, la complejidad de nuestro cuerpo y hasta la propia existencia son evidencias poderosas de que Alguien nos ha creado, nos ama y vela por nosotros. Por eso, podemos soportar cualquier dificultad sin dejar de confiar. Hay un Dios que vela por nosotros, aun cuando no lo podemos ver a él. Tener fe es creer que Dios nos mira, sin necesidad de levantar los ojos. Pidamos en oración a Dios que nos permita, como a Moisés, «vivir como viendo al invisible».</a:t>
            </a:r>
          </a:p>
        </p:txBody>
      </p:sp>
      <p:sp>
        <p:nvSpPr>
          <p:cNvPr id="8" name="AutoShape 8"/>
          <p:cNvSpPr/>
          <p:nvPr/>
        </p:nvSpPr>
        <p:spPr>
          <a:xfrm>
            <a:off x="13935026" y="8901568"/>
            <a:ext cx="5472420" cy="1673268"/>
          </a:xfrm>
          <a:prstGeom prst="rect">
            <a:avLst/>
          </a:prstGeom>
          <a:solidFill>
            <a:srgbClr val="01949A"/>
          </a:solidFill>
        </p:spPr>
        <p:txBody>
          <a:bodyPr/>
          <a:lstStyle/>
          <a:p>
            <a:endParaRPr lang="es-CO"/>
          </a:p>
        </p:txBody>
      </p:sp>
      <p:sp>
        <p:nvSpPr>
          <p:cNvPr id="9" name="AutoShape 9"/>
          <p:cNvSpPr/>
          <p:nvPr/>
        </p:nvSpPr>
        <p:spPr>
          <a:xfrm>
            <a:off x="1364548" y="-478056"/>
            <a:ext cx="2465926" cy="3013513"/>
          </a:xfrm>
          <a:prstGeom prst="rect">
            <a:avLst/>
          </a:prstGeom>
          <a:solidFill>
            <a:srgbClr val="CD0046"/>
          </a:solidFill>
        </p:spPr>
        <p:txBody>
          <a:bodyPr/>
          <a:lstStyle/>
          <a:p>
            <a:endParaRPr lang="es-CO"/>
          </a:p>
        </p:txBody>
      </p:sp>
      <p:sp>
        <p:nvSpPr>
          <p:cNvPr id="10" name="TextBox 10"/>
          <p:cNvSpPr txBox="1"/>
          <p:nvPr/>
        </p:nvSpPr>
        <p:spPr>
          <a:xfrm>
            <a:off x="8221787" y="9303922"/>
            <a:ext cx="19890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755831" y="2157429"/>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grpSp>
        <p:nvGrpSpPr>
          <p:cNvPr id="4" name="Group 4"/>
          <p:cNvGrpSpPr/>
          <p:nvPr/>
        </p:nvGrpSpPr>
        <p:grpSpPr>
          <a:xfrm>
            <a:off x="10084407" y="770080"/>
            <a:ext cx="9756326" cy="7281986"/>
            <a:chOff x="0" y="0"/>
            <a:chExt cx="39473893" cy="29462762"/>
          </a:xfrm>
        </p:grpSpPr>
        <p:sp>
          <p:nvSpPr>
            <p:cNvPr id="5" name="Freeform 5"/>
            <p:cNvSpPr/>
            <p:nvPr/>
          </p:nvSpPr>
          <p:spPr>
            <a:xfrm>
              <a:off x="0" y="0"/>
              <a:ext cx="39473891" cy="29462763"/>
            </a:xfrm>
            <a:custGeom>
              <a:avLst/>
              <a:gdLst/>
              <a:ahLst/>
              <a:cxnLst/>
              <a:rect l="l" t="t" r="r" b="b"/>
              <a:pathLst>
                <a:path w="39473891" h="29462763">
                  <a:moveTo>
                    <a:pt x="39247834" y="0"/>
                  </a:moveTo>
                  <a:lnTo>
                    <a:pt x="0" y="0"/>
                  </a:lnTo>
                  <a:lnTo>
                    <a:pt x="0" y="29462763"/>
                  </a:lnTo>
                  <a:lnTo>
                    <a:pt x="39473891" y="29462763"/>
                  </a:lnTo>
                  <a:lnTo>
                    <a:pt x="39473891" y="0"/>
                  </a:lnTo>
                  <a:lnTo>
                    <a:pt x="39247834" y="0"/>
                  </a:lnTo>
                  <a:close/>
                  <a:moveTo>
                    <a:pt x="39247834" y="29236702"/>
                  </a:moveTo>
                  <a:lnTo>
                    <a:pt x="228600" y="29236702"/>
                  </a:lnTo>
                  <a:lnTo>
                    <a:pt x="228600" y="228600"/>
                  </a:lnTo>
                  <a:lnTo>
                    <a:pt x="39247834" y="228600"/>
                  </a:lnTo>
                  <a:lnTo>
                    <a:pt x="39247834" y="29236702"/>
                  </a:lnTo>
                  <a:close/>
                </a:path>
              </a:pathLst>
            </a:custGeom>
            <a:solidFill>
              <a:srgbClr val="01949A"/>
            </a:solidFill>
          </p:spPr>
          <p:txBody>
            <a:bodyPr/>
            <a:lstStyle/>
            <a:p>
              <a:endParaRPr lang="es-CO"/>
            </a:p>
          </p:txBody>
        </p:sp>
      </p:grpSp>
      <p:sp>
        <p:nvSpPr>
          <p:cNvPr id="6" name="TextBox 6"/>
          <p:cNvSpPr txBox="1"/>
          <p:nvPr/>
        </p:nvSpPr>
        <p:spPr>
          <a:xfrm>
            <a:off x="10933361" y="3555980"/>
            <a:ext cx="5522609" cy="2691765"/>
          </a:xfrm>
          <a:prstGeom prst="rect">
            <a:avLst/>
          </a:prstGeom>
        </p:spPr>
        <p:txBody>
          <a:bodyPr lIns="0" tIns="0" rIns="0" bIns="0" rtlCol="0" anchor="t">
            <a:spAutoFit/>
          </a:bodyPr>
          <a:lstStyle/>
          <a:p>
            <a:pPr algn="l">
              <a:lnSpc>
                <a:spcPts val="7080"/>
              </a:lnSpc>
            </a:pPr>
            <a:r>
              <a:rPr lang="en-US" sz="6000" b="1" spc="348">
                <a:solidFill>
                  <a:srgbClr val="CD0046"/>
                </a:solidFill>
                <a:latin typeface="Raleway Bold"/>
                <a:ea typeface="Raleway Bold"/>
                <a:cs typeface="Raleway Bold"/>
                <a:sym typeface="Raleway Bold"/>
              </a:rPr>
              <a:t>HIMNO Y</a:t>
            </a:r>
          </a:p>
          <a:p>
            <a:pPr algn="l">
              <a:lnSpc>
                <a:spcPts val="7080"/>
              </a:lnSpc>
            </a:pPr>
            <a:r>
              <a:rPr lang="en-US" sz="6000" b="1" spc="348">
                <a:solidFill>
                  <a:srgbClr val="CD0046"/>
                </a:solidFill>
                <a:latin typeface="Raleway Bold"/>
                <a:ea typeface="Raleway Bold"/>
                <a:cs typeface="Raleway Bold"/>
                <a:sym typeface="Raleway Bold"/>
              </a:rPr>
              <a:t>ORACION FINAL</a:t>
            </a:r>
          </a:p>
        </p:txBody>
      </p:sp>
      <p:sp>
        <p:nvSpPr>
          <p:cNvPr id="7" name="TextBox 7"/>
          <p:cNvSpPr txBox="1"/>
          <p:nvPr/>
        </p:nvSpPr>
        <p:spPr>
          <a:xfrm>
            <a:off x="1529071" y="4444194"/>
            <a:ext cx="7920601" cy="2038350"/>
          </a:xfrm>
          <a:prstGeom prst="rect">
            <a:avLst/>
          </a:prstGeom>
        </p:spPr>
        <p:txBody>
          <a:bodyPr lIns="0" tIns="0" rIns="0" bIns="0" rtlCol="0" anchor="t">
            <a:spAutoFit/>
          </a:bodyPr>
          <a:lstStyle/>
          <a:p>
            <a:pPr algn="l">
              <a:lnSpc>
                <a:spcPts val="8249"/>
              </a:lnSpc>
            </a:pPr>
            <a:r>
              <a:rPr lang="en-US" sz="5499" spc="219">
                <a:solidFill>
                  <a:srgbClr val="CD0046"/>
                </a:solidFill>
                <a:latin typeface="Raleway"/>
                <a:ea typeface="Raleway"/>
                <a:cs typeface="Raleway"/>
                <a:sym typeface="Raleway"/>
              </a:rPr>
              <a:t># 124, Ama el Pastor sus ovejas.</a:t>
            </a:r>
          </a:p>
        </p:txBody>
      </p:sp>
      <p:sp>
        <p:nvSpPr>
          <p:cNvPr id="8" name="AutoShape 8"/>
          <p:cNvSpPr/>
          <p:nvPr/>
        </p:nvSpPr>
        <p:spPr>
          <a:xfrm>
            <a:off x="14878996" y="7519006"/>
            <a:ext cx="3769947" cy="3194627"/>
          </a:xfrm>
          <a:prstGeom prst="rect">
            <a:avLst/>
          </a:prstGeom>
          <a:solidFill>
            <a:srgbClr val="CD0046"/>
          </a:solidFill>
        </p:spPr>
        <p:txBody>
          <a:bodyPr/>
          <a:lstStyle/>
          <a:p>
            <a:endParaRPr lang="es-CO"/>
          </a:p>
        </p:txBody>
      </p:sp>
      <p:sp>
        <p:nvSpPr>
          <p:cNvPr id="9" name="AutoShape 9"/>
          <p:cNvSpPr/>
          <p:nvPr/>
        </p:nvSpPr>
        <p:spPr>
          <a:xfrm>
            <a:off x="0" y="-1108305"/>
            <a:ext cx="5291306" cy="2216611"/>
          </a:xfrm>
          <a:prstGeom prst="rect">
            <a:avLst/>
          </a:prstGeom>
          <a:solidFill>
            <a:srgbClr val="01949A"/>
          </a:solidFill>
        </p:spPr>
        <p:txBody>
          <a:bodyPr/>
          <a:lstStyle/>
          <a:p>
            <a:endParaRPr lang="es-CO"/>
          </a:p>
        </p:txBody>
      </p:sp>
      <p:sp>
        <p:nvSpPr>
          <p:cNvPr id="10" name="TextBox 10"/>
          <p:cNvSpPr txBox="1"/>
          <p:nvPr/>
        </p:nvSpPr>
        <p:spPr>
          <a:xfrm>
            <a:off x="8221787" y="9303923"/>
            <a:ext cx="21414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755831" y="-1464854"/>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grpSp>
        <p:nvGrpSpPr>
          <p:cNvPr id="4" name="Group 4"/>
          <p:cNvGrpSpPr/>
          <p:nvPr/>
        </p:nvGrpSpPr>
        <p:grpSpPr>
          <a:xfrm>
            <a:off x="1028700" y="1028700"/>
            <a:ext cx="15081082" cy="10324703"/>
            <a:chOff x="0" y="0"/>
            <a:chExt cx="61017743" cy="41773533"/>
          </a:xfrm>
        </p:grpSpPr>
        <p:sp>
          <p:nvSpPr>
            <p:cNvPr id="5" name="Freeform 5"/>
            <p:cNvSpPr/>
            <p:nvPr/>
          </p:nvSpPr>
          <p:spPr>
            <a:xfrm>
              <a:off x="0" y="0"/>
              <a:ext cx="61017745" cy="41773534"/>
            </a:xfrm>
            <a:custGeom>
              <a:avLst/>
              <a:gdLst/>
              <a:ahLst/>
              <a:cxnLst/>
              <a:rect l="l" t="t" r="r" b="b"/>
              <a:pathLst>
                <a:path w="61017745" h="41773534">
                  <a:moveTo>
                    <a:pt x="60791682" y="0"/>
                  </a:moveTo>
                  <a:lnTo>
                    <a:pt x="0" y="0"/>
                  </a:lnTo>
                  <a:lnTo>
                    <a:pt x="0" y="41773534"/>
                  </a:lnTo>
                  <a:lnTo>
                    <a:pt x="61017745" y="41773534"/>
                  </a:lnTo>
                  <a:lnTo>
                    <a:pt x="61017745" y="0"/>
                  </a:lnTo>
                  <a:lnTo>
                    <a:pt x="60791682" y="0"/>
                  </a:lnTo>
                  <a:close/>
                  <a:moveTo>
                    <a:pt x="60791682" y="41547473"/>
                  </a:moveTo>
                  <a:lnTo>
                    <a:pt x="228600" y="41547473"/>
                  </a:lnTo>
                  <a:lnTo>
                    <a:pt x="228600" y="228600"/>
                  </a:lnTo>
                  <a:lnTo>
                    <a:pt x="60791682" y="228600"/>
                  </a:lnTo>
                  <a:lnTo>
                    <a:pt x="60791682" y="41547473"/>
                  </a:lnTo>
                  <a:close/>
                </a:path>
              </a:pathLst>
            </a:custGeom>
            <a:solidFill>
              <a:srgbClr val="01949A"/>
            </a:solidFill>
          </p:spPr>
          <p:txBody>
            <a:bodyPr/>
            <a:lstStyle/>
            <a:p>
              <a:endParaRPr lang="es-CO"/>
            </a:p>
          </p:txBody>
        </p:sp>
      </p:grpSp>
      <p:sp>
        <p:nvSpPr>
          <p:cNvPr id="6" name="AutoShape 6"/>
          <p:cNvSpPr/>
          <p:nvPr/>
        </p:nvSpPr>
        <p:spPr>
          <a:xfrm>
            <a:off x="15155603" y="-1014239"/>
            <a:ext cx="3769947" cy="3629301"/>
          </a:xfrm>
          <a:prstGeom prst="rect">
            <a:avLst/>
          </a:prstGeom>
          <a:solidFill>
            <a:srgbClr val="01949A"/>
          </a:solidFill>
        </p:spPr>
        <p:txBody>
          <a:bodyPr/>
          <a:lstStyle/>
          <a:p>
            <a:endParaRPr lang="es-CO"/>
          </a:p>
        </p:txBody>
      </p:sp>
      <p:sp>
        <p:nvSpPr>
          <p:cNvPr id="7" name="AutoShape 7"/>
          <p:cNvSpPr/>
          <p:nvPr/>
        </p:nvSpPr>
        <p:spPr>
          <a:xfrm>
            <a:off x="-1081836" y="8086330"/>
            <a:ext cx="5291306" cy="3484410"/>
          </a:xfrm>
          <a:prstGeom prst="rect">
            <a:avLst/>
          </a:prstGeom>
          <a:solidFill>
            <a:srgbClr val="CD0046"/>
          </a:solidFill>
        </p:spPr>
        <p:txBody>
          <a:bodyPr/>
          <a:lstStyle/>
          <a:p>
            <a:endParaRPr lang="es-CO"/>
          </a:p>
        </p:txBody>
      </p:sp>
      <p:grpSp>
        <p:nvGrpSpPr>
          <p:cNvPr id="8" name="Group 8"/>
          <p:cNvGrpSpPr/>
          <p:nvPr/>
        </p:nvGrpSpPr>
        <p:grpSpPr>
          <a:xfrm>
            <a:off x="1932220" y="1679867"/>
            <a:ext cx="14177562" cy="6406463"/>
            <a:chOff x="0" y="0"/>
            <a:chExt cx="18903416" cy="8541951"/>
          </a:xfrm>
        </p:grpSpPr>
        <p:sp>
          <p:nvSpPr>
            <p:cNvPr id="9" name="TextBox 9"/>
            <p:cNvSpPr txBox="1"/>
            <p:nvPr/>
          </p:nvSpPr>
          <p:spPr>
            <a:xfrm>
              <a:off x="0" y="1429316"/>
              <a:ext cx="18903416" cy="7112635"/>
            </a:xfrm>
            <a:prstGeom prst="rect">
              <a:avLst/>
            </a:prstGeom>
          </p:spPr>
          <p:txBody>
            <a:bodyPr lIns="0" tIns="0" rIns="0" bIns="0" rtlCol="0" anchor="t">
              <a:spAutoFit/>
            </a:bodyPr>
            <a:lstStyle/>
            <a:p>
              <a:pPr algn="l">
                <a:lnSpc>
                  <a:spcPts val="3840"/>
                </a:lnSpc>
              </a:pPr>
              <a:r>
                <a:rPr lang="en-US" sz="3000" b="1" spc="89">
                  <a:solidFill>
                    <a:srgbClr val="01949A"/>
                  </a:solidFill>
                  <a:latin typeface="Raleway Bold"/>
                  <a:ea typeface="Raleway Bold"/>
                  <a:cs typeface="Raleway Bold"/>
                  <a:sym typeface="Raleway Bold"/>
                </a:rPr>
                <a:t>En la ciudad de Atenas, el apóstol Pablo se sintió incómodo al ver la idolatría de sus habitantes. Sin embargo, encontró la manera de presentar al Dios verdadero a través de un altar que encontró en la ciudad, dedicado «al Dios no conocido». De esta manera, evitó cualquier representación material de Dios que alimentara la idolatría de los atenienses. En toda la Biblia se muestra a un Dios al que los templos no pueden contener, ni los ojos del ser humano pueden ver. A pesar de ello, no es un Dios distante que dejó la humanidad a su suerte. Es un Dios que está presente y que interactúa constantemente con su creación. En esta mañana veremos historias en las que Dios toma tiempo para mirar a sus criaturas, e incluso intervenir en su favor. </a:t>
              </a:r>
            </a:p>
          </p:txBody>
        </p:sp>
        <p:sp>
          <p:nvSpPr>
            <p:cNvPr id="10" name="TextBox 10"/>
            <p:cNvSpPr txBox="1"/>
            <p:nvPr/>
          </p:nvSpPr>
          <p:spPr>
            <a:xfrm>
              <a:off x="0" y="-19050"/>
              <a:ext cx="17056926" cy="704850"/>
            </a:xfrm>
            <a:prstGeom prst="rect">
              <a:avLst/>
            </a:prstGeom>
          </p:spPr>
          <p:txBody>
            <a:bodyPr lIns="0" tIns="0" rIns="0" bIns="0" rtlCol="0" anchor="t">
              <a:spAutoFit/>
            </a:bodyPr>
            <a:lstStyle/>
            <a:p>
              <a:pPr algn="l">
                <a:lnSpc>
                  <a:spcPts val="4079"/>
                </a:lnSpc>
              </a:pPr>
              <a:r>
                <a:rPr lang="en-US" sz="3400" spc="272">
                  <a:solidFill>
                    <a:srgbClr val="CD0046"/>
                  </a:solidFill>
                  <a:latin typeface="Raleway"/>
                  <a:ea typeface="Raleway"/>
                  <a:cs typeface="Raleway"/>
                  <a:sym typeface="Raleway"/>
                </a:rPr>
                <a:t>INTRODUCCION</a:t>
              </a:r>
            </a:p>
          </p:txBody>
        </p:sp>
      </p:grpSp>
      <p:sp>
        <p:nvSpPr>
          <p:cNvPr id="11" name="TextBox 11"/>
          <p:cNvSpPr txBox="1"/>
          <p:nvPr/>
        </p:nvSpPr>
        <p:spPr>
          <a:xfrm>
            <a:off x="8221787" y="9303923"/>
            <a:ext cx="22938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1480417" y="615048"/>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grpSp>
        <p:nvGrpSpPr>
          <p:cNvPr id="4" name="Group 4"/>
          <p:cNvGrpSpPr/>
          <p:nvPr/>
        </p:nvGrpSpPr>
        <p:grpSpPr>
          <a:xfrm>
            <a:off x="10881309" y="2281298"/>
            <a:ext cx="9756326" cy="9056904"/>
            <a:chOff x="0" y="0"/>
            <a:chExt cx="39473893" cy="36644045"/>
          </a:xfrm>
        </p:grpSpPr>
        <p:sp>
          <p:nvSpPr>
            <p:cNvPr id="5" name="Freeform 5"/>
            <p:cNvSpPr/>
            <p:nvPr/>
          </p:nvSpPr>
          <p:spPr>
            <a:xfrm>
              <a:off x="0" y="0"/>
              <a:ext cx="39473891" cy="36644045"/>
            </a:xfrm>
            <a:custGeom>
              <a:avLst/>
              <a:gdLst/>
              <a:ahLst/>
              <a:cxnLst/>
              <a:rect l="l" t="t" r="r" b="b"/>
              <a:pathLst>
                <a:path w="39473891" h="36644045">
                  <a:moveTo>
                    <a:pt x="39247834" y="0"/>
                  </a:moveTo>
                  <a:lnTo>
                    <a:pt x="0" y="0"/>
                  </a:lnTo>
                  <a:lnTo>
                    <a:pt x="0" y="36644045"/>
                  </a:lnTo>
                  <a:lnTo>
                    <a:pt x="39473891" y="36644045"/>
                  </a:lnTo>
                  <a:lnTo>
                    <a:pt x="39473891" y="0"/>
                  </a:lnTo>
                  <a:lnTo>
                    <a:pt x="39247834" y="0"/>
                  </a:lnTo>
                  <a:close/>
                  <a:moveTo>
                    <a:pt x="39247834" y="36417985"/>
                  </a:moveTo>
                  <a:lnTo>
                    <a:pt x="228600" y="36417985"/>
                  </a:lnTo>
                  <a:lnTo>
                    <a:pt x="228600" y="228600"/>
                  </a:lnTo>
                  <a:lnTo>
                    <a:pt x="39247834" y="228600"/>
                  </a:lnTo>
                  <a:lnTo>
                    <a:pt x="39247834" y="36417985"/>
                  </a:lnTo>
                  <a:close/>
                </a:path>
              </a:pathLst>
            </a:custGeom>
            <a:solidFill>
              <a:srgbClr val="01949A"/>
            </a:solidFill>
          </p:spPr>
          <p:txBody>
            <a:bodyPr/>
            <a:lstStyle/>
            <a:p>
              <a:endParaRPr lang="es-CO"/>
            </a:p>
          </p:txBody>
        </p:sp>
      </p:grpSp>
      <p:sp>
        <p:nvSpPr>
          <p:cNvPr id="6" name="AutoShape 6"/>
          <p:cNvSpPr/>
          <p:nvPr/>
        </p:nvSpPr>
        <p:spPr>
          <a:xfrm>
            <a:off x="15820790" y="5852756"/>
            <a:ext cx="2828154" cy="4860877"/>
          </a:xfrm>
          <a:prstGeom prst="rect">
            <a:avLst/>
          </a:prstGeom>
          <a:solidFill>
            <a:srgbClr val="01949A"/>
          </a:solidFill>
        </p:spPr>
        <p:txBody>
          <a:bodyPr/>
          <a:lstStyle/>
          <a:p>
            <a:endParaRPr lang="es-CO"/>
          </a:p>
        </p:txBody>
      </p:sp>
      <p:sp>
        <p:nvSpPr>
          <p:cNvPr id="7" name="AutoShape 7"/>
          <p:cNvSpPr/>
          <p:nvPr/>
        </p:nvSpPr>
        <p:spPr>
          <a:xfrm>
            <a:off x="-1359743" y="-493257"/>
            <a:ext cx="2719485" cy="2216611"/>
          </a:xfrm>
          <a:prstGeom prst="rect">
            <a:avLst/>
          </a:prstGeom>
          <a:solidFill>
            <a:srgbClr val="CD0046"/>
          </a:solidFill>
        </p:spPr>
        <p:txBody>
          <a:bodyPr/>
          <a:lstStyle/>
          <a:p>
            <a:endParaRPr lang="es-CO"/>
          </a:p>
        </p:txBody>
      </p:sp>
      <p:sp>
        <p:nvSpPr>
          <p:cNvPr id="8" name="Freeform 8"/>
          <p:cNvSpPr/>
          <p:nvPr/>
        </p:nvSpPr>
        <p:spPr>
          <a:xfrm>
            <a:off x="10344282" y="1286600"/>
            <a:ext cx="6436499" cy="6716860"/>
          </a:xfrm>
          <a:custGeom>
            <a:avLst/>
            <a:gdLst/>
            <a:ahLst/>
            <a:cxnLst/>
            <a:rect l="l" t="t" r="r" b="b"/>
            <a:pathLst>
              <a:path w="6436499" h="6716860">
                <a:moveTo>
                  <a:pt x="0" y="0"/>
                </a:moveTo>
                <a:lnTo>
                  <a:pt x="6436499" y="0"/>
                </a:lnTo>
                <a:lnTo>
                  <a:pt x="6436499" y="6716860"/>
                </a:lnTo>
                <a:lnTo>
                  <a:pt x="0" y="6716860"/>
                </a:lnTo>
                <a:lnTo>
                  <a:pt x="0" y="0"/>
                </a:lnTo>
                <a:close/>
              </a:path>
            </a:pathLst>
          </a:custGeom>
          <a:blipFill>
            <a:blip r:embed="rId2"/>
            <a:stretch>
              <a:fillRect r="-56533"/>
            </a:stretch>
          </a:blipFill>
        </p:spPr>
        <p:txBody>
          <a:bodyPr/>
          <a:lstStyle/>
          <a:p>
            <a:endParaRPr lang="es-CO"/>
          </a:p>
        </p:txBody>
      </p:sp>
      <p:sp>
        <p:nvSpPr>
          <p:cNvPr id="9" name="TextBox 9"/>
          <p:cNvSpPr txBox="1"/>
          <p:nvPr/>
        </p:nvSpPr>
        <p:spPr>
          <a:xfrm>
            <a:off x="1443515" y="831496"/>
            <a:ext cx="8130653" cy="900684"/>
          </a:xfrm>
          <a:prstGeom prst="rect">
            <a:avLst/>
          </a:prstGeom>
        </p:spPr>
        <p:txBody>
          <a:bodyPr lIns="0" tIns="0" rIns="0" bIns="0" rtlCol="0" anchor="t">
            <a:spAutoFit/>
          </a:bodyPr>
          <a:lstStyle/>
          <a:p>
            <a:pPr algn="l">
              <a:lnSpc>
                <a:spcPts val="6903"/>
              </a:lnSpc>
            </a:pPr>
            <a:r>
              <a:rPr lang="en-US" sz="5850" b="1" spc="339">
                <a:solidFill>
                  <a:srgbClr val="01949A"/>
                </a:solidFill>
                <a:latin typeface="Raleway Bold"/>
                <a:ea typeface="Raleway Bold"/>
                <a:cs typeface="Raleway Bold"/>
                <a:sym typeface="Raleway Bold"/>
              </a:rPr>
              <a:t>CREACION</a:t>
            </a:r>
          </a:p>
        </p:txBody>
      </p:sp>
      <p:sp>
        <p:nvSpPr>
          <p:cNvPr id="10" name="TextBox 10"/>
          <p:cNvSpPr txBox="1"/>
          <p:nvPr/>
        </p:nvSpPr>
        <p:spPr>
          <a:xfrm>
            <a:off x="1028700" y="1914427"/>
            <a:ext cx="8604990" cy="6389370"/>
          </a:xfrm>
          <a:prstGeom prst="rect">
            <a:avLst/>
          </a:prstGeom>
        </p:spPr>
        <p:txBody>
          <a:bodyPr lIns="0" tIns="0" rIns="0" bIns="0" rtlCol="0" anchor="t">
            <a:spAutoFit/>
          </a:bodyPr>
          <a:lstStyle/>
          <a:p>
            <a:pPr algn="l">
              <a:lnSpc>
                <a:spcPts val="4200"/>
              </a:lnSpc>
            </a:pPr>
            <a:r>
              <a:rPr lang="en-US" sz="2800" spc="112">
                <a:solidFill>
                  <a:srgbClr val="01949A"/>
                </a:solidFill>
                <a:latin typeface="Raleway"/>
                <a:ea typeface="Raleway"/>
                <a:cs typeface="Raleway"/>
                <a:sym typeface="Raleway"/>
              </a:rPr>
              <a:t>La Biblia empieza con el relato de la creación. El texto menciona en siete ocasiones la frase «vio Dios» (Génesis 1: 4, 10, 12, 18, 21, 25 y 31). Dios no solamente creaba, sino que también evaluaba la calidad de su trabajo, buscando la excelencia. El Dios a quien servimos quiere darnos lo mejor, y antes de crear al ser humano preparó un mundo perfecto para él. ¿No es esto suficiente evidencia de lo bien diseñado y perfecto que es su plan para nuestras vidas?. Creo que nuestro Creador nos ha dado suficientes razones para alabarle. </a:t>
            </a:r>
          </a:p>
        </p:txBody>
      </p:sp>
      <p:sp>
        <p:nvSpPr>
          <p:cNvPr id="11" name="TextBox 11"/>
          <p:cNvSpPr txBox="1"/>
          <p:nvPr/>
        </p:nvSpPr>
        <p:spPr>
          <a:xfrm>
            <a:off x="8221787" y="9303922"/>
            <a:ext cx="2413454"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755831" y="2157429"/>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grpSp>
        <p:nvGrpSpPr>
          <p:cNvPr id="4" name="Group 4"/>
          <p:cNvGrpSpPr/>
          <p:nvPr/>
        </p:nvGrpSpPr>
        <p:grpSpPr>
          <a:xfrm>
            <a:off x="10084407" y="770080"/>
            <a:ext cx="9756326" cy="7281986"/>
            <a:chOff x="0" y="0"/>
            <a:chExt cx="39473893" cy="29462762"/>
          </a:xfrm>
        </p:grpSpPr>
        <p:sp>
          <p:nvSpPr>
            <p:cNvPr id="5" name="Freeform 5"/>
            <p:cNvSpPr/>
            <p:nvPr/>
          </p:nvSpPr>
          <p:spPr>
            <a:xfrm>
              <a:off x="0" y="0"/>
              <a:ext cx="39473891" cy="29462763"/>
            </a:xfrm>
            <a:custGeom>
              <a:avLst/>
              <a:gdLst/>
              <a:ahLst/>
              <a:cxnLst/>
              <a:rect l="l" t="t" r="r" b="b"/>
              <a:pathLst>
                <a:path w="39473891" h="29462763">
                  <a:moveTo>
                    <a:pt x="39247834" y="0"/>
                  </a:moveTo>
                  <a:lnTo>
                    <a:pt x="0" y="0"/>
                  </a:lnTo>
                  <a:lnTo>
                    <a:pt x="0" y="29462763"/>
                  </a:lnTo>
                  <a:lnTo>
                    <a:pt x="39473891" y="29462763"/>
                  </a:lnTo>
                  <a:lnTo>
                    <a:pt x="39473891" y="0"/>
                  </a:lnTo>
                  <a:lnTo>
                    <a:pt x="39247834" y="0"/>
                  </a:lnTo>
                  <a:close/>
                  <a:moveTo>
                    <a:pt x="39247834" y="29236702"/>
                  </a:moveTo>
                  <a:lnTo>
                    <a:pt x="228600" y="29236702"/>
                  </a:lnTo>
                  <a:lnTo>
                    <a:pt x="228600" y="228600"/>
                  </a:lnTo>
                  <a:lnTo>
                    <a:pt x="39247834" y="228600"/>
                  </a:lnTo>
                  <a:lnTo>
                    <a:pt x="39247834" y="29236702"/>
                  </a:lnTo>
                  <a:close/>
                </a:path>
              </a:pathLst>
            </a:custGeom>
            <a:solidFill>
              <a:srgbClr val="01949A"/>
            </a:solidFill>
          </p:spPr>
          <p:txBody>
            <a:bodyPr/>
            <a:lstStyle/>
            <a:p>
              <a:endParaRPr lang="es-CO"/>
            </a:p>
          </p:txBody>
        </p:sp>
      </p:grpSp>
      <p:sp>
        <p:nvSpPr>
          <p:cNvPr id="6" name="TextBox 6"/>
          <p:cNvSpPr txBox="1"/>
          <p:nvPr/>
        </p:nvSpPr>
        <p:spPr>
          <a:xfrm>
            <a:off x="10933361" y="4003655"/>
            <a:ext cx="5522609" cy="1796415"/>
          </a:xfrm>
          <a:prstGeom prst="rect">
            <a:avLst/>
          </a:prstGeom>
        </p:spPr>
        <p:txBody>
          <a:bodyPr lIns="0" tIns="0" rIns="0" bIns="0" rtlCol="0" anchor="t">
            <a:spAutoFit/>
          </a:bodyPr>
          <a:lstStyle/>
          <a:p>
            <a:pPr algn="l">
              <a:lnSpc>
                <a:spcPts val="7080"/>
              </a:lnSpc>
            </a:pPr>
            <a:r>
              <a:rPr lang="en-US" sz="6000" b="1" spc="348">
                <a:solidFill>
                  <a:srgbClr val="CD0046"/>
                </a:solidFill>
                <a:latin typeface="Raleway Bold"/>
                <a:ea typeface="Raleway Bold"/>
                <a:cs typeface="Raleway Bold"/>
                <a:sym typeface="Raleway Bold"/>
              </a:rPr>
              <a:t>HIMNO INICIAL</a:t>
            </a:r>
          </a:p>
        </p:txBody>
      </p:sp>
      <p:sp>
        <p:nvSpPr>
          <p:cNvPr id="7" name="TextBox 7"/>
          <p:cNvSpPr txBox="1"/>
          <p:nvPr/>
        </p:nvSpPr>
        <p:spPr>
          <a:xfrm>
            <a:off x="1529071" y="4444194"/>
            <a:ext cx="7920601" cy="2038350"/>
          </a:xfrm>
          <a:prstGeom prst="rect">
            <a:avLst/>
          </a:prstGeom>
        </p:spPr>
        <p:txBody>
          <a:bodyPr lIns="0" tIns="0" rIns="0" bIns="0" rtlCol="0" anchor="t">
            <a:spAutoFit/>
          </a:bodyPr>
          <a:lstStyle/>
          <a:p>
            <a:pPr algn="l">
              <a:lnSpc>
                <a:spcPts val="8249"/>
              </a:lnSpc>
            </a:pPr>
            <a:r>
              <a:rPr lang="en-US" sz="5499" spc="219">
                <a:solidFill>
                  <a:srgbClr val="CD0046"/>
                </a:solidFill>
                <a:latin typeface="Raleway"/>
                <a:ea typeface="Raleway"/>
                <a:cs typeface="Raleway"/>
                <a:sym typeface="Raleway"/>
              </a:rPr>
              <a:t># 435, Dios sabe, Dios oye, Dios ve.</a:t>
            </a:r>
          </a:p>
        </p:txBody>
      </p:sp>
      <p:sp>
        <p:nvSpPr>
          <p:cNvPr id="8" name="AutoShape 8"/>
          <p:cNvSpPr/>
          <p:nvPr/>
        </p:nvSpPr>
        <p:spPr>
          <a:xfrm>
            <a:off x="14878996" y="7519006"/>
            <a:ext cx="3769947" cy="3194627"/>
          </a:xfrm>
          <a:prstGeom prst="rect">
            <a:avLst/>
          </a:prstGeom>
          <a:solidFill>
            <a:srgbClr val="CD0046"/>
          </a:solidFill>
        </p:spPr>
        <p:txBody>
          <a:bodyPr/>
          <a:lstStyle/>
          <a:p>
            <a:endParaRPr lang="es-CO"/>
          </a:p>
        </p:txBody>
      </p:sp>
      <p:sp>
        <p:nvSpPr>
          <p:cNvPr id="9" name="AutoShape 9"/>
          <p:cNvSpPr/>
          <p:nvPr/>
        </p:nvSpPr>
        <p:spPr>
          <a:xfrm>
            <a:off x="0" y="-1108305"/>
            <a:ext cx="5291306" cy="2216611"/>
          </a:xfrm>
          <a:prstGeom prst="rect">
            <a:avLst/>
          </a:prstGeom>
          <a:solidFill>
            <a:srgbClr val="01949A"/>
          </a:solidFill>
        </p:spPr>
        <p:txBody>
          <a:bodyPr/>
          <a:lstStyle/>
          <a:p>
            <a:endParaRPr lang="es-CO"/>
          </a:p>
        </p:txBody>
      </p:sp>
      <p:sp>
        <p:nvSpPr>
          <p:cNvPr id="10" name="TextBox 10"/>
          <p:cNvSpPr txBox="1"/>
          <p:nvPr/>
        </p:nvSpPr>
        <p:spPr>
          <a:xfrm>
            <a:off x="8221787" y="9303923"/>
            <a:ext cx="24462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464854"/>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grpSp>
        <p:nvGrpSpPr>
          <p:cNvPr id="4" name="Group 4"/>
          <p:cNvGrpSpPr/>
          <p:nvPr/>
        </p:nvGrpSpPr>
        <p:grpSpPr>
          <a:xfrm>
            <a:off x="-891110" y="2281298"/>
            <a:ext cx="7582957" cy="9056904"/>
            <a:chOff x="0" y="0"/>
            <a:chExt cx="30680484" cy="36644045"/>
          </a:xfrm>
        </p:grpSpPr>
        <p:sp>
          <p:nvSpPr>
            <p:cNvPr id="5" name="Freeform 5"/>
            <p:cNvSpPr/>
            <p:nvPr/>
          </p:nvSpPr>
          <p:spPr>
            <a:xfrm>
              <a:off x="0" y="0"/>
              <a:ext cx="30680484" cy="36644045"/>
            </a:xfrm>
            <a:custGeom>
              <a:avLst/>
              <a:gdLst/>
              <a:ahLst/>
              <a:cxnLst/>
              <a:rect l="l" t="t" r="r" b="b"/>
              <a:pathLst>
                <a:path w="30680484" h="36644045">
                  <a:moveTo>
                    <a:pt x="30454423" y="0"/>
                  </a:moveTo>
                  <a:lnTo>
                    <a:pt x="0" y="0"/>
                  </a:lnTo>
                  <a:lnTo>
                    <a:pt x="0" y="36644045"/>
                  </a:lnTo>
                  <a:lnTo>
                    <a:pt x="30680484" y="36644045"/>
                  </a:lnTo>
                  <a:lnTo>
                    <a:pt x="30680484" y="0"/>
                  </a:lnTo>
                  <a:lnTo>
                    <a:pt x="30454423" y="0"/>
                  </a:lnTo>
                  <a:close/>
                  <a:moveTo>
                    <a:pt x="30454423" y="36417985"/>
                  </a:moveTo>
                  <a:lnTo>
                    <a:pt x="228600" y="36417985"/>
                  </a:lnTo>
                  <a:lnTo>
                    <a:pt x="228600" y="228600"/>
                  </a:lnTo>
                  <a:lnTo>
                    <a:pt x="30454423" y="228600"/>
                  </a:lnTo>
                  <a:lnTo>
                    <a:pt x="30454423" y="36417985"/>
                  </a:lnTo>
                  <a:close/>
                </a:path>
              </a:pathLst>
            </a:custGeom>
            <a:solidFill>
              <a:srgbClr val="01949A"/>
            </a:solidFill>
          </p:spPr>
          <p:txBody>
            <a:bodyPr/>
            <a:lstStyle/>
            <a:p>
              <a:endParaRPr lang="es-CO"/>
            </a:p>
          </p:txBody>
        </p:sp>
      </p:grpSp>
      <p:sp>
        <p:nvSpPr>
          <p:cNvPr id="6" name="AutoShape 6"/>
          <p:cNvSpPr/>
          <p:nvPr/>
        </p:nvSpPr>
        <p:spPr>
          <a:xfrm>
            <a:off x="14440759" y="8204329"/>
            <a:ext cx="4603072" cy="2107942"/>
          </a:xfrm>
          <a:prstGeom prst="rect">
            <a:avLst/>
          </a:prstGeom>
          <a:solidFill>
            <a:srgbClr val="01949A"/>
          </a:solidFill>
        </p:spPr>
        <p:txBody>
          <a:bodyPr/>
          <a:lstStyle/>
          <a:p>
            <a:endParaRPr lang="es-CO"/>
          </a:p>
        </p:txBody>
      </p:sp>
      <p:sp>
        <p:nvSpPr>
          <p:cNvPr id="7" name="AutoShape 7"/>
          <p:cNvSpPr/>
          <p:nvPr/>
        </p:nvSpPr>
        <p:spPr>
          <a:xfrm>
            <a:off x="-1359743" y="-493257"/>
            <a:ext cx="3588833" cy="2216611"/>
          </a:xfrm>
          <a:prstGeom prst="rect">
            <a:avLst/>
          </a:prstGeom>
          <a:solidFill>
            <a:srgbClr val="CD0046"/>
          </a:solidFill>
        </p:spPr>
        <p:txBody>
          <a:bodyPr/>
          <a:lstStyle/>
          <a:p>
            <a:endParaRPr lang="es-CO"/>
          </a:p>
        </p:txBody>
      </p:sp>
      <p:sp>
        <p:nvSpPr>
          <p:cNvPr id="8" name="Freeform 8"/>
          <p:cNvSpPr/>
          <p:nvPr/>
        </p:nvSpPr>
        <p:spPr>
          <a:xfrm>
            <a:off x="1028700" y="0"/>
            <a:ext cx="5740571" cy="8440213"/>
          </a:xfrm>
          <a:custGeom>
            <a:avLst/>
            <a:gdLst/>
            <a:ahLst/>
            <a:cxnLst/>
            <a:rect l="l" t="t" r="r" b="b"/>
            <a:pathLst>
              <a:path w="5740571" h="8440213">
                <a:moveTo>
                  <a:pt x="0" y="0"/>
                </a:moveTo>
                <a:lnTo>
                  <a:pt x="5740571" y="0"/>
                </a:lnTo>
                <a:lnTo>
                  <a:pt x="5740571" y="8440213"/>
                </a:lnTo>
                <a:lnTo>
                  <a:pt x="0" y="8440213"/>
                </a:lnTo>
                <a:lnTo>
                  <a:pt x="0" y="0"/>
                </a:lnTo>
                <a:close/>
              </a:path>
            </a:pathLst>
          </a:custGeom>
          <a:blipFill>
            <a:blip r:embed="rId2"/>
            <a:stretch>
              <a:fillRect l="-77169" r="-43371"/>
            </a:stretch>
          </a:blipFill>
        </p:spPr>
        <p:txBody>
          <a:bodyPr/>
          <a:lstStyle/>
          <a:p>
            <a:endParaRPr lang="es-CO"/>
          </a:p>
        </p:txBody>
      </p:sp>
      <p:sp>
        <p:nvSpPr>
          <p:cNvPr id="9" name="TextBox 9"/>
          <p:cNvSpPr txBox="1"/>
          <p:nvPr/>
        </p:nvSpPr>
        <p:spPr>
          <a:xfrm>
            <a:off x="7766855" y="612410"/>
            <a:ext cx="11003382" cy="901065"/>
          </a:xfrm>
          <a:prstGeom prst="rect">
            <a:avLst/>
          </a:prstGeom>
        </p:spPr>
        <p:txBody>
          <a:bodyPr lIns="0" tIns="0" rIns="0" bIns="0" rtlCol="0" anchor="t">
            <a:spAutoFit/>
          </a:bodyPr>
          <a:lstStyle/>
          <a:p>
            <a:pPr algn="l">
              <a:lnSpc>
                <a:spcPts val="7080"/>
              </a:lnSpc>
            </a:pPr>
            <a:r>
              <a:rPr lang="en-US" sz="6000" b="1" spc="348">
                <a:solidFill>
                  <a:srgbClr val="CD0046"/>
                </a:solidFill>
                <a:latin typeface="Raleway Bold"/>
                <a:ea typeface="Raleway Bold"/>
                <a:cs typeface="Raleway Bold"/>
                <a:sym typeface="Raleway Bold"/>
              </a:rPr>
              <a:t>EL DILUVIO</a:t>
            </a:r>
          </a:p>
        </p:txBody>
      </p:sp>
      <p:sp>
        <p:nvSpPr>
          <p:cNvPr id="10" name="TextBox 10"/>
          <p:cNvSpPr txBox="1"/>
          <p:nvPr/>
        </p:nvSpPr>
        <p:spPr>
          <a:xfrm>
            <a:off x="7766855" y="1814959"/>
            <a:ext cx="9492445" cy="6389370"/>
          </a:xfrm>
          <a:prstGeom prst="rect">
            <a:avLst/>
          </a:prstGeom>
        </p:spPr>
        <p:txBody>
          <a:bodyPr lIns="0" tIns="0" rIns="0" bIns="0" rtlCol="0" anchor="t">
            <a:spAutoFit/>
          </a:bodyPr>
          <a:lstStyle/>
          <a:p>
            <a:pPr algn="l">
              <a:lnSpc>
                <a:spcPts val="4200"/>
              </a:lnSpc>
            </a:pPr>
            <a:r>
              <a:rPr lang="en-US" sz="2800" spc="112">
                <a:solidFill>
                  <a:srgbClr val="01949A"/>
                </a:solidFill>
                <a:latin typeface="Raleway"/>
                <a:ea typeface="Raleway"/>
                <a:cs typeface="Raleway"/>
                <a:sym typeface="Raleway"/>
              </a:rPr>
              <a:t>El himno anterior va muy acorde con algo que sucedió varios siglos después de la creación. Dios, que no es indiferente ante la injusticia, «vio que la maldad de los hombres era mucha en la tierra, y que todo designio de los pensamientos de su corazón solo era de continuo el mal» (Génesis 6: 5). A pesar de esta degeneración rampante, Dios vio algo más. «Pero Noé halló gracia ante los ojos de Jehová» (vers. 8). La palabra Noé significa «alivio». Dios sentía un gran alivio al mirar a Noé, porque un «hombre justo, [...] perfecto entre los hombres de su tiempo; caminó Noé con Dios» (vers. 9). </a:t>
            </a:r>
          </a:p>
        </p:txBody>
      </p:sp>
      <p:sp>
        <p:nvSpPr>
          <p:cNvPr id="11" name="TextBox 11"/>
          <p:cNvSpPr txBox="1"/>
          <p:nvPr/>
        </p:nvSpPr>
        <p:spPr>
          <a:xfrm>
            <a:off x="8221787" y="9258300"/>
            <a:ext cx="28272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464854"/>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sp>
        <p:nvSpPr>
          <p:cNvPr id="4" name="TextBox 4"/>
          <p:cNvSpPr txBox="1"/>
          <p:nvPr/>
        </p:nvSpPr>
        <p:spPr>
          <a:xfrm>
            <a:off x="4282282" y="2518448"/>
            <a:ext cx="9723437" cy="4552950"/>
          </a:xfrm>
          <a:prstGeom prst="rect">
            <a:avLst/>
          </a:prstGeom>
        </p:spPr>
        <p:txBody>
          <a:bodyPr lIns="0" tIns="0" rIns="0" bIns="0" rtlCol="0" anchor="t">
            <a:spAutoFit/>
          </a:bodyPr>
          <a:lstStyle/>
          <a:p>
            <a:pPr algn="l">
              <a:lnSpc>
                <a:spcPts val="4500"/>
              </a:lnSpc>
            </a:pPr>
            <a:r>
              <a:rPr lang="en-US" sz="3000" spc="120">
                <a:solidFill>
                  <a:srgbClr val="01949A"/>
                </a:solidFill>
                <a:latin typeface="Raleway"/>
                <a:ea typeface="Raleway"/>
                <a:cs typeface="Raleway"/>
                <a:sym typeface="Raleway"/>
              </a:rPr>
              <a:t>Así como Dios lleva un registro fiel de las injusticias que se cometen en el mundo, también conoce a los que se distinguen por su conducta fiel. Aunque no lo podemos ver, él está pendiente de todo lo que pasa a nuestro alrededor, e incluso en nuestros pensamientos más secretos. ¿No debería esta realidad llevarnos a un autoexamen constante de nuestro corazón? </a:t>
            </a:r>
          </a:p>
        </p:txBody>
      </p:sp>
      <p:sp>
        <p:nvSpPr>
          <p:cNvPr id="5" name="AutoShape 5"/>
          <p:cNvSpPr/>
          <p:nvPr/>
        </p:nvSpPr>
        <p:spPr>
          <a:xfrm>
            <a:off x="14440759" y="8204329"/>
            <a:ext cx="4603072" cy="2107942"/>
          </a:xfrm>
          <a:prstGeom prst="rect">
            <a:avLst/>
          </a:prstGeom>
          <a:solidFill>
            <a:srgbClr val="01949A"/>
          </a:solidFill>
        </p:spPr>
        <p:txBody>
          <a:bodyPr/>
          <a:lstStyle/>
          <a:p>
            <a:endParaRPr lang="es-CO"/>
          </a:p>
        </p:txBody>
      </p:sp>
      <p:sp>
        <p:nvSpPr>
          <p:cNvPr id="6" name="AutoShape 6"/>
          <p:cNvSpPr/>
          <p:nvPr/>
        </p:nvSpPr>
        <p:spPr>
          <a:xfrm>
            <a:off x="-1359743" y="-493257"/>
            <a:ext cx="3588833" cy="2216611"/>
          </a:xfrm>
          <a:prstGeom prst="rect">
            <a:avLst/>
          </a:prstGeom>
          <a:solidFill>
            <a:srgbClr val="CD0046"/>
          </a:solidFill>
        </p:spPr>
        <p:txBody>
          <a:bodyPr/>
          <a:lstStyle/>
          <a:p>
            <a:endParaRPr lang="es-CO"/>
          </a:p>
        </p:txBody>
      </p:sp>
      <p:sp>
        <p:nvSpPr>
          <p:cNvPr id="7" name="TextBox 7"/>
          <p:cNvSpPr txBox="1"/>
          <p:nvPr/>
        </p:nvSpPr>
        <p:spPr>
          <a:xfrm>
            <a:off x="8221787" y="9303923"/>
            <a:ext cx="20652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755831" y="-1464854"/>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grpSp>
        <p:nvGrpSpPr>
          <p:cNvPr id="4" name="Group 4"/>
          <p:cNvGrpSpPr/>
          <p:nvPr/>
        </p:nvGrpSpPr>
        <p:grpSpPr>
          <a:xfrm>
            <a:off x="1028700" y="1028700"/>
            <a:ext cx="15081082" cy="10324703"/>
            <a:chOff x="0" y="0"/>
            <a:chExt cx="61017743" cy="41773533"/>
          </a:xfrm>
        </p:grpSpPr>
        <p:sp>
          <p:nvSpPr>
            <p:cNvPr id="5" name="Freeform 5"/>
            <p:cNvSpPr/>
            <p:nvPr/>
          </p:nvSpPr>
          <p:spPr>
            <a:xfrm>
              <a:off x="0" y="0"/>
              <a:ext cx="61017745" cy="41773534"/>
            </a:xfrm>
            <a:custGeom>
              <a:avLst/>
              <a:gdLst/>
              <a:ahLst/>
              <a:cxnLst/>
              <a:rect l="l" t="t" r="r" b="b"/>
              <a:pathLst>
                <a:path w="61017745" h="41773534">
                  <a:moveTo>
                    <a:pt x="60791682" y="0"/>
                  </a:moveTo>
                  <a:lnTo>
                    <a:pt x="0" y="0"/>
                  </a:lnTo>
                  <a:lnTo>
                    <a:pt x="0" y="41773534"/>
                  </a:lnTo>
                  <a:lnTo>
                    <a:pt x="61017745" y="41773534"/>
                  </a:lnTo>
                  <a:lnTo>
                    <a:pt x="61017745" y="0"/>
                  </a:lnTo>
                  <a:lnTo>
                    <a:pt x="60791682" y="0"/>
                  </a:lnTo>
                  <a:close/>
                  <a:moveTo>
                    <a:pt x="60791682" y="41547473"/>
                  </a:moveTo>
                  <a:lnTo>
                    <a:pt x="228600" y="41547473"/>
                  </a:lnTo>
                  <a:lnTo>
                    <a:pt x="228600" y="228600"/>
                  </a:lnTo>
                  <a:lnTo>
                    <a:pt x="60791682" y="228600"/>
                  </a:lnTo>
                  <a:lnTo>
                    <a:pt x="60791682" y="41547473"/>
                  </a:lnTo>
                  <a:close/>
                </a:path>
              </a:pathLst>
            </a:custGeom>
            <a:solidFill>
              <a:srgbClr val="01949A"/>
            </a:solidFill>
          </p:spPr>
          <p:txBody>
            <a:bodyPr/>
            <a:lstStyle/>
            <a:p>
              <a:endParaRPr lang="es-CO"/>
            </a:p>
          </p:txBody>
        </p:sp>
      </p:grpSp>
      <p:sp>
        <p:nvSpPr>
          <p:cNvPr id="6" name="AutoShape 6"/>
          <p:cNvSpPr/>
          <p:nvPr/>
        </p:nvSpPr>
        <p:spPr>
          <a:xfrm>
            <a:off x="15155603" y="-1014239"/>
            <a:ext cx="3769947" cy="3629301"/>
          </a:xfrm>
          <a:prstGeom prst="rect">
            <a:avLst/>
          </a:prstGeom>
          <a:solidFill>
            <a:srgbClr val="01949A"/>
          </a:solidFill>
        </p:spPr>
        <p:txBody>
          <a:bodyPr/>
          <a:lstStyle/>
          <a:p>
            <a:endParaRPr lang="es-CO"/>
          </a:p>
        </p:txBody>
      </p:sp>
      <p:sp>
        <p:nvSpPr>
          <p:cNvPr id="7" name="AutoShape 7"/>
          <p:cNvSpPr/>
          <p:nvPr/>
        </p:nvSpPr>
        <p:spPr>
          <a:xfrm>
            <a:off x="-1081836" y="8086330"/>
            <a:ext cx="5291306" cy="3484410"/>
          </a:xfrm>
          <a:prstGeom prst="rect">
            <a:avLst/>
          </a:prstGeom>
          <a:solidFill>
            <a:srgbClr val="CD0046"/>
          </a:solidFill>
        </p:spPr>
        <p:txBody>
          <a:bodyPr/>
          <a:lstStyle/>
          <a:p>
            <a:endParaRPr lang="es-CO"/>
          </a:p>
        </p:txBody>
      </p:sp>
      <p:grpSp>
        <p:nvGrpSpPr>
          <p:cNvPr id="8" name="Group 8"/>
          <p:cNvGrpSpPr/>
          <p:nvPr/>
        </p:nvGrpSpPr>
        <p:grpSpPr>
          <a:xfrm>
            <a:off x="1932220" y="2249324"/>
            <a:ext cx="10553697" cy="4779085"/>
            <a:chOff x="0" y="0"/>
            <a:chExt cx="14071596" cy="6372114"/>
          </a:xfrm>
        </p:grpSpPr>
        <p:sp>
          <p:nvSpPr>
            <p:cNvPr id="9" name="TextBox 9"/>
            <p:cNvSpPr txBox="1"/>
            <p:nvPr/>
          </p:nvSpPr>
          <p:spPr>
            <a:xfrm>
              <a:off x="0" y="1419791"/>
              <a:ext cx="14071596" cy="4952323"/>
            </a:xfrm>
            <a:prstGeom prst="rect">
              <a:avLst/>
            </a:prstGeom>
          </p:spPr>
          <p:txBody>
            <a:bodyPr lIns="0" tIns="0" rIns="0" bIns="0" rtlCol="0" anchor="t">
              <a:spAutoFit/>
            </a:bodyPr>
            <a:lstStyle/>
            <a:p>
              <a:pPr algn="l">
                <a:lnSpc>
                  <a:spcPts val="4863"/>
                </a:lnSpc>
              </a:pPr>
              <a:r>
                <a:rPr lang="en-US" sz="3799" b="1" spc="113">
                  <a:solidFill>
                    <a:srgbClr val="01949A"/>
                  </a:solidFill>
                  <a:latin typeface="Raleway Bold"/>
                  <a:ea typeface="Raleway Bold"/>
                  <a:cs typeface="Raleway Bold"/>
                  <a:sym typeface="Raleway Bold"/>
                </a:rPr>
                <a:t>Desde los cielos miró Jehová; vio a todos los hijos de los hombres; desde el lugar de su morada miró sobre todos los moradores de la tierra.  Él formó el corazón de todos ellos; atento está a todas sus obras.</a:t>
              </a:r>
            </a:p>
            <a:p>
              <a:pPr algn="l">
                <a:lnSpc>
                  <a:spcPts val="4863"/>
                </a:lnSpc>
              </a:pPr>
              <a:endParaRPr lang="en-US" sz="3799" b="1" spc="113">
                <a:solidFill>
                  <a:srgbClr val="01949A"/>
                </a:solidFill>
                <a:latin typeface="Raleway Bold"/>
                <a:ea typeface="Raleway Bold"/>
                <a:cs typeface="Raleway Bold"/>
                <a:sym typeface="Raleway Bold"/>
              </a:endParaRPr>
            </a:p>
          </p:txBody>
        </p:sp>
        <p:sp>
          <p:nvSpPr>
            <p:cNvPr id="10" name="TextBox 10"/>
            <p:cNvSpPr txBox="1"/>
            <p:nvPr/>
          </p:nvSpPr>
          <p:spPr>
            <a:xfrm>
              <a:off x="0" y="-19050"/>
              <a:ext cx="10261309" cy="704850"/>
            </a:xfrm>
            <a:prstGeom prst="rect">
              <a:avLst/>
            </a:prstGeom>
          </p:spPr>
          <p:txBody>
            <a:bodyPr lIns="0" tIns="0" rIns="0" bIns="0" rtlCol="0" anchor="t">
              <a:spAutoFit/>
            </a:bodyPr>
            <a:lstStyle/>
            <a:p>
              <a:pPr algn="l">
                <a:lnSpc>
                  <a:spcPts val="4079"/>
                </a:lnSpc>
              </a:pPr>
              <a:r>
                <a:rPr lang="en-US" sz="3400" spc="272">
                  <a:solidFill>
                    <a:srgbClr val="CD0046"/>
                  </a:solidFill>
                  <a:latin typeface="Raleway"/>
                  <a:ea typeface="Raleway"/>
                  <a:cs typeface="Raleway"/>
                  <a:sym typeface="Raleway"/>
                </a:rPr>
                <a:t>LECTURA BIBLICA</a:t>
              </a:r>
            </a:p>
          </p:txBody>
        </p:sp>
      </p:grpSp>
      <p:sp>
        <p:nvSpPr>
          <p:cNvPr id="11" name="TextBox 11"/>
          <p:cNvSpPr txBox="1"/>
          <p:nvPr/>
        </p:nvSpPr>
        <p:spPr>
          <a:xfrm>
            <a:off x="10039911" y="8370332"/>
            <a:ext cx="5595058" cy="633603"/>
          </a:xfrm>
          <a:prstGeom prst="rect">
            <a:avLst/>
          </a:prstGeom>
        </p:spPr>
        <p:txBody>
          <a:bodyPr lIns="0" tIns="0" rIns="0" bIns="0" rtlCol="0" anchor="t">
            <a:spAutoFit/>
          </a:bodyPr>
          <a:lstStyle/>
          <a:p>
            <a:pPr algn="r">
              <a:lnSpc>
                <a:spcPts val="5376"/>
              </a:lnSpc>
            </a:pPr>
            <a:r>
              <a:rPr lang="en-US" sz="3200" spc="288">
                <a:solidFill>
                  <a:srgbClr val="CD0046"/>
                </a:solidFill>
                <a:latin typeface="Raleway"/>
                <a:ea typeface="Raleway"/>
                <a:cs typeface="Raleway"/>
                <a:sym typeface="Raleway"/>
              </a:rPr>
              <a:t>Salmos 33:13-15</a:t>
            </a:r>
          </a:p>
        </p:txBody>
      </p:sp>
      <p:sp>
        <p:nvSpPr>
          <p:cNvPr id="12" name="Freeform 12"/>
          <p:cNvSpPr/>
          <p:nvPr/>
        </p:nvSpPr>
        <p:spPr>
          <a:xfrm>
            <a:off x="16109782" y="796666"/>
            <a:ext cx="1339453" cy="1017984"/>
          </a:xfrm>
          <a:custGeom>
            <a:avLst/>
            <a:gdLst/>
            <a:ahLst/>
            <a:cxnLst/>
            <a:rect l="l" t="t" r="r" b="b"/>
            <a:pathLst>
              <a:path w="1339453" h="1017984">
                <a:moveTo>
                  <a:pt x="0" y="0"/>
                </a:moveTo>
                <a:lnTo>
                  <a:pt x="1339453" y="0"/>
                </a:lnTo>
                <a:lnTo>
                  <a:pt x="1339453" y="1017984"/>
                </a:lnTo>
                <a:lnTo>
                  <a:pt x="0" y="101798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s-CO"/>
          </a:p>
        </p:txBody>
      </p:sp>
      <p:sp>
        <p:nvSpPr>
          <p:cNvPr id="13" name="TextBox 13"/>
          <p:cNvSpPr txBox="1"/>
          <p:nvPr/>
        </p:nvSpPr>
        <p:spPr>
          <a:xfrm>
            <a:off x="8221787" y="9303921"/>
            <a:ext cx="19890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1480417" y="615048"/>
            <a:ext cx="18015131" cy="10723154"/>
            <a:chOff x="0" y="0"/>
            <a:chExt cx="72888844" cy="43385658"/>
          </a:xfrm>
        </p:grpSpPr>
        <p:sp>
          <p:nvSpPr>
            <p:cNvPr id="3" name="Freeform 3"/>
            <p:cNvSpPr/>
            <p:nvPr/>
          </p:nvSpPr>
          <p:spPr>
            <a:xfrm>
              <a:off x="0" y="0"/>
              <a:ext cx="72888841" cy="43385659"/>
            </a:xfrm>
            <a:custGeom>
              <a:avLst/>
              <a:gdLst/>
              <a:ahLst/>
              <a:cxnLst/>
              <a:rect l="l" t="t" r="r" b="b"/>
              <a:pathLst>
                <a:path w="72888841" h="43385659">
                  <a:moveTo>
                    <a:pt x="72662783" y="0"/>
                  </a:moveTo>
                  <a:lnTo>
                    <a:pt x="0" y="0"/>
                  </a:lnTo>
                  <a:lnTo>
                    <a:pt x="0" y="43385659"/>
                  </a:lnTo>
                  <a:lnTo>
                    <a:pt x="72888841" y="43385659"/>
                  </a:lnTo>
                  <a:lnTo>
                    <a:pt x="72888841" y="0"/>
                  </a:lnTo>
                  <a:lnTo>
                    <a:pt x="72662783" y="0"/>
                  </a:lnTo>
                  <a:close/>
                  <a:moveTo>
                    <a:pt x="72662783" y="43159598"/>
                  </a:moveTo>
                  <a:lnTo>
                    <a:pt x="228600" y="43159598"/>
                  </a:lnTo>
                  <a:lnTo>
                    <a:pt x="228600" y="228600"/>
                  </a:lnTo>
                  <a:lnTo>
                    <a:pt x="72662783" y="228600"/>
                  </a:lnTo>
                  <a:lnTo>
                    <a:pt x="72662783" y="43159598"/>
                  </a:lnTo>
                  <a:close/>
                </a:path>
              </a:pathLst>
            </a:custGeom>
            <a:solidFill>
              <a:srgbClr val="01949A"/>
            </a:solidFill>
          </p:spPr>
          <p:txBody>
            <a:bodyPr/>
            <a:lstStyle/>
            <a:p>
              <a:endParaRPr lang="es-CO"/>
            </a:p>
          </p:txBody>
        </p:sp>
      </p:grpSp>
      <p:grpSp>
        <p:nvGrpSpPr>
          <p:cNvPr id="4" name="Group 4"/>
          <p:cNvGrpSpPr/>
          <p:nvPr/>
        </p:nvGrpSpPr>
        <p:grpSpPr>
          <a:xfrm>
            <a:off x="10881309" y="2281298"/>
            <a:ext cx="9756326" cy="9056904"/>
            <a:chOff x="0" y="0"/>
            <a:chExt cx="39473893" cy="36644045"/>
          </a:xfrm>
        </p:grpSpPr>
        <p:sp>
          <p:nvSpPr>
            <p:cNvPr id="5" name="Freeform 5"/>
            <p:cNvSpPr/>
            <p:nvPr/>
          </p:nvSpPr>
          <p:spPr>
            <a:xfrm>
              <a:off x="0" y="0"/>
              <a:ext cx="39473891" cy="36644045"/>
            </a:xfrm>
            <a:custGeom>
              <a:avLst/>
              <a:gdLst/>
              <a:ahLst/>
              <a:cxnLst/>
              <a:rect l="l" t="t" r="r" b="b"/>
              <a:pathLst>
                <a:path w="39473891" h="36644045">
                  <a:moveTo>
                    <a:pt x="39247834" y="0"/>
                  </a:moveTo>
                  <a:lnTo>
                    <a:pt x="0" y="0"/>
                  </a:lnTo>
                  <a:lnTo>
                    <a:pt x="0" y="36644045"/>
                  </a:lnTo>
                  <a:lnTo>
                    <a:pt x="39473891" y="36644045"/>
                  </a:lnTo>
                  <a:lnTo>
                    <a:pt x="39473891" y="0"/>
                  </a:lnTo>
                  <a:lnTo>
                    <a:pt x="39247834" y="0"/>
                  </a:lnTo>
                  <a:close/>
                  <a:moveTo>
                    <a:pt x="39247834" y="36417985"/>
                  </a:moveTo>
                  <a:lnTo>
                    <a:pt x="228600" y="36417985"/>
                  </a:lnTo>
                  <a:lnTo>
                    <a:pt x="228600" y="228600"/>
                  </a:lnTo>
                  <a:lnTo>
                    <a:pt x="39247834" y="228600"/>
                  </a:lnTo>
                  <a:lnTo>
                    <a:pt x="39247834" y="36417985"/>
                  </a:lnTo>
                  <a:close/>
                </a:path>
              </a:pathLst>
            </a:custGeom>
            <a:solidFill>
              <a:srgbClr val="01949A"/>
            </a:solidFill>
          </p:spPr>
          <p:txBody>
            <a:bodyPr/>
            <a:lstStyle/>
            <a:p>
              <a:endParaRPr lang="es-CO"/>
            </a:p>
          </p:txBody>
        </p:sp>
      </p:grpSp>
      <p:sp>
        <p:nvSpPr>
          <p:cNvPr id="6" name="AutoShape 6"/>
          <p:cNvSpPr/>
          <p:nvPr/>
        </p:nvSpPr>
        <p:spPr>
          <a:xfrm>
            <a:off x="15820790" y="5852756"/>
            <a:ext cx="2828154" cy="4860877"/>
          </a:xfrm>
          <a:prstGeom prst="rect">
            <a:avLst/>
          </a:prstGeom>
          <a:solidFill>
            <a:srgbClr val="01949A"/>
          </a:solidFill>
        </p:spPr>
        <p:txBody>
          <a:bodyPr/>
          <a:lstStyle/>
          <a:p>
            <a:endParaRPr lang="es-CO"/>
          </a:p>
        </p:txBody>
      </p:sp>
      <p:sp>
        <p:nvSpPr>
          <p:cNvPr id="7" name="AutoShape 7"/>
          <p:cNvSpPr/>
          <p:nvPr/>
        </p:nvSpPr>
        <p:spPr>
          <a:xfrm>
            <a:off x="-1359743" y="-493257"/>
            <a:ext cx="2719485" cy="2216611"/>
          </a:xfrm>
          <a:prstGeom prst="rect">
            <a:avLst/>
          </a:prstGeom>
          <a:solidFill>
            <a:srgbClr val="CD0046"/>
          </a:solidFill>
        </p:spPr>
        <p:txBody>
          <a:bodyPr/>
          <a:lstStyle/>
          <a:p>
            <a:endParaRPr lang="es-CO"/>
          </a:p>
        </p:txBody>
      </p:sp>
      <p:sp>
        <p:nvSpPr>
          <p:cNvPr id="8" name="Freeform 8"/>
          <p:cNvSpPr/>
          <p:nvPr/>
        </p:nvSpPr>
        <p:spPr>
          <a:xfrm>
            <a:off x="10344282" y="0"/>
            <a:ext cx="6436499" cy="8550646"/>
          </a:xfrm>
          <a:custGeom>
            <a:avLst/>
            <a:gdLst/>
            <a:ahLst/>
            <a:cxnLst/>
            <a:rect l="l" t="t" r="r" b="b"/>
            <a:pathLst>
              <a:path w="6436499" h="8550646">
                <a:moveTo>
                  <a:pt x="0" y="0"/>
                </a:moveTo>
                <a:lnTo>
                  <a:pt x="6436499" y="0"/>
                </a:lnTo>
                <a:lnTo>
                  <a:pt x="6436499" y="8550646"/>
                </a:lnTo>
                <a:lnTo>
                  <a:pt x="0" y="8550646"/>
                </a:lnTo>
                <a:lnTo>
                  <a:pt x="0" y="0"/>
                </a:lnTo>
                <a:close/>
              </a:path>
            </a:pathLst>
          </a:custGeom>
          <a:blipFill>
            <a:blip r:embed="rId2"/>
            <a:stretch>
              <a:fillRect l="-60152" r="-76305"/>
            </a:stretch>
          </a:blipFill>
        </p:spPr>
        <p:txBody>
          <a:bodyPr/>
          <a:lstStyle/>
          <a:p>
            <a:endParaRPr lang="es-CO"/>
          </a:p>
        </p:txBody>
      </p:sp>
      <p:sp>
        <p:nvSpPr>
          <p:cNvPr id="9" name="TextBox 9"/>
          <p:cNvSpPr txBox="1"/>
          <p:nvPr/>
        </p:nvSpPr>
        <p:spPr>
          <a:xfrm>
            <a:off x="1443515" y="831496"/>
            <a:ext cx="8130653" cy="900684"/>
          </a:xfrm>
          <a:prstGeom prst="rect">
            <a:avLst/>
          </a:prstGeom>
        </p:spPr>
        <p:txBody>
          <a:bodyPr lIns="0" tIns="0" rIns="0" bIns="0" rtlCol="0" anchor="t">
            <a:spAutoFit/>
          </a:bodyPr>
          <a:lstStyle/>
          <a:p>
            <a:pPr algn="l">
              <a:lnSpc>
                <a:spcPts val="6903"/>
              </a:lnSpc>
            </a:pPr>
            <a:r>
              <a:rPr lang="en-US" sz="5850" b="1" spc="339">
                <a:solidFill>
                  <a:srgbClr val="01949A"/>
                </a:solidFill>
                <a:latin typeface="Raleway Bold"/>
                <a:ea typeface="Raleway Bold"/>
                <a:cs typeface="Raleway Bold"/>
                <a:sym typeface="Raleway Bold"/>
              </a:rPr>
              <a:t>AGAR</a:t>
            </a:r>
          </a:p>
        </p:txBody>
      </p:sp>
      <p:sp>
        <p:nvSpPr>
          <p:cNvPr id="10" name="TextBox 10"/>
          <p:cNvSpPr txBox="1"/>
          <p:nvPr/>
        </p:nvSpPr>
        <p:spPr>
          <a:xfrm>
            <a:off x="1028700" y="1914427"/>
            <a:ext cx="9037513" cy="7989570"/>
          </a:xfrm>
          <a:prstGeom prst="rect">
            <a:avLst/>
          </a:prstGeom>
        </p:spPr>
        <p:txBody>
          <a:bodyPr lIns="0" tIns="0" rIns="0" bIns="0" rtlCol="0" anchor="t">
            <a:spAutoFit/>
          </a:bodyPr>
          <a:lstStyle/>
          <a:p>
            <a:pPr algn="l">
              <a:lnSpc>
                <a:spcPts val="4200"/>
              </a:lnSpc>
            </a:pPr>
            <a:r>
              <a:rPr lang="en-US" sz="2800" spc="112" dirty="0">
                <a:solidFill>
                  <a:srgbClr val="01949A"/>
                </a:solidFill>
                <a:latin typeface="Raleway"/>
                <a:ea typeface="Raleway"/>
                <a:cs typeface="Raleway"/>
                <a:sym typeface="Raleway"/>
              </a:rPr>
              <a:t>Hay </a:t>
            </a:r>
            <a:r>
              <a:rPr lang="en-US" sz="2800" spc="112" dirty="0" err="1">
                <a:solidFill>
                  <a:srgbClr val="01949A"/>
                </a:solidFill>
                <a:latin typeface="Raleway"/>
                <a:ea typeface="Raleway"/>
                <a:cs typeface="Raleway"/>
                <a:sym typeface="Raleway"/>
              </a:rPr>
              <a:t>una</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historia</a:t>
            </a:r>
            <a:r>
              <a:rPr lang="en-US" sz="2800" spc="112" dirty="0">
                <a:solidFill>
                  <a:srgbClr val="01949A"/>
                </a:solidFill>
                <a:latin typeface="Raleway"/>
                <a:ea typeface="Raleway"/>
                <a:cs typeface="Raleway"/>
                <a:sym typeface="Raleway"/>
              </a:rPr>
              <a:t> de </a:t>
            </a:r>
            <a:r>
              <a:rPr lang="en-US" sz="2800" spc="112" dirty="0" err="1">
                <a:solidFill>
                  <a:srgbClr val="01949A"/>
                </a:solidFill>
                <a:latin typeface="Raleway"/>
                <a:ea typeface="Raleway"/>
                <a:cs typeface="Raleway"/>
                <a:sym typeface="Raleway"/>
              </a:rPr>
              <a:t>una</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mujer</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que</a:t>
            </a:r>
            <a:r>
              <a:rPr lang="en-US" sz="2800" spc="112" dirty="0">
                <a:solidFill>
                  <a:srgbClr val="01949A"/>
                </a:solidFill>
                <a:latin typeface="Raleway"/>
                <a:ea typeface="Raleway"/>
                <a:cs typeface="Raleway"/>
                <a:sym typeface="Raleway"/>
              </a:rPr>
              <a:t> Dios </a:t>
            </a:r>
            <a:r>
              <a:rPr lang="en-US" sz="2800" spc="112" dirty="0" err="1">
                <a:solidFill>
                  <a:srgbClr val="01949A"/>
                </a:solidFill>
                <a:latin typeface="Raleway"/>
                <a:ea typeface="Raleway"/>
                <a:cs typeface="Raleway"/>
                <a:sym typeface="Raleway"/>
              </a:rPr>
              <a:t>encontró</a:t>
            </a:r>
            <a:r>
              <a:rPr lang="en-US" sz="2800" spc="112" dirty="0">
                <a:solidFill>
                  <a:srgbClr val="01949A"/>
                </a:solidFill>
                <a:latin typeface="Raleway"/>
                <a:ea typeface="Raleway"/>
                <a:cs typeface="Raleway"/>
                <a:sym typeface="Raleway"/>
              </a:rPr>
              <a:t> de </a:t>
            </a:r>
            <a:r>
              <a:rPr lang="en-US" sz="2800" spc="112" dirty="0" err="1">
                <a:solidFill>
                  <a:srgbClr val="01949A"/>
                </a:solidFill>
                <a:latin typeface="Raleway"/>
                <a:ea typeface="Raleway"/>
                <a:cs typeface="Raleway"/>
                <a:sym typeface="Raleway"/>
              </a:rPr>
              <a:t>una</a:t>
            </a:r>
            <a:r>
              <a:rPr lang="en-US" sz="2800" spc="112" dirty="0">
                <a:solidFill>
                  <a:srgbClr val="01949A"/>
                </a:solidFill>
                <a:latin typeface="Raleway"/>
                <a:ea typeface="Raleway"/>
                <a:cs typeface="Raleway"/>
                <a:sym typeface="Raleway"/>
              </a:rPr>
              <a:t> forma </a:t>
            </a:r>
            <a:r>
              <a:rPr lang="en-US" sz="2800" spc="112" dirty="0" err="1">
                <a:solidFill>
                  <a:srgbClr val="01949A"/>
                </a:solidFill>
                <a:latin typeface="Raleway"/>
                <a:ea typeface="Raleway"/>
                <a:cs typeface="Raleway"/>
                <a:sym typeface="Raleway"/>
              </a:rPr>
              <a:t>muy</a:t>
            </a:r>
            <a:r>
              <a:rPr lang="en-US" sz="2800" spc="112" dirty="0">
                <a:solidFill>
                  <a:srgbClr val="01949A"/>
                </a:solidFill>
                <a:latin typeface="Raleway"/>
                <a:ea typeface="Raleway"/>
                <a:cs typeface="Raleway"/>
                <a:sym typeface="Raleway"/>
              </a:rPr>
              <a:t> peculiar. </a:t>
            </a:r>
            <a:r>
              <a:rPr lang="en-US" sz="2800" spc="112" dirty="0" err="1">
                <a:solidFill>
                  <a:srgbClr val="01949A"/>
                </a:solidFill>
                <a:latin typeface="Raleway"/>
                <a:ea typeface="Raleway"/>
                <a:cs typeface="Raleway"/>
                <a:sym typeface="Raleway"/>
              </a:rPr>
              <a:t>Génesis</a:t>
            </a:r>
            <a:r>
              <a:rPr lang="en-US" sz="2800" spc="112" dirty="0">
                <a:solidFill>
                  <a:srgbClr val="01949A"/>
                </a:solidFill>
                <a:latin typeface="Raleway"/>
                <a:ea typeface="Raleway"/>
                <a:cs typeface="Raleway"/>
                <a:sym typeface="Raleway"/>
              </a:rPr>
              <a:t> 16 dice </a:t>
            </a:r>
            <a:r>
              <a:rPr lang="en-US" sz="2800" spc="112" dirty="0" err="1">
                <a:solidFill>
                  <a:srgbClr val="01949A"/>
                </a:solidFill>
                <a:latin typeface="Raleway"/>
                <a:ea typeface="Raleway"/>
                <a:cs typeface="Raleway"/>
                <a:sym typeface="Raleway"/>
              </a:rPr>
              <a:t>que</a:t>
            </a:r>
            <a:r>
              <a:rPr lang="en-US" sz="2800" spc="112" dirty="0">
                <a:solidFill>
                  <a:srgbClr val="01949A"/>
                </a:solidFill>
                <a:latin typeface="Raleway"/>
                <a:ea typeface="Raleway"/>
                <a:cs typeface="Raleway"/>
                <a:sym typeface="Raleway"/>
              </a:rPr>
              <a:t> Agar </a:t>
            </a:r>
            <a:r>
              <a:rPr lang="en-US" sz="2800" spc="112" dirty="0" err="1">
                <a:solidFill>
                  <a:srgbClr val="01949A"/>
                </a:solidFill>
                <a:latin typeface="Raleway"/>
                <a:ea typeface="Raleway"/>
                <a:cs typeface="Raleway"/>
                <a:sym typeface="Raleway"/>
              </a:rPr>
              <a:t>huyó</a:t>
            </a:r>
            <a:r>
              <a:rPr lang="en-US" sz="2800" spc="112" dirty="0">
                <a:solidFill>
                  <a:srgbClr val="01949A"/>
                </a:solidFill>
                <a:latin typeface="Raleway"/>
                <a:ea typeface="Raleway"/>
                <a:cs typeface="Raleway"/>
                <a:sym typeface="Raleway"/>
              </a:rPr>
              <a:t> de </a:t>
            </a:r>
            <a:r>
              <a:rPr lang="en-US" sz="2800" spc="112" dirty="0" err="1">
                <a:solidFill>
                  <a:srgbClr val="01949A"/>
                </a:solidFill>
                <a:latin typeface="Raleway"/>
                <a:ea typeface="Raleway"/>
                <a:cs typeface="Raleway"/>
                <a:sym typeface="Raleway"/>
              </a:rPr>
              <a:t>su</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señora</a:t>
            </a:r>
            <a:r>
              <a:rPr lang="en-US" sz="2800" spc="112" dirty="0">
                <a:solidFill>
                  <a:srgbClr val="01949A"/>
                </a:solidFill>
                <a:latin typeface="Raleway"/>
                <a:ea typeface="Raleway"/>
                <a:cs typeface="Raleway"/>
                <a:sym typeface="Raleway"/>
              </a:rPr>
              <a:t> Sarai, «y la </a:t>
            </a:r>
            <a:r>
              <a:rPr lang="en-US" sz="2800" spc="112" dirty="0" err="1">
                <a:solidFill>
                  <a:srgbClr val="01949A"/>
                </a:solidFill>
                <a:latin typeface="Raleway"/>
                <a:ea typeface="Raleway"/>
                <a:cs typeface="Raleway"/>
                <a:sym typeface="Raleway"/>
              </a:rPr>
              <a:t>halló</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el</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ángel</a:t>
            </a:r>
            <a:r>
              <a:rPr lang="en-US" sz="2800" spc="112" dirty="0">
                <a:solidFill>
                  <a:srgbClr val="01949A"/>
                </a:solidFill>
                <a:latin typeface="Raleway"/>
                <a:ea typeface="Raleway"/>
                <a:cs typeface="Raleway"/>
                <a:sym typeface="Raleway"/>
              </a:rPr>
              <a:t> de </a:t>
            </a:r>
            <a:r>
              <a:rPr lang="en-US" sz="2800" spc="112" dirty="0" err="1">
                <a:solidFill>
                  <a:srgbClr val="01949A"/>
                </a:solidFill>
                <a:latin typeface="Raleway"/>
                <a:ea typeface="Raleway"/>
                <a:cs typeface="Raleway"/>
                <a:sym typeface="Raleway"/>
              </a:rPr>
              <a:t>Jehová</a:t>
            </a:r>
            <a:r>
              <a:rPr lang="en-US" sz="2800" spc="112" dirty="0">
                <a:solidFill>
                  <a:srgbClr val="01949A"/>
                </a:solidFill>
                <a:latin typeface="Raleway"/>
                <a:ea typeface="Raleway"/>
                <a:cs typeface="Raleway"/>
                <a:sym typeface="Raleway"/>
              </a:rPr>
              <a:t>» (vers. 7, RV60). Esta </a:t>
            </a:r>
            <a:r>
              <a:rPr lang="en-US" sz="2800" spc="112" dirty="0" err="1">
                <a:solidFill>
                  <a:srgbClr val="01949A"/>
                </a:solidFill>
                <a:latin typeface="Raleway"/>
                <a:ea typeface="Raleway"/>
                <a:cs typeface="Raleway"/>
                <a:sym typeface="Raleway"/>
              </a:rPr>
              <a:t>experiencia</a:t>
            </a:r>
            <a:r>
              <a:rPr lang="en-US" sz="2800" spc="112" dirty="0">
                <a:solidFill>
                  <a:srgbClr val="01949A"/>
                </a:solidFill>
                <a:latin typeface="Raleway"/>
                <a:ea typeface="Raleway"/>
                <a:cs typeface="Raleway"/>
                <a:sym typeface="Raleway"/>
              </a:rPr>
              <a:t> le </a:t>
            </a:r>
            <a:r>
              <a:rPr lang="en-US" sz="2800" spc="112" dirty="0" err="1">
                <a:solidFill>
                  <a:srgbClr val="01949A"/>
                </a:solidFill>
                <a:latin typeface="Raleway"/>
                <a:ea typeface="Raleway"/>
                <a:cs typeface="Raleway"/>
                <a:sym typeface="Raleway"/>
              </a:rPr>
              <a:t>dio</a:t>
            </a:r>
            <a:r>
              <a:rPr lang="en-US" sz="2800" spc="112" dirty="0">
                <a:solidFill>
                  <a:srgbClr val="01949A"/>
                </a:solidFill>
                <a:latin typeface="Raleway"/>
                <a:ea typeface="Raleway"/>
                <a:cs typeface="Raleway"/>
                <a:sym typeface="Raleway"/>
              </a:rPr>
              <a:t> a Agar la </a:t>
            </a:r>
            <a:r>
              <a:rPr lang="en-US" sz="2800" spc="112" dirty="0" err="1">
                <a:solidFill>
                  <a:srgbClr val="01949A"/>
                </a:solidFill>
                <a:latin typeface="Raleway"/>
                <a:ea typeface="Raleway"/>
                <a:cs typeface="Raleway"/>
                <a:sym typeface="Raleway"/>
              </a:rPr>
              <a:t>oportunidad</a:t>
            </a:r>
            <a:r>
              <a:rPr lang="en-US" sz="2800" spc="112" dirty="0">
                <a:solidFill>
                  <a:srgbClr val="01949A"/>
                </a:solidFill>
                <a:latin typeface="Raleway"/>
                <a:ea typeface="Raleway"/>
                <a:cs typeface="Raleway"/>
                <a:sym typeface="Raleway"/>
              </a:rPr>
              <a:t> de </a:t>
            </a:r>
            <a:r>
              <a:rPr lang="en-US" sz="2800" spc="112" dirty="0" err="1">
                <a:solidFill>
                  <a:srgbClr val="01949A"/>
                </a:solidFill>
                <a:latin typeface="Raleway"/>
                <a:ea typeface="Raleway"/>
                <a:cs typeface="Raleway"/>
                <a:sym typeface="Raleway"/>
              </a:rPr>
              <a:t>conocer</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personalmente</a:t>
            </a:r>
            <a:r>
              <a:rPr lang="en-US" sz="2800" spc="112" dirty="0">
                <a:solidFill>
                  <a:srgbClr val="01949A"/>
                </a:solidFill>
                <a:latin typeface="Raleway"/>
                <a:ea typeface="Raleway"/>
                <a:cs typeface="Raleway"/>
                <a:sym typeface="Raleway"/>
              </a:rPr>
              <a:t> a Dios, y </a:t>
            </a:r>
            <a:r>
              <a:rPr lang="en-US" sz="2800" spc="112" dirty="0" err="1">
                <a:solidFill>
                  <a:srgbClr val="01949A"/>
                </a:solidFill>
                <a:latin typeface="Raleway"/>
                <a:ea typeface="Raleway"/>
                <a:cs typeface="Raleway"/>
                <a:sym typeface="Raleway"/>
              </a:rPr>
              <a:t>aun</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siendo</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una</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esclava</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extranjera</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sentir</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que</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el</a:t>
            </a:r>
            <a:r>
              <a:rPr lang="en-US" sz="2800" spc="112" dirty="0">
                <a:solidFill>
                  <a:srgbClr val="01949A"/>
                </a:solidFill>
                <a:latin typeface="Raleway"/>
                <a:ea typeface="Raleway"/>
                <a:cs typeface="Raleway"/>
                <a:sym typeface="Raleway"/>
              </a:rPr>
              <a:t> Dios de Abraham también era </a:t>
            </a:r>
            <a:r>
              <a:rPr lang="en-US" sz="2800" spc="112" dirty="0" err="1">
                <a:solidFill>
                  <a:srgbClr val="01949A"/>
                </a:solidFill>
                <a:latin typeface="Raleway"/>
                <a:ea typeface="Raleway"/>
                <a:cs typeface="Raleway"/>
                <a:sym typeface="Raleway"/>
              </a:rPr>
              <a:t>su</a:t>
            </a:r>
            <a:r>
              <a:rPr lang="en-US" sz="2800" spc="112" dirty="0">
                <a:solidFill>
                  <a:srgbClr val="01949A"/>
                </a:solidFill>
                <a:latin typeface="Raleway"/>
                <a:ea typeface="Raleway"/>
                <a:cs typeface="Raleway"/>
                <a:sym typeface="Raleway"/>
              </a:rPr>
              <a:t> Dios. Por </a:t>
            </a:r>
            <a:r>
              <a:rPr lang="en-US" sz="2800" spc="112" dirty="0" err="1">
                <a:solidFill>
                  <a:srgbClr val="01949A"/>
                </a:solidFill>
                <a:latin typeface="Raleway"/>
                <a:ea typeface="Raleway"/>
                <a:cs typeface="Raleway"/>
                <a:sym typeface="Raleway"/>
              </a:rPr>
              <a:t>eso</a:t>
            </a:r>
            <a:r>
              <a:rPr lang="en-US" sz="2800" spc="112" dirty="0">
                <a:solidFill>
                  <a:srgbClr val="01949A"/>
                </a:solidFill>
                <a:latin typeface="Raleway"/>
                <a:ea typeface="Raleway"/>
                <a:cs typeface="Raleway"/>
                <a:sym typeface="Raleway"/>
              </a:rPr>
              <a:t>, luego de </a:t>
            </a:r>
            <a:r>
              <a:rPr lang="en-US" sz="2800" spc="112" dirty="0" err="1">
                <a:solidFill>
                  <a:srgbClr val="01949A"/>
                </a:solidFill>
                <a:latin typeface="Raleway"/>
                <a:ea typeface="Raleway"/>
                <a:cs typeface="Raleway"/>
                <a:sym typeface="Raleway"/>
              </a:rPr>
              <a:t>su</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encuentro</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llamó</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el</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nombre</a:t>
            </a:r>
            <a:r>
              <a:rPr lang="en-US" sz="2800" spc="112" dirty="0">
                <a:solidFill>
                  <a:srgbClr val="01949A"/>
                </a:solidFill>
                <a:latin typeface="Raleway"/>
                <a:ea typeface="Raleway"/>
                <a:cs typeface="Raleway"/>
                <a:sym typeface="Raleway"/>
              </a:rPr>
              <a:t> de </a:t>
            </a:r>
            <a:r>
              <a:rPr lang="en-US" sz="2800" spc="112" dirty="0" err="1">
                <a:solidFill>
                  <a:srgbClr val="01949A"/>
                </a:solidFill>
                <a:latin typeface="Raleway"/>
                <a:ea typeface="Raleway"/>
                <a:cs typeface="Raleway"/>
                <a:sym typeface="Raleway"/>
              </a:rPr>
              <a:t>Jehová</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que</a:t>
            </a:r>
            <a:r>
              <a:rPr lang="en-US" sz="2800" spc="112" dirty="0">
                <a:solidFill>
                  <a:srgbClr val="01949A"/>
                </a:solidFill>
                <a:latin typeface="Raleway"/>
                <a:ea typeface="Raleway"/>
                <a:cs typeface="Raleway"/>
                <a:sym typeface="Raleway"/>
              </a:rPr>
              <a:t> con </a:t>
            </a:r>
            <a:r>
              <a:rPr lang="en-US" sz="2800" spc="112" dirty="0" err="1">
                <a:solidFill>
                  <a:srgbClr val="01949A"/>
                </a:solidFill>
                <a:latin typeface="Raleway"/>
                <a:ea typeface="Raleway"/>
                <a:cs typeface="Raleway"/>
                <a:sym typeface="Raleway"/>
              </a:rPr>
              <a:t>ella</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hablaba</a:t>
            </a:r>
            <a:r>
              <a:rPr lang="en-US" sz="2800" spc="112" dirty="0">
                <a:solidFill>
                  <a:srgbClr val="01949A"/>
                </a:solidFill>
                <a:latin typeface="Raleway"/>
                <a:ea typeface="Raleway"/>
                <a:cs typeface="Raleway"/>
                <a:sym typeface="Raleway"/>
              </a:rPr>
              <a:t>: Tú </a:t>
            </a:r>
            <a:r>
              <a:rPr lang="en-US" sz="2800" spc="112" dirty="0" err="1">
                <a:solidFill>
                  <a:srgbClr val="01949A"/>
                </a:solidFill>
                <a:latin typeface="Raleway"/>
                <a:ea typeface="Raleway"/>
                <a:cs typeface="Raleway"/>
                <a:sym typeface="Raleway"/>
              </a:rPr>
              <a:t>eres</a:t>
            </a:r>
            <a:r>
              <a:rPr lang="en-US" sz="2800" spc="112" dirty="0">
                <a:solidFill>
                  <a:srgbClr val="01949A"/>
                </a:solidFill>
                <a:latin typeface="Raleway"/>
                <a:ea typeface="Raleway"/>
                <a:cs typeface="Raleway"/>
                <a:sym typeface="Raleway"/>
              </a:rPr>
              <a:t> Dios </a:t>
            </a:r>
            <a:r>
              <a:rPr lang="en-US" sz="2800" spc="112" dirty="0" err="1">
                <a:solidFill>
                  <a:srgbClr val="01949A"/>
                </a:solidFill>
                <a:latin typeface="Raleway"/>
                <a:ea typeface="Raleway"/>
                <a:cs typeface="Raleway"/>
                <a:sym typeface="Raleway"/>
              </a:rPr>
              <a:t>que</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ve</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porque</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dijo</a:t>
            </a:r>
            <a:r>
              <a:rPr lang="en-US" sz="2800" spc="112" dirty="0">
                <a:solidFill>
                  <a:srgbClr val="01949A"/>
                </a:solidFill>
                <a:latin typeface="Raleway"/>
                <a:ea typeface="Raleway"/>
                <a:cs typeface="Raleway"/>
                <a:sym typeface="Raleway"/>
              </a:rPr>
              <a:t>: ¿No he visto también </a:t>
            </a:r>
            <a:r>
              <a:rPr lang="en-US" sz="2800" spc="112" dirty="0" err="1">
                <a:solidFill>
                  <a:srgbClr val="01949A"/>
                </a:solidFill>
                <a:latin typeface="Raleway"/>
                <a:ea typeface="Raleway"/>
                <a:cs typeface="Raleway"/>
                <a:sym typeface="Raleway"/>
              </a:rPr>
              <a:t>aquí</a:t>
            </a:r>
            <a:r>
              <a:rPr lang="en-US" sz="2800" spc="112" dirty="0">
                <a:solidFill>
                  <a:srgbClr val="01949A"/>
                </a:solidFill>
                <a:latin typeface="Raleway"/>
                <a:ea typeface="Raleway"/>
                <a:cs typeface="Raleway"/>
                <a:sym typeface="Raleway"/>
              </a:rPr>
              <a:t> al </a:t>
            </a:r>
            <a:r>
              <a:rPr lang="en-US" sz="2800" spc="112" dirty="0" err="1">
                <a:solidFill>
                  <a:srgbClr val="01949A"/>
                </a:solidFill>
                <a:latin typeface="Raleway"/>
                <a:ea typeface="Raleway"/>
                <a:cs typeface="Raleway"/>
                <a:sym typeface="Raleway"/>
              </a:rPr>
              <a:t>que</a:t>
            </a:r>
            <a:r>
              <a:rPr lang="en-US" sz="2800" spc="112" dirty="0">
                <a:solidFill>
                  <a:srgbClr val="01949A"/>
                </a:solidFill>
                <a:latin typeface="Raleway"/>
                <a:ea typeface="Raleway"/>
                <a:cs typeface="Raleway"/>
                <a:sym typeface="Raleway"/>
              </a:rPr>
              <a:t> me </a:t>
            </a:r>
            <a:r>
              <a:rPr lang="en-US" sz="2800" spc="112" dirty="0" err="1">
                <a:solidFill>
                  <a:srgbClr val="01949A"/>
                </a:solidFill>
                <a:latin typeface="Raleway"/>
                <a:ea typeface="Raleway"/>
                <a:cs typeface="Raleway"/>
                <a:sym typeface="Raleway"/>
              </a:rPr>
              <a:t>ve</a:t>
            </a:r>
            <a:r>
              <a:rPr lang="en-US" sz="2800" spc="112" dirty="0">
                <a:solidFill>
                  <a:srgbClr val="01949A"/>
                </a:solidFill>
                <a:latin typeface="Raleway"/>
                <a:ea typeface="Raleway"/>
                <a:cs typeface="Raleway"/>
                <a:sym typeface="Raleway"/>
              </a:rPr>
              <a:t>?» (vers. 13, RV60). El Dios invisible se le </a:t>
            </a:r>
            <a:r>
              <a:rPr lang="en-US" sz="2800" spc="112" dirty="0" err="1">
                <a:solidFill>
                  <a:srgbClr val="01949A"/>
                </a:solidFill>
                <a:latin typeface="Raleway"/>
                <a:ea typeface="Raleway"/>
                <a:cs typeface="Raleway"/>
                <a:sym typeface="Raleway"/>
              </a:rPr>
              <a:t>manifestó</a:t>
            </a:r>
            <a:r>
              <a:rPr lang="en-US" sz="2800" spc="112" dirty="0">
                <a:solidFill>
                  <a:srgbClr val="01949A"/>
                </a:solidFill>
                <a:latin typeface="Raleway"/>
                <a:ea typeface="Raleway"/>
                <a:cs typeface="Raleway"/>
                <a:sym typeface="Raleway"/>
              </a:rPr>
              <a:t> a </a:t>
            </a:r>
            <a:r>
              <a:rPr lang="en-US" sz="2800" spc="112" dirty="0" err="1">
                <a:solidFill>
                  <a:srgbClr val="01949A"/>
                </a:solidFill>
                <a:latin typeface="Raleway"/>
                <a:ea typeface="Raleway"/>
                <a:cs typeface="Raleway"/>
                <a:sym typeface="Raleway"/>
              </a:rPr>
              <a:t>través</a:t>
            </a:r>
            <a:r>
              <a:rPr lang="en-US" sz="2800" spc="112" dirty="0">
                <a:solidFill>
                  <a:srgbClr val="01949A"/>
                </a:solidFill>
                <a:latin typeface="Raleway"/>
                <a:ea typeface="Raleway"/>
                <a:cs typeface="Raleway"/>
                <a:sym typeface="Raleway"/>
              </a:rPr>
              <a:t> de Cristo, y </a:t>
            </a:r>
            <a:r>
              <a:rPr lang="en-US" sz="2800" spc="112" dirty="0" err="1">
                <a:solidFill>
                  <a:srgbClr val="01949A"/>
                </a:solidFill>
                <a:latin typeface="Raleway"/>
                <a:ea typeface="Raleway"/>
                <a:cs typeface="Raleway"/>
                <a:sym typeface="Raleway"/>
              </a:rPr>
              <a:t>ella</a:t>
            </a:r>
            <a:r>
              <a:rPr lang="en-US" sz="2800" spc="112" dirty="0">
                <a:solidFill>
                  <a:srgbClr val="01949A"/>
                </a:solidFill>
                <a:latin typeface="Raleway"/>
                <a:ea typeface="Raleway"/>
                <a:cs typeface="Raleway"/>
                <a:sym typeface="Raleway"/>
              </a:rPr>
              <a:t> se </a:t>
            </a:r>
            <a:r>
              <a:rPr lang="en-US" sz="2800" spc="112" dirty="0" err="1">
                <a:solidFill>
                  <a:srgbClr val="01949A"/>
                </a:solidFill>
                <a:latin typeface="Raleway"/>
                <a:ea typeface="Raleway"/>
                <a:cs typeface="Raleway"/>
                <a:sym typeface="Raleway"/>
              </a:rPr>
              <a:t>sintió</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digna</a:t>
            </a:r>
            <a:r>
              <a:rPr lang="en-US" sz="2800" spc="112" dirty="0">
                <a:solidFill>
                  <a:srgbClr val="01949A"/>
                </a:solidFill>
                <a:latin typeface="Raleway"/>
                <a:ea typeface="Raleway"/>
                <a:cs typeface="Raleway"/>
                <a:sym typeface="Raleway"/>
              </a:rPr>
              <a:t>, no solo </a:t>
            </a:r>
            <a:r>
              <a:rPr lang="en-US" sz="2800" spc="112" dirty="0" err="1">
                <a:solidFill>
                  <a:srgbClr val="01949A"/>
                </a:solidFill>
                <a:latin typeface="Raleway"/>
                <a:ea typeface="Raleway"/>
                <a:cs typeface="Raleway"/>
                <a:sym typeface="Raleway"/>
              </a:rPr>
              <a:t>porque</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vio</a:t>
            </a:r>
            <a:r>
              <a:rPr lang="en-US" sz="2800" spc="112" dirty="0">
                <a:solidFill>
                  <a:srgbClr val="01949A"/>
                </a:solidFill>
                <a:latin typeface="Raleway"/>
                <a:ea typeface="Raleway"/>
                <a:cs typeface="Raleway"/>
                <a:sym typeface="Raleway"/>
              </a:rPr>
              <a:t> a Dios, </a:t>
            </a:r>
            <a:r>
              <a:rPr lang="en-US" sz="2800" spc="112" dirty="0" err="1">
                <a:solidFill>
                  <a:srgbClr val="01949A"/>
                </a:solidFill>
                <a:latin typeface="Raleway"/>
                <a:ea typeface="Raleway"/>
                <a:cs typeface="Raleway"/>
                <a:sym typeface="Raleway"/>
              </a:rPr>
              <a:t>sino</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porque</a:t>
            </a:r>
            <a:r>
              <a:rPr lang="en-US" sz="2800" spc="112" dirty="0">
                <a:solidFill>
                  <a:srgbClr val="01949A"/>
                </a:solidFill>
                <a:latin typeface="Raleway"/>
                <a:ea typeface="Raleway"/>
                <a:cs typeface="Raleway"/>
                <a:sym typeface="Raleway"/>
              </a:rPr>
              <a:t> Dios la </a:t>
            </a:r>
            <a:r>
              <a:rPr lang="en-US" sz="2800" spc="112" dirty="0" err="1">
                <a:solidFill>
                  <a:srgbClr val="01949A"/>
                </a:solidFill>
                <a:latin typeface="Raleway"/>
                <a:ea typeface="Raleway"/>
                <a:cs typeface="Raleway"/>
                <a:sym typeface="Raleway"/>
              </a:rPr>
              <a:t>vio</a:t>
            </a:r>
            <a:r>
              <a:rPr lang="en-US" sz="2800" spc="112" dirty="0">
                <a:solidFill>
                  <a:srgbClr val="01949A"/>
                </a:solidFill>
                <a:latin typeface="Raleway"/>
                <a:ea typeface="Raleway"/>
                <a:cs typeface="Raleway"/>
                <a:sym typeface="Raleway"/>
              </a:rPr>
              <a:t> a </a:t>
            </a:r>
            <a:r>
              <a:rPr lang="en-US" sz="2800" spc="112" dirty="0" err="1">
                <a:solidFill>
                  <a:srgbClr val="01949A"/>
                </a:solidFill>
                <a:latin typeface="Raleway"/>
                <a:ea typeface="Raleway"/>
                <a:cs typeface="Raleway"/>
                <a:sym typeface="Raleway"/>
              </a:rPr>
              <a:t>ella</a:t>
            </a:r>
            <a:r>
              <a:rPr lang="en-US" sz="2800" spc="112" dirty="0">
                <a:solidFill>
                  <a:srgbClr val="01949A"/>
                </a:solidFill>
                <a:latin typeface="Raleway"/>
                <a:ea typeface="Raleway"/>
                <a:cs typeface="Raleway"/>
                <a:sym typeface="Raleway"/>
              </a:rPr>
              <a:t>. ¿No es </a:t>
            </a:r>
            <a:r>
              <a:rPr lang="en-US" sz="2800" spc="112" dirty="0" err="1">
                <a:solidFill>
                  <a:srgbClr val="01949A"/>
                </a:solidFill>
                <a:latin typeface="Raleway"/>
                <a:ea typeface="Raleway"/>
                <a:cs typeface="Raleway"/>
                <a:sym typeface="Raleway"/>
              </a:rPr>
              <a:t>maravilloso</a:t>
            </a:r>
            <a:r>
              <a:rPr lang="en-US" sz="2800" spc="112" dirty="0">
                <a:solidFill>
                  <a:srgbClr val="01949A"/>
                </a:solidFill>
                <a:latin typeface="Raleway"/>
                <a:ea typeface="Raleway"/>
                <a:cs typeface="Raleway"/>
                <a:sym typeface="Raleway"/>
              </a:rPr>
              <a:t> saber </a:t>
            </a:r>
            <a:r>
              <a:rPr lang="en-US" sz="2800" spc="112" dirty="0" err="1">
                <a:solidFill>
                  <a:srgbClr val="01949A"/>
                </a:solidFill>
                <a:latin typeface="Raleway"/>
                <a:ea typeface="Raleway"/>
                <a:cs typeface="Raleway"/>
                <a:sym typeface="Raleway"/>
              </a:rPr>
              <a:t>que</a:t>
            </a:r>
            <a:r>
              <a:rPr lang="en-US" sz="2800" spc="112" dirty="0">
                <a:solidFill>
                  <a:srgbClr val="01949A"/>
                </a:solidFill>
                <a:latin typeface="Raleway"/>
                <a:ea typeface="Raleway"/>
                <a:cs typeface="Raleway"/>
                <a:sym typeface="Raleway"/>
              </a:rPr>
              <a:t> Dios </a:t>
            </a:r>
            <a:r>
              <a:rPr lang="en-US" sz="2800" spc="112" dirty="0" err="1">
                <a:solidFill>
                  <a:srgbClr val="01949A"/>
                </a:solidFill>
                <a:latin typeface="Raleway"/>
                <a:ea typeface="Raleway"/>
                <a:cs typeface="Raleway"/>
                <a:sym typeface="Raleway"/>
              </a:rPr>
              <a:t>está</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pendiente</a:t>
            </a:r>
            <a:r>
              <a:rPr lang="en-US" sz="2800" spc="112" dirty="0">
                <a:solidFill>
                  <a:srgbClr val="01949A"/>
                </a:solidFill>
                <a:latin typeface="Raleway"/>
                <a:ea typeface="Raleway"/>
                <a:cs typeface="Raleway"/>
                <a:sym typeface="Raleway"/>
              </a:rPr>
              <a:t> de </a:t>
            </a:r>
            <a:r>
              <a:rPr lang="en-US" sz="2800" spc="112" dirty="0" err="1">
                <a:solidFill>
                  <a:srgbClr val="01949A"/>
                </a:solidFill>
                <a:latin typeface="Raleway"/>
                <a:ea typeface="Raleway"/>
                <a:cs typeface="Raleway"/>
                <a:sym typeface="Raleway"/>
              </a:rPr>
              <a:t>nuestras</a:t>
            </a:r>
            <a:r>
              <a:rPr lang="en-US" sz="2800" spc="112" dirty="0">
                <a:solidFill>
                  <a:srgbClr val="01949A"/>
                </a:solidFill>
                <a:latin typeface="Raleway"/>
                <a:ea typeface="Raleway"/>
                <a:cs typeface="Raleway"/>
                <a:sym typeface="Raleway"/>
              </a:rPr>
              <a:t> </a:t>
            </a:r>
            <a:r>
              <a:rPr lang="en-US" sz="2800" spc="112" dirty="0" err="1">
                <a:solidFill>
                  <a:srgbClr val="01949A"/>
                </a:solidFill>
                <a:latin typeface="Raleway"/>
                <a:ea typeface="Raleway"/>
                <a:cs typeface="Raleway"/>
                <a:sym typeface="Raleway"/>
              </a:rPr>
              <a:t>necesidades</a:t>
            </a:r>
            <a:r>
              <a:rPr lang="en-US" sz="2800" spc="112" dirty="0">
                <a:solidFill>
                  <a:srgbClr val="01949A"/>
                </a:solidFill>
                <a:latin typeface="Raleway"/>
                <a:ea typeface="Raleway"/>
                <a:cs typeface="Raleway"/>
                <a:sym typeface="Raleway"/>
              </a:rPr>
              <a:t>?</a:t>
            </a:r>
          </a:p>
        </p:txBody>
      </p:sp>
      <p:sp>
        <p:nvSpPr>
          <p:cNvPr id="11" name="TextBox 11"/>
          <p:cNvSpPr txBox="1"/>
          <p:nvPr/>
        </p:nvSpPr>
        <p:spPr>
          <a:xfrm>
            <a:off x="8221787" y="9303922"/>
            <a:ext cx="2122495"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BF5"/>
        </a:solidFill>
        <a:effectLst/>
      </p:bgPr>
    </p:bg>
    <p:spTree>
      <p:nvGrpSpPr>
        <p:cNvPr id="1" name=""/>
        <p:cNvGrpSpPr/>
        <p:nvPr/>
      </p:nvGrpSpPr>
      <p:grpSpPr>
        <a:xfrm>
          <a:off x="0" y="0"/>
          <a:ext cx="0" cy="0"/>
          <a:chOff x="0" y="0"/>
          <a:chExt cx="0" cy="0"/>
        </a:xfrm>
      </p:grpSpPr>
      <p:grpSp>
        <p:nvGrpSpPr>
          <p:cNvPr id="2" name="Group 2"/>
          <p:cNvGrpSpPr/>
          <p:nvPr/>
        </p:nvGrpSpPr>
        <p:grpSpPr>
          <a:xfrm>
            <a:off x="-1395966" y="708515"/>
            <a:ext cx="18739587" cy="10723154"/>
            <a:chOff x="0" y="0"/>
            <a:chExt cx="75819980" cy="43385658"/>
          </a:xfrm>
        </p:grpSpPr>
        <p:sp>
          <p:nvSpPr>
            <p:cNvPr id="3" name="Freeform 3"/>
            <p:cNvSpPr/>
            <p:nvPr/>
          </p:nvSpPr>
          <p:spPr>
            <a:xfrm>
              <a:off x="0" y="0"/>
              <a:ext cx="75819980" cy="43385659"/>
            </a:xfrm>
            <a:custGeom>
              <a:avLst/>
              <a:gdLst/>
              <a:ahLst/>
              <a:cxnLst/>
              <a:rect l="l" t="t" r="r" b="b"/>
              <a:pathLst>
                <a:path w="75819980" h="43385659">
                  <a:moveTo>
                    <a:pt x="75593922" y="0"/>
                  </a:moveTo>
                  <a:lnTo>
                    <a:pt x="0" y="0"/>
                  </a:lnTo>
                  <a:lnTo>
                    <a:pt x="0" y="43385659"/>
                  </a:lnTo>
                  <a:lnTo>
                    <a:pt x="75819980" y="43385659"/>
                  </a:lnTo>
                  <a:lnTo>
                    <a:pt x="75819980" y="0"/>
                  </a:lnTo>
                  <a:lnTo>
                    <a:pt x="75593922" y="0"/>
                  </a:lnTo>
                  <a:close/>
                  <a:moveTo>
                    <a:pt x="75593922" y="43159598"/>
                  </a:moveTo>
                  <a:lnTo>
                    <a:pt x="228600" y="43159598"/>
                  </a:lnTo>
                  <a:lnTo>
                    <a:pt x="228600" y="228600"/>
                  </a:lnTo>
                  <a:lnTo>
                    <a:pt x="75593922" y="228600"/>
                  </a:lnTo>
                  <a:lnTo>
                    <a:pt x="75593922" y="43159598"/>
                  </a:lnTo>
                  <a:close/>
                </a:path>
              </a:pathLst>
            </a:custGeom>
            <a:solidFill>
              <a:srgbClr val="01949A"/>
            </a:solidFill>
          </p:spPr>
          <p:txBody>
            <a:bodyPr/>
            <a:lstStyle/>
            <a:p>
              <a:endParaRPr lang="es-CO"/>
            </a:p>
          </p:txBody>
        </p:sp>
      </p:grpSp>
      <p:grpSp>
        <p:nvGrpSpPr>
          <p:cNvPr id="4" name="Group 4"/>
          <p:cNvGrpSpPr/>
          <p:nvPr/>
        </p:nvGrpSpPr>
        <p:grpSpPr>
          <a:xfrm>
            <a:off x="11119387" y="-800553"/>
            <a:ext cx="8633419" cy="9056904"/>
            <a:chOff x="0" y="0"/>
            <a:chExt cx="34930632" cy="36644045"/>
          </a:xfrm>
        </p:grpSpPr>
        <p:sp>
          <p:nvSpPr>
            <p:cNvPr id="5" name="Freeform 5"/>
            <p:cNvSpPr/>
            <p:nvPr/>
          </p:nvSpPr>
          <p:spPr>
            <a:xfrm>
              <a:off x="0" y="0"/>
              <a:ext cx="34930631" cy="36644045"/>
            </a:xfrm>
            <a:custGeom>
              <a:avLst/>
              <a:gdLst/>
              <a:ahLst/>
              <a:cxnLst/>
              <a:rect l="l" t="t" r="r" b="b"/>
              <a:pathLst>
                <a:path w="34930631" h="36644045">
                  <a:moveTo>
                    <a:pt x="34704573" y="0"/>
                  </a:moveTo>
                  <a:lnTo>
                    <a:pt x="0" y="0"/>
                  </a:lnTo>
                  <a:lnTo>
                    <a:pt x="0" y="36644045"/>
                  </a:lnTo>
                  <a:lnTo>
                    <a:pt x="34930631" y="36644045"/>
                  </a:lnTo>
                  <a:lnTo>
                    <a:pt x="34930631" y="0"/>
                  </a:lnTo>
                  <a:lnTo>
                    <a:pt x="34704573" y="0"/>
                  </a:lnTo>
                  <a:close/>
                  <a:moveTo>
                    <a:pt x="34704573" y="36417985"/>
                  </a:moveTo>
                  <a:lnTo>
                    <a:pt x="228600" y="36417985"/>
                  </a:lnTo>
                  <a:lnTo>
                    <a:pt x="228600" y="228600"/>
                  </a:lnTo>
                  <a:lnTo>
                    <a:pt x="34704573" y="228600"/>
                  </a:lnTo>
                  <a:lnTo>
                    <a:pt x="34704573" y="36417985"/>
                  </a:lnTo>
                  <a:close/>
                </a:path>
              </a:pathLst>
            </a:custGeom>
            <a:solidFill>
              <a:srgbClr val="01949A"/>
            </a:solidFill>
          </p:spPr>
          <p:txBody>
            <a:bodyPr/>
            <a:lstStyle/>
            <a:p>
              <a:endParaRPr lang="es-CO"/>
            </a:p>
          </p:txBody>
        </p:sp>
      </p:grpSp>
      <p:sp>
        <p:nvSpPr>
          <p:cNvPr id="6" name="Freeform 6"/>
          <p:cNvSpPr/>
          <p:nvPr/>
        </p:nvSpPr>
        <p:spPr>
          <a:xfrm>
            <a:off x="11587236" y="-800553"/>
            <a:ext cx="5315881" cy="11888106"/>
          </a:xfrm>
          <a:custGeom>
            <a:avLst/>
            <a:gdLst/>
            <a:ahLst/>
            <a:cxnLst/>
            <a:rect l="l" t="t" r="r" b="b"/>
            <a:pathLst>
              <a:path w="5315881" h="11888106">
                <a:moveTo>
                  <a:pt x="0" y="0"/>
                </a:moveTo>
                <a:lnTo>
                  <a:pt x="5315882" y="0"/>
                </a:lnTo>
                <a:lnTo>
                  <a:pt x="5315882" y="11888106"/>
                </a:lnTo>
                <a:lnTo>
                  <a:pt x="0" y="11888106"/>
                </a:lnTo>
                <a:lnTo>
                  <a:pt x="0" y="0"/>
                </a:lnTo>
                <a:close/>
              </a:path>
            </a:pathLst>
          </a:custGeom>
          <a:blipFill>
            <a:blip r:embed="rId2"/>
            <a:stretch>
              <a:fillRect l="-160033" r="-75627"/>
            </a:stretch>
          </a:blipFill>
        </p:spPr>
        <p:txBody>
          <a:bodyPr/>
          <a:lstStyle/>
          <a:p>
            <a:endParaRPr lang="es-CO"/>
          </a:p>
        </p:txBody>
      </p:sp>
      <p:sp>
        <p:nvSpPr>
          <p:cNvPr id="7" name="AutoShape 7"/>
          <p:cNvSpPr/>
          <p:nvPr/>
        </p:nvSpPr>
        <p:spPr>
          <a:xfrm>
            <a:off x="15810387" y="-638149"/>
            <a:ext cx="3588833" cy="3122181"/>
          </a:xfrm>
          <a:prstGeom prst="rect">
            <a:avLst/>
          </a:prstGeom>
          <a:solidFill>
            <a:srgbClr val="CD0046"/>
          </a:solidFill>
        </p:spPr>
        <p:txBody>
          <a:bodyPr/>
          <a:lstStyle/>
          <a:p>
            <a:endParaRPr lang="es-CO"/>
          </a:p>
        </p:txBody>
      </p:sp>
      <p:sp>
        <p:nvSpPr>
          <p:cNvPr id="8" name="AutoShape 8"/>
          <p:cNvSpPr/>
          <p:nvPr/>
        </p:nvSpPr>
        <p:spPr>
          <a:xfrm>
            <a:off x="10426719" y="8037817"/>
            <a:ext cx="2321034" cy="3049736"/>
          </a:xfrm>
          <a:prstGeom prst="rect">
            <a:avLst/>
          </a:prstGeom>
          <a:solidFill>
            <a:srgbClr val="01949A"/>
          </a:solidFill>
        </p:spPr>
        <p:txBody>
          <a:bodyPr/>
          <a:lstStyle/>
          <a:p>
            <a:endParaRPr lang="es-CO"/>
          </a:p>
        </p:txBody>
      </p:sp>
      <p:sp>
        <p:nvSpPr>
          <p:cNvPr id="9" name="TextBox 9"/>
          <p:cNvSpPr txBox="1"/>
          <p:nvPr/>
        </p:nvSpPr>
        <p:spPr>
          <a:xfrm>
            <a:off x="864544" y="4736592"/>
            <a:ext cx="8710218" cy="813816"/>
          </a:xfrm>
          <a:prstGeom prst="rect">
            <a:avLst/>
          </a:prstGeom>
        </p:spPr>
        <p:txBody>
          <a:bodyPr lIns="0" tIns="0" rIns="0" bIns="0" rtlCol="0" anchor="t">
            <a:spAutoFit/>
          </a:bodyPr>
          <a:lstStyle/>
          <a:p>
            <a:pPr algn="l">
              <a:lnSpc>
                <a:spcPts val="6372"/>
              </a:lnSpc>
            </a:pPr>
            <a:r>
              <a:rPr lang="en-US" sz="5400" b="1" spc="313">
                <a:solidFill>
                  <a:srgbClr val="01949A"/>
                </a:solidFill>
                <a:latin typeface="Raleway Bold"/>
                <a:ea typeface="Raleway Bold"/>
                <a:cs typeface="Raleway Bold"/>
                <a:sym typeface="Raleway Bold"/>
              </a:rPr>
              <a:t>MOMENTO DE ORACION</a:t>
            </a:r>
          </a:p>
        </p:txBody>
      </p:sp>
      <p:sp>
        <p:nvSpPr>
          <p:cNvPr id="10" name="TextBox 10"/>
          <p:cNvSpPr txBox="1"/>
          <p:nvPr/>
        </p:nvSpPr>
        <p:spPr>
          <a:xfrm>
            <a:off x="8221787" y="9303922"/>
            <a:ext cx="1989013" cy="229165"/>
          </a:xfrm>
          <a:prstGeom prst="rect">
            <a:avLst/>
          </a:prstGeom>
        </p:spPr>
        <p:txBody>
          <a:bodyPr wrap="square" lIns="0" tIns="0" rIns="0" bIns="0" rtlCol="0" anchor="t">
            <a:spAutoFit/>
          </a:bodyPr>
          <a:lstStyle/>
          <a:p>
            <a:pPr algn="ctr">
              <a:lnSpc>
                <a:spcPts val="2016"/>
              </a:lnSpc>
              <a:spcBef>
                <a:spcPct val="0"/>
              </a:spcBef>
            </a:pPr>
            <a:r>
              <a:rPr lang="en-US" sz="1200" spc="108" dirty="0">
                <a:solidFill>
                  <a:srgbClr val="CD0046">
                    <a:alpha val="45882"/>
                  </a:srgbClr>
                </a:solidFill>
                <a:latin typeface="Raleway"/>
                <a:ea typeface="Raleway"/>
                <a:cs typeface="Raleway"/>
                <a:sym typeface="Raleway"/>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1588</Words>
  <Application>Microsoft Office PowerPoint</Application>
  <PresentationFormat>Personalizado</PresentationFormat>
  <Paragraphs>55</Paragraphs>
  <Slides>19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Raleway Heavy</vt:lpstr>
      <vt:lpstr>Arial</vt:lpstr>
      <vt:lpstr>Raleway</vt:lpstr>
      <vt:lpstr>Calibri</vt:lpstr>
      <vt:lpstr>Raleway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 DIA PPT 13-06-26</dc:title>
  <cp:lastModifiedBy>Diego Castilla</cp:lastModifiedBy>
  <cp:revision>2</cp:revision>
  <dcterms:created xsi:type="dcterms:W3CDTF">2006-08-16T00:00:00Z</dcterms:created>
  <dcterms:modified xsi:type="dcterms:W3CDTF">2026-06-09T22:38:07Z</dcterms:modified>
  <dc:identifier>DAHMHZ5uROA</dc:identifier>
</cp:coreProperties>
</file>