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8288000" cy="10287000"/>
  <p:notesSz cx="6858000" cy="9144000"/>
  <p:embeddedFontLst>
    <p:embeddedFont>
      <p:font typeface="Anantason ExtraExpanded" panose="020B0604020202020204" charset="-34"/>
      <p:regular r:id="rId20"/>
    </p:embeddedFont>
    <p:embeddedFont>
      <p:font typeface="Anantason ExtraExpanded Medium" panose="020B0604020202020204" charset="-34"/>
      <p:regular r:id="rId21"/>
    </p:embeddedFont>
    <p:embeddedFont>
      <p:font typeface="Anantason UltraExpanded Light" panose="020B0604020202020204" charset="-34"/>
      <p:regular r:id="rId22"/>
    </p:embeddedFont>
    <p:embeddedFont>
      <p:font typeface="Angsana New" panose="02020603050405020304" pitchFamily="18" charset="-34"/>
      <p:regular r:id="rId23"/>
    </p:embeddedFont>
    <p:embeddedFont>
      <p:font typeface="Literaturnaya" panose="020B0604020202020204" charset="0"/>
      <p:regular r:id="rId24"/>
    </p:embeddedFont>
    <p:embeddedFont>
      <p:font typeface="Sloop Script Pro"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6D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4" d="100"/>
          <a:sy n="44" d="100"/>
        </p:scale>
        <p:origin x="87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592" b="-33592"/>
            </a:stretch>
          </a:blipFill>
        </p:spPr>
        <p:txBody>
          <a:bodyPr/>
          <a:lstStyle/>
          <a:p>
            <a:endParaRPr lang="es-CO"/>
          </a:p>
        </p:txBody>
      </p:sp>
      <p:grpSp>
        <p:nvGrpSpPr>
          <p:cNvPr id="3" name="Group 3"/>
          <p:cNvGrpSpPr/>
          <p:nvPr/>
        </p:nvGrpSpPr>
        <p:grpSpPr>
          <a:xfrm>
            <a:off x="0" y="0"/>
            <a:ext cx="18288000" cy="1019175"/>
            <a:chOff x="0" y="0"/>
            <a:chExt cx="4816593" cy="268425"/>
          </a:xfrm>
        </p:grpSpPr>
        <p:sp>
          <p:nvSpPr>
            <p:cNvPr id="4" name="Freeform 4"/>
            <p:cNvSpPr/>
            <p:nvPr/>
          </p:nvSpPr>
          <p:spPr>
            <a:xfrm>
              <a:off x="0" y="0"/>
              <a:ext cx="4816592" cy="268425"/>
            </a:xfrm>
            <a:custGeom>
              <a:avLst/>
              <a:gdLst/>
              <a:ahLst/>
              <a:cxnLst/>
              <a:rect l="l" t="t" r="r" b="b"/>
              <a:pathLst>
                <a:path w="4816592" h="268425">
                  <a:moveTo>
                    <a:pt x="0" y="0"/>
                  </a:moveTo>
                  <a:lnTo>
                    <a:pt x="4816592" y="0"/>
                  </a:lnTo>
                  <a:lnTo>
                    <a:pt x="4816592" y="268425"/>
                  </a:lnTo>
                  <a:lnTo>
                    <a:pt x="0" y="268425"/>
                  </a:lnTo>
                  <a:close/>
                </a:path>
              </a:pathLst>
            </a:custGeom>
            <a:solidFill>
              <a:srgbClr val="EDE6D3"/>
            </a:solidFill>
          </p:spPr>
          <p:txBody>
            <a:bodyPr/>
            <a:lstStyle/>
            <a:p>
              <a:endParaRPr lang="es-CO"/>
            </a:p>
          </p:txBody>
        </p:sp>
        <p:sp>
          <p:nvSpPr>
            <p:cNvPr id="5" name="TextBox 5"/>
            <p:cNvSpPr txBox="1"/>
            <p:nvPr/>
          </p:nvSpPr>
          <p:spPr>
            <a:xfrm>
              <a:off x="0" y="-38100"/>
              <a:ext cx="4816593" cy="306525"/>
            </a:xfrm>
            <a:prstGeom prst="rect">
              <a:avLst/>
            </a:prstGeom>
          </p:spPr>
          <p:txBody>
            <a:bodyPr lIns="50800" tIns="50800" rIns="50800" bIns="50800" rtlCol="0" anchor="ctr"/>
            <a:lstStyle/>
            <a:p>
              <a:pPr algn="ctr">
                <a:lnSpc>
                  <a:spcPts val="2659"/>
                </a:lnSpc>
              </a:pPr>
              <a:endParaRPr/>
            </a:p>
          </p:txBody>
        </p:sp>
      </p:grpSp>
      <p:sp>
        <p:nvSpPr>
          <p:cNvPr id="6" name="AutoShape 6"/>
          <p:cNvSpPr/>
          <p:nvPr/>
        </p:nvSpPr>
        <p:spPr>
          <a:xfrm>
            <a:off x="4762" y="1019175"/>
            <a:ext cx="18283238" cy="0"/>
          </a:xfrm>
          <a:prstGeom prst="line">
            <a:avLst/>
          </a:prstGeom>
          <a:ln w="9525" cap="flat">
            <a:solidFill>
              <a:srgbClr val="7B6357"/>
            </a:solidFill>
            <a:prstDash val="solid"/>
            <a:headEnd type="none" w="sm" len="sm"/>
            <a:tailEnd type="none" w="sm" len="sm"/>
          </a:ln>
        </p:spPr>
        <p:txBody>
          <a:bodyPr/>
          <a:lstStyle/>
          <a:p>
            <a:endParaRPr lang="es-CO"/>
          </a:p>
        </p:txBody>
      </p:sp>
      <p:grpSp>
        <p:nvGrpSpPr>
          <p:cNvPr id="7" name="Group 7"/>
          <p:cNvGrpSpPr/>
          <p:nvPr/>
        </p:nvGrpSpPr>
        <p:grpSpPr>
          <a:xfrm rot="-10800000">
            <a:off x="0" y="9267825"/>
            <a:ext cx="18288000" cy="1019175"/>
            <a:chOff x="0" y="0"/>
            <a:chExt cx="4816593" cy="268425"/>
          </a:xfrm>
        </p:grpSpPr>
        <p:sp>
          <p:nvSpPr>
            <p:cNvPr id="8" name="Freeform 8"/>
            <p:cNvSpPr/>
            <p:nvPr/>
          </p:nvSpPr>
          <p:spPr>
            <a:xfrm>
              <a:off x="0" y="0"/>
              <a:ext cx="4816592" cy="268425"/>
            </a:xfrm>
            <a:custGeom>
              <a:avLst/>
              <a:gdLst/>
              <a:ahLst/>
              <a:cxnLst/>
              <a:rect l="l" t="t" r="r" b="b"/>
              <a:pathLst>
                <a:path w="4816592" h="268425">
                  <a:moveTo>
                    <a:pt x="0" y="0"/>
                  </a:moveTo>
                  <a:lnTo>
                    <a:pt x="4816592" y="0"/>
                  </a:lnTo>
                  <a:lnTo>
                    <a:pt x="4816592" y="268425"/>
                  </a:lnTo>
                  <a:lnTo>
                    <a:pt x="0" y="268425"/>
                  </a:lnTo>
                  <a:close/>
                </a:path>
              </a:pathLst>
            </a:custGeom>
            <a:solidFill>
              <a:srgbClr val="EDE6D3"/>
            </a:solidFill>
          </p:spPr>
          <p:txBody>
            <a:bodyPr/>
            <a:lstStyle/>
            <a:p>
              <a:endParaRPr lang="es-CO"/>
            </a:p>
          </p:txBody>
        </p:sp>
        <p:sp>
          <p:nvSpPr>
            <p:cNvPr id="9" name="TextBox 9"/>
            <p:cNvSpPr txBox="1"/>
            <p:nvPr/>
          </p:nvSpPr>
          <p:spPr>
            <a:xfrm>
              <a:off x="0" y="-38100"/>
              <a:ext cx="4816593" cy="306525"/>
            </a:xfrm>
            <a:prstGeom prst="rect">
              <a:avLst/>
            </a:prstGeom>
          </p:spPr>
          <p:txBody>
            <a:bodyPr lIns="50800" tIns="50800" rIns="50800" bIns="50800" rtlCol="0" anchor="ctr"/>
            <a:lstStyle/>
            <a:p>
              <a:pPr algn="ctr">
                <a:lnSpc>
                  <a:spcPts val="2659"/>
                </a:lnSpc>
              </a:pPr>
              <a:endParaRPr/>
            </a:p>
          </p:txBody>
        </p:sp>
      </p:grpSp>
      <p:sp>
        <p:nvSpPr>
          <p:cNvPr id="10" name="AutoShape 10"/>
          <p:cNvSpPr/>
          <p:nvPr/>
        </p:nvSpPr>
        <p:spPr>
          <a:xfrm rot="-10800000">
            <a:off x="4763" y="9258300"/>
            <a:ext cx="18283238" cy="0"/>
          </a:xfrm>
          <a:prstGeom prst="line">
            <a:avLst/>
          </a:prstGeom>
          <a:ln w="9525" cap="flat">
            <a:solidFill>
              <a:srgbClr val="7B6357"/>
            </a:solidFill>
            <a:prstDash val="solid"/>
            <a:headEnd type="none" w="sm" len="sm"/>
            <a:tailEnd type="none" w="sm" len="sm"/>
          </a:ln>
        </p:spPr>
        <p:txBody>
          <a:bodyPr/>
          <a:lstStyle/>
          <a:p>
            <a:endParaRPr lang="es-CO"/>
          </a:p>
        </p:txBody>
      </p:sp>
      <p:grpSp>
        <p:nvGrpSpPr>
          <p:cNvPr id="11" name="Group 11"/>
          <p:cNvGrpSpPr/>
          <p:nvPr/>
        </p:nvGrpSpPr>
        <p:grpSpPr>
          <a:xfrm>
            <a:off x="6253674" y="8123537"/>
            <a:ext cx="5617075" cy="5812477"/>
            <a:chOff x="0" y="0"/>
            <a:chExt cx="785476" cy="812800"/>
          </a:xfrm>
        </p:grpSpPr>
        <p:sp>
          <p:nvSpPr>
            <p:cNvPr id="12" name="Freeform 12"/>
            <p:cNvSpPr/>
            <p:nvPr/>
          </p:nvSpPr>
          <p:spPr>
            <a:xfrm>
              <a:off x="0" y="0"/>
              <a:ext cx="785476" cy="812800"/>
            </a:xfrm>
            <a:custGeom>
              <a:avLst/>
              <a:gdLst/>
              <a:ahLst/>
              <a:cxnLst/>
              <a:rect l="l" t="t" r="r" b="b"/>
              <a:pathLst>
                <a:path w="785476" h="812800">
                  <a:moveTo>
                    <a:pt x="261967" y="19070"/>
                  </a:moveTo>
                  <a:cubicBezTo>
                    <a:pt x="302106" y="7556"/>
                    <a:pt x="348017" y="0"/>
                    <a:pt x="392949" y="0"/>
                  </a:cubicBezTo>
                  <a:cubicBezTo>
                    <a:pt x="437883" y="0"/>
                    <a:pt x="481120" y="6476"/>
                    <a:pt x="520965" y="17990"/>
                  </a:cubicBezTo>
                  <a:cubicBezTo>
                    <a:pt x="521814" y="18350"/>
                    <a:pt x="522661" y="18350"/>
                    <a:pt x="523509" y="18710"/>
                  </a:cubicBezTo>
                  <a:cubicBezTo>
                    <a:pt x="673144" y="64765"/>
                    <a:pt x="783356" y="186379"/>
                    <a:pt x="785476" y="328502"/>
                  </a:cubicBezTo>
                  <a:lnTo>
                    <a:pt x="785476" y="812800"/>
                  </a:lnTo>
                  <a:lnTo>
                    <a:pt x="0" y="812800"/>
                  </a:lnTo>
                  <a:lnTo>
                    <a:pt x="0" y="328861"/>
                  </a:lnTo>
                  <a:cubicBezTo>
                    <a:pt x="2119" y="185660"/>
                    <a:pt x="110636" y="64045"/>
                    <a:pt x="261967" y="19070"/>
                  </a:cubicBezTo>
                  <a:close/>
                </a:path>
              </a:pathLst>
            </a:custGeom>
            <a:ln w="9525" cap="sq">
              <a:solidFill>
                <a:srgbClr val="7B6357"/>
              </a:solidFill>
              <a:prstDash val="solid"/>
              <a:miter/>
            </a:ln>
          </p:spPr>
          <p:txBody>
            <a:bodyPr/>
            <a:lstStyle/>
            <a:p>
              <a:endParaRPr lang="es-CO"/>
            </a:p>
          </p:txBody>
        </p:sp>
        <p:sp>
          <p:nvSpPr>
            <p:cNvPr id="13" name="TextBox 13"/>
            <p:cNvSpPr txBox="1"/>
            <p:nvPr/>
          </p:nvSpPr>
          <p:spPr>
            <a:xfrm>
              <a:off x="0" y="88900"/>
              <a:ext cx="785476" cy="723900"/>
            </a:xfrm>
            <a:prstGeom prst="rect">
              <a:avLst/>
            </a:prstGeom>
          </p:spPr>
          <p:txBody>
            <a:bodyPr lIns="50800" tIns="50800" rIns="50800" bIns="50800" rtlCol="0" anchor="ctr"/>
            <a:lstStyle/>
            <a:p>
              <a:pPr algn="ctr">
                <a:lnSpc>
                  <a:spcPts val="2659"/>
                </a:lnSpc>
              </a:pPr>
              <a:endParaRPr/>
            </a:p>
          </p:txBody>
        </p:sp>
      </p:grpSp>
      <p:grpSp>
        <p:nvGrpSpPr>
          <p:cNvPr id="14" name="Group 14"/>
          <p:cNvGrpSpPr/>
          <p:nvPr/>
        </p:nvGrpSpPr>
        <p:grpSpPr>
          <a:xfrm rot="-10800000">
            <a:off x="6253674" y="-3631811"/>
            <a:ext cx="5617075" cy="5812477"/>
            <a:chOff x="0" y="0"/>
            <a:chExt cx="785476" cy="812800"/>
          </a:xfrm>
        </p:grpSpPr>
        <p:sp>
          <p:nvSpPr>
            <p:cNvPr id="15" name="Freeform 15"/>
            <p:cNvSpPr/>
            <p:nvPr/>
          </p:nvSpPr>
          <p:spPr>
            <a:xfrm>
              <a:off x="0" y="0"/>
              <a:ext cx="785476" cy="812800"/>
            </a:xfrm>
            <a:custGeom>
              <a:avLst/>
              <a:gdLst/>
              <a:ahLst/>
              <a:cxnLst/>
              <a:rect l="l" t="t" r="r" b="b"/>
              <a:pathLst>
                <a:path w="785476" h="812800">
                  <a:moveTo>
                    <a:pt x="261967" y="19070"/>
                  </a:moveTo>
                  <a:cubicBezTo>
                    <a:pt x="302106" y="7556"/>
                    <a:pt x="348017" y="0"/>
                    <a:pt x="392949" y="0"/>
                  </a:cubicBezTo>
                  <a:cubicBezTo>
                    <a:pt x="437883" y="0"/>
                    <a:pt x="481120" y="6476"/>
                    <a:pt x="520965" y="17990"/>
                  </a:cubicBezTo>
                  <a:cubicBezTo>
                    <a:pt x="521814" y="18350"/>
                    <a:pt x="522661" y="18350"/>
                    <a:pt x="523509" y="18710"/>
                  </a:cubicBezTo>
                  <a:cubicBezTo>
                    <a:pt x="673144" y="64765"/>
                    <a:pt x="783356" y="186379"/>
                    <a:pt x="785476" y="328502"/>
                  </a:cubicBezTo>
                  <a:lnTo>
                    <a:pt x="785476" y="812800"/>
                  </a:lnTo>
                  <a:lnTo>
                    <a:pt x="0" y="812800"/>
                  </a:lnTo>
                  <a:lnTo>
                    <a:pt x="0" y="328861"/>
                  </a:lnTo>
                  <a:cubicBezTo>
                    <a:pt x="2119" y="185660"/>
                    <a:pt x="110636" y="64045"/>
                    <a:pt x="261967" y="19070"/>
                  </a:cubicBezTo>
                  <a:close/>
                </a:path>
              </a:pathLst>
            </a:custGeom>
            <a:ln w="9525" cap="sq">
              <a:solidFill>
                <a:srgbClr val="7B6357"/>
              </a:solidFill>
              <a:prstDash val="solid"/>
              <a:miter/>
            </a:ln>
          </p:spPr>
          <p:txBody>
            <a:bodyPr/>
            <a:lstStyle/>
            <a:p>
              <a:endParaRPr lang="es-CO"/>
            </a:p>
          </p:txBody>
        </p:sp>
        <p:sp>
          <p:nvSpPr>
            <p:cNvPr id="16" name="TextBox 16"/>
            <p:cNvSpPr txBox="1"/>
            <p:nvPr/>
          </p:nvSpPr>
          <p:spPr>
            <a:xfrm>
              <a:off x="0" y="88900"/>
              <a:ext cx="785476" cy="723900"/>
            </a:xfrm>
            <a:prstGeom prst="rect">
              <a:avLst/>
            </a:prstGeom>
          </p:spPr>
          <p:txBody>
            <a:bodyPr lIns="50800" tIns="50800" rIns="50800" bIns="50800" rtlCol="0" anchor="ctr"/>
            <a:lstStyle/>
            <a:p>
              <a:pPr algn="ctr">
                <a:lnSpc>
                  <a:spcPts val="2659"/>
                </a:lnSpc>
              </a:pPr>
              <a:endParaRPr/>
            </a:p>
          </p:txBody>
        </p:sp>
      </p:grpSp>
      <p:grpSp>
        <p:nvGrpSpPr>
          <p:cNvPr id="17" name="Group 17"/>
          <p:cNvGrpSpPr/>
          <p:nvPr/>
        </p:nvGrpSpPr>
        <p:grpSpPr>
          <a:xfrm>
            <a:off x="1028700" y="1028700"/>
            <a:ext cx="9031008" cy="8229600"/>
            <a:chOff x="0" y="0"/>
            <a:chExt cx="2378537" cy="2167467"/>
          </a:xfrm>
        </p:grpSpPr>
        <p:sp>
          <p:nvSpPr>
            <p:cNvPr id="18" name="Freeform 18"/>
            <p:cNvSpPr/>
            <p:nvPr/>
          </p:nvSpPr>
          <p:spPr>
            <a:xfrm>
              <a:off x="0" y="0"/>
              <a:ext cx="2378537" cy="2167467"/>
            </a:xfrm>
            <a:custGeom>
              <a:avLst/>
              <a:gdLst/>
              <a:ahLst/>
              <a:cxnLst/>
              <a:rect l="l" t="t" r="r" b="b"/>
              <a:pathLst>
                <a:path w="2378537" h="2167467">
                  <a:moveTo>
                    <a:pt x="0" y="0"/>
                  </a:moveTo>
                  <a:lnTo>
                    <a:pt x="2378537" y="0"/>
                  </a:lnTo>
                  <a:lnTo>
                    <a:pt x="2378537" y="2167467"/>
                  </a:lnTo>
                  <a:lnTo>
                    <a:pt x="0" y="2167467"/>
                  </a:lnTo>
                  <a:close/>
                </a:path>
              </a:pathLst>
            </a:custGeom>
            <a:solidFill>
              <a:srgbClr val="D2C8BE"/>
            </a:solidFill>
          </p:spPr>
          <p:txBody>
            <a:bodyPr/>
            <a:lstStyle/>
            <a:p>
              <a:endParaRPr lang="es-CO"/>
            </a:p>
          </p:txBody>
        </p:sp>
        <p:sp>
          <p:nvSpPr>
            <p:cNvPr id="19" name="TextBox 19"/>
            <p:cNvSpPr txBox="1"/>
            <p:nvPr/>
          </p:nvSpPr>
          <p:spPr>
            <a:xfrm>
              <a:off x="0" y="-38100"/>
              <a:ext cx="2378537" cy="2205567"/>
            </a:xfrm>
            <a:prstGeom prst="rect">
              <a:avLst/>
            </a:prstGeom>
          </p:spPr>
          <p:txBody>
            <a:bodyPr lIns="50800" tIns="50800" rIns="50800" bIns="50800" rtlCol="0" anchor="ctr"/>
            <a:lstStyle/>
            <a:p>
              <a:pPr algn="ctr">
                <a:lnSpc>
                  <a:spcPts val="2659"/>
                </a:lnSpc>
              </a:pPr>
              <a:endParaRPr/>
            </a:p>
          </p:txBody>
        </p:sp>
      </p:grpSp>
      <p:sp>
        <p:nvSpPr>
          <p:cNvPr id="20" name="Freeform 20"/>
          <p:cNvSpPr/>
          <p:nvPr/>
        </p:nvSpPr>
        <p:spPr>
          <a:xfrm>
            <a:off x="1544882" y="3732463"/>
            <a:ext cx="7998645" cy="4362897"/>
          </a:xfrm>
          <a:custGeom>
            <a:avLst/>
            <a:gdLst/>
            <a:ahLst/>
            <a:cxnLst/>
            <a:rect l="l" t="t" r="r" b="b"/>
            <a:pathLst>
              <a:path w="7998645" h="4362897">
                <a:moveTo>
                  <a:pt x="0" y="0"/>
                </a:moveTo>
                <a:lnTo>
                  <a:pt x="7998644" y="0"/>
                </a:lnTo>
                <a:lnTo>
                  <a:pt x="7998644" y="4362897"/>
                </a:lnTo>
                <a:lnTo>
                  <a:pt x="0" y="4362897"/>
                </a:lnTo>
                <a:lnTo>
                  <a:pt x="0" y="0"/>
                </a:lnTo>
                <a:close/>
              </a:path>
            </a:pathLst>
          </a:custGeom>
          <a:blipFill>
            <a:blip r:embed="rId3"/>
            <a:stretch>
              <a:fillRect/>
            </a:stretch>
          </a:blipFill>
        </p:spPr>
        <p:txBody>
          <a:bodyPr/>
          <a:lstStyle/>
          <a:p>
            <a:endParaRPr lang="es-CO"/>
          </a:p>
        </p:txBody>
      </p:sp>
      <p:sp>
        <p:nvSpPr>
          <p:cNvPr id="21" name="TextBox 21"/>
          <p:cNvSpPr txBox="1"/>
          <p:nvPr/>
        </p:nvSpPr>
        <p:spPr>
          <a:xfrm>
            <a:off x="6008808" y="1847048"/>
            <a:ext cx="8513848" cy="1101786"/>
          </a:xfrm>
          <a:prstGeom prst="rect">
            <a:avLst/>
          </a:prstGeom>
        </p:spPr>
        <p:txBody>
          <a:bodyPr lIns="0" tIns="0" rIns="0" bIns="0" rtlCol="0" anchor="t">
            <a:spAutoFit/>
          </a:bodyPr>
          <a:lstStyle/>
          <a:p>
            <a:pPr marL="0" lvl="0" indent="0" algn="ctr">
              <a:lnSpc>
                <a:spcPts val="9096"/>
              </a:lnSpc>
              <a:spcBef>
                <a:spcPct val="0"/>
              </a:spcBef>
            </a:pPr>
            <a:r>
              <a:rPr lang="en-US" sz="6497" spc="240">
                <a:solidFill>
                  <a:srgbClr val="7B6357"/>
                </a:solidFill>
                <a:latin typeface="Anantason ExtraExpanded"/>
                <a:ea typeface="Anantason ExtraExpanded"/>
                <a:cs typeface="Anantason ExtraExpanded"/>
                <a:sym typeface="Anantason ExtraExpanded"/>
              </a:rPr>
              <a:t>DE VUELTA </a:t>
            </a:r>
          </a:p>
        </p:txBody>
      </p:sp>
      <p:sp>
        <p:nvSpPr>
          <p:cNvPr id="22" name="TextBox 22"/>
          <p:cNvSpPr txBox="1"/>
          <p:nvPr/>
        </p:nvSpPr>
        <p:spPr>
          <a:xfrm>
            <a:off x="4776208" y="2748809"/>
            <a:ext cx="9746448" cy="1767284"/>
          </a:xfrm>
          <a:prstGeom prst="rect">
            <a:avLst/>
          </a:prstGeom>
        </p:spPr>
        <p:txBody>
          <a:bodyPr lIns="0" tIns="0" rIns="0" bIns="0" rtlCol="0" anchor="t">
            <a:spAutoFit/>
          </a:bodyPr>
          <a:lstStyle/>
          <a:p>
            <a:pPr algn="r">
              <a:lnSpc>
                <a:spcPts val="14415"/>
              </a:lnSpc>
            </a:pPr>
            <a:r>
              <a:rPr lang="en-US" sz="10296" i="1" spc="41">
                <a:solidFill>
                  <a:srgbClr val="986D23"/>
                </a:solidFill>
                <a:latin typeface="Sloop Script Pro"/>
                <a:ea typeface="Sloop Script Pro"/>
                <a:cs typeface="Sloop Script Pro"/>
                <a:sym typeface="Sloop Script Pro"/>
              </a:rPr>
              <a:t>al altar</a:t>
            </a:r>
          </a:p>
        </p:txBody>
      </p:sp>
      <p:sp>
        <p:nvSpPr>
          <p:cNvPr id="23" name="TextBox 23"/>
          <p:cNvSpPr txBox="1"/>
          <p:nvPr/>
        </p:nvSpPr>
        <p:spPr>
          <a:xfrm>
            <a:off x="7853577" y="9479511"/>
            <a:ext cx="2417269" cy="323215"/>
          </a:xfrm>
          <a:prstGeom prst="rect">
            <a:avLst/>
          </a:prstGeom>
        </p:spPr>
        <p:txBody>
          <a:bodyPr lIns="0" tIns="0" rIns="0" bIns="0" rtlCol="0" anchor="t">
            <a:spAutoFit/>
          </a:bodyPr>
          <a:lstStyle/>
          <a:p>
            <a:pPr algn="l">
              <a:lnSpc>
                <a:spcPts val="2660"/>
              </a:lnSpc>
              <a:spcBef>
                <a:spcPct val="0"/>
              </a:spcBef>
            </a:pPr>
            <a:r>
              <a:rPr lang="en-US" sz="1900" spc="15">
                <a:solidFill>
                  <a:srgbClr val="7B6357">
                    <a:alpha val="40784"/>
                  </a:srgbClr>
                </a:solidFill>
                <a:latin typeface="Literaturnaya"/>
                <a:ea typeface="Literaturnaya"/>
                <a:cs typeface="Literaturnaya"/>
                <a:sym typeface="Literaturnaya"/>
              </a:rPr>
              <a:t>recursos-biblicos.com</a:t>
            </a:r>
          </a:p>
        </p:txBody>
      </p:sp>
      <p:sp>
        <p:nvSpPr>
          <p:cNvPr id="25" name="CuadroTexto 24">
            <a:extLst>
              <a:ext uri="{FF2B5EF4-FFF2-40B4-BE49-F238E27FC236}">
                <a16:creationId xmlns:a16="http://schemas.microsoft.com/office/drawing/2014/main" id="{ECD1899B-43D9-55D7-FF99-95B404C47ED4}"/>
              </a:ext>
            </a:extLst>
          </p:cNvPr>
          <p:cNvSpPr txBox="1"/>
          <p:nvPr/>
        </p:nvSpPr>
        <p:spPr>
          <a:xfrm>
            <a:off x="11194625" y="8303624"/>
            <a:ext cx="6064675" cy="830997"/>
          </a:xfrm>
          <a:prstGeom prst="rect">
            <a:avLst/>
          </a:prstGeom>
          <a:noFill/>
        </p:spPr>
        <p:txBody>
          <a:bodyPr wrap="square">
            <a:spAutoFit/>
          </a:bodyPr>
          <a:lstStyle/>
          <a:p>
            <a:r>
              <a:rPr lang="es-MX" sz="4800" dirty="0">
                <a:solidFill>
                  <a:srgbClr val="986D23"/>
                </a:solidFill>
                <a:latin typeface="Angsana New" panose="020B0502040204020203" pitchFamily="18" charset="-34"/>
                <a:cs typeface="Angsana New" panose="020B0502040204020203" pitchFamily="18" charset="-34"/>
              </a:rPr>
              <a:t>P</a:t>
            </a:r>
            <a:r>
              <a:rPr lang="es-CO" sz="4800" dirty="0" err="1">
                <a:solidFill>
                  <a:srgbClr val="986D23"/>
                </a:solidFill>
                <a:latin typeface="Angsana New" panose="020B0502040204020203" pitchFamily="18" charset="-34"/>
                <a:cs typeface="Angsana New" panose="020B0502040204020203" pitchFamily="18" charset="-34"/>
              </a:rPr>
              <a:t>rograma</a:t>
            </a:r>
            <a:r>
              <a:rPr lang="es-CO" sz="4800" dirty="0">
                <a:solidFill>
                  <a:srgbClr val="986D23"/>
                </a:solidFill>
                <a:latin typeface="Angsana New" panose="020B0502040204020203" pitchFamily="18" charset="-34"/>
                <a:cs typeface="Angsana New" panose="020B0502040204020203" pitchFamily="18" charset="-34"/>
              </a:rPr>
              <a:t> de Escuela Sabática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3592" b="-33592"/>
            </a:stretch>
          </a:blipFill>
        </p:spPr>
        <p:txBody>
          <a:bodyPr/>
          <a:lstStyle/>
          <a:p>
            <a:endParaRPr lang="es-CO"/>
          </a:p>
        </p:txBody>
      </p:sp>
      <p:sp>
        <p:nvSpPr>
          <p:cNvPr id="3" name="Freeform 3"/>
          <p:cNvSpPr/>
          <p:nvPr/>
        </p:nvSpPr>
        <p:spPr>
          <a:xfrm>
            <a:off x="12989780" y="0"/>
            <a:ext cx="5298220" cy="10287000"/>
          </a:xfrm>
          <a:custGeom>
            <a:avLst/>
            <a:gdLst/>
            <a:ahLst/>
            <a:cxnLst/>
            <a:rect l="l" t="t" r="r" b="b"/>
            <a:pathLst>
              <a:path w="5298220" h="10287000">
                <a:moveTo>
                  <a:pt x="0" y="0"/>
                </a:moveTo>
                <a:lnTo>
                  <a:pt x="5298220" y="0"/>
                </a:lnTo>
                <a:lnTo>
                  <a:pt x="5298220" y="10287000"/>
                </a:lnTo>
                <a:lnTo>
                  <a:pt x="0" y="10287000"/>
                </a:lnTo>
                <a:lnTo>
                  <a:pt x="0" y="0"/>
                </a:lnTo>
                <a:close/>
              </a:path>
            </a:pathLst>
          </a:custGeom>
          <a:blipFill>
            <a:blip r:embed="rId3"/>
            <a:stretch>
              <a:fillRect l="-9419" r="-75517"/>
            </a:stretch>
          </a:blipFill>
        </p:spPr>
        <p:txBody>
          <a:bodyPr/>
          <a:lstStyle/>
          <a:p>
            <a:endParaRPr lang="es-CO"/>
          </a:p>
        </p:txBody>
      </p:sp>
      <p:sp>
        <p:nvSpPr>
          <p:cNvPr id="4" name="TextBox 4"/>
          <p:cNvSpPr txBox="1"/>
          <p:nvPr/>
        </p:nvSpPr>
        <p:spPr>
          <a:xfrm>
            <a:off x="1028700" y="2824812"/>
            <a:ext cx="8115300" cy="4631056"/>
          </a:xfrm>
          <a:prstGeom prst="rect">
            <a:avLst/>
          </a:prstGeom>
        </p:spPr>
        <p:txBody>
          <a:bodyPr lIns="0" tIns="0" rIns="0" bIns="0" rtlCol="0" anchor="t">
            <a:spAutoFit/>
          </a:bodyPr>
          <a:lstStyle/>
          <a:p>
            <a:pPr algn="l">
              <a:lnSpc>
                <a:spcPts val="4619"/>
              </a:lnSpc>
              <a:spcBef>
                <a:spcPct val="0"/>
              </a:spcBef>
            </a:pPr>
            <a:r>
              <a:rPr lang="en-US" sz="3299" spc="26">
                <a:solidFill>
                  <a:srgbClr val="7B6357"/>
                </a:solidFill>
                <a:latin typeface="Literaturnaya"/>
                <a:ea typeface="Literaturnaya"/>
                <a:cs typeface="Literaturnaya"/>
                <a:sym typeface="Literaturnaya"/>
              </a:rPr>
              <a:t>La espiritualidad del hogar encuentra su validación en el servicio externo. Una familia que se fortalece en la oración conjunta naturalmente siente el impulso de extender esa bendición a su entorno. El altar familiar no es un refugio para aislarse del mundo, sino una estación de servicio para salir a iluminar los barrios y comunidades. </a:t>
            </a:r>
          </a:p>
        </p:txBody>
      </p:sp>
      <p:sp>
        <p:nvSpPr>
          <p:cNvPr id="5" name="AutoShape 5"/>
          <p:cNvSpPr/>
          <p:nvPr/>
        </p:nvSpPr>
        <p:spPr>
          <a:xfrm>
            <a:off x="-364770" y="9253538"/>
            <a:ext cx="10988106" cy="0"/>
          </a:xfrm>
          <a:prstGeom prst="line">
            <a:avLst/>
          </a:prstGeom>
          <a:ln w="9525" cap="flat">
            <a:solidFill>
              <a:srgbClr val="7B6357"/>
            </a:solidFill>
            <a:prstDash val="solid"/>
            <a:headEnd type="none" w="sm" len="sm"/>
            <a:tailEnd type="none" w="sm" len="sm"/>
          </a:ln>
        </p:spPr>
        <p:txBody>
          <a:bodyPr/>
          <a:lstStyle/>
          <a:p>
            <a:endParaRPr lang="es-CO"/>
          </a:p>
        </p:txBody>
      </p:sp>
      <p:sp>
        <p:nvSpPr>
          <p:cNvPr id="6" name="TextBox 6"/>
          <p:cNvSpPr txBox="1"/>
          <p:nvPr/>
        </p:nvSpPr>
        <p:spPr>
          <a:xfrm>
            <a:off x="7853577" y="9479511"/>
            <a:ext cx="2417269" cy="323215"/>
          </a:xfrm>
          <a:prstGeom prst="rect">
            <a:avLst/>
          </a:prstGeom>
        </p:spPr>
        <p:txBody>
          <a:bodyPr lIns="0" tIns="0" rIns="0" bIns="0" rtlCol="0" anchor="t">
            <a:spAutoFit/>
          </a:bodyPr>
          <a:lstStyle/>
          <a:p>
            <a:pPr algn="l">
              <a:lnSpc>
                <a:spcPts val="2660"/>
              </a:lnSpc>
              <a:spcBef>
                <a:spcPct val="0"/>
              </a:spcBef>
            </a:pPr>
            <a:r>
              <a:rPr lang="en-US" sz="1900" spc="15">
                <a:solidFill>
                  <a:srgbClr val="7B6357">
                    <a:alpha val="40784"/>
                  </a:srgbClr>
                </a:solidFill>
                <a:latin typeface="Literaturnaya"/>
                <a:ea typeface="Literaturnaya"/>
                <a:cs typeface="Literaturnaya"/>
                <a:sym typeface="Literaturnaya"/>
              </a:rPr>
              <a:t>recursos-biblicos.com</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740" b="-38740"/>
            </a:stretch>
          </a:blipFill>
        </p:spPr>
        <p:txBody>
          <a:bodyPr/>
          <a:lstStyle/>
          <a:p>
            <a:endParaRPr lang="es-CO"/>
          </a:p>
        </p:txBody>
      </p:sp>
      <p:grpSp>
        <p:nvGrpSpPr>
          <p:cNvPr id="3" name="Group 3"/>
          <p:cNvGrpSpPr/>
          <p:nvPr/>
        </p:nvGrpSpPr>
        <p:grpSpPr>
          <a:xfrm>
            <a:off x="0" y="0"/>
            <a:ext cx="18288000" cy="2891487"/>
            <a:chOff x="0" y="0"/>
            <a:chExt cx="4816593" cy="761544"/>
          </a:xfrm>
        </p:grpSpPr>
        <p:sp>
          <p:nvSpPr>
            <p:cNvPr id="4" name="Freeform 4"/>
            <p:cNvSpPr/>
            <p:nvPr/>
          </p:nvSpPr>
          <p:spPr>
            <a:xfrm>
              <a:off x="0" y="0"/>
              <a:ext cx="4816592" cy="761544"/>
            </a:xfrm>
            <a:custGeom>
              <a:avLst/>
              <a:gdLst/>
              <a:ahLst/>
              <a:cxnLst/>
              <a:rect l="l" t="t" r="r" b="b"/>
              <a:pathLst>
                <a:path w="4816592" h="761544">
                  <a:moveTo>
                    <a:pt x="0" y="0"/>
                  </a:moveTo>
                  <a:lnTo>
                    <a:pt x="4816592" y="0"/>
                  </a:lnTo>
                  <a:lnTo>
                    <a:pt x="4816592" y="761544"/>
                  </a:lnTo>
                  <a:lnTo>
                    <a:pt x="0" y="761544"/>
                  </a:lnTo>
                  <a:close/>
                </a:path>
              </a:pathLst>
            </a:custGeom>
            <a:solidFill>
              <a:srgbClr val="EDE6D3"/>
            </a:solidFill>
          </p:spPr>
          <p:txBody>
            <a:bodyPr/>
            <a:lstStyle/>
            <a:p>
              <a:endParaRPr lang="es-CO"/>
            </a:p>
          </p:txBody>
        </p:sp>
        <p:sp>
          <p:nvSpPr>
            <p:cNvPr id="5" name="TextBox 5"/>
            <p:cNvSpPr txBox="1"/>
            <p:nvPr/>
          </p:nvSpPr>
          <p:spPr>
            <a:xfrm>
              <a:off x="0" y="-38100"/>
              <a:ext cx="4816593" cy="799644"/>
            </a:xfrm>
            <a:prstGeom prst="rect">
              <a:avLst/>
            </a:prstGeom>
          </p:spPr>
          <p:txBody>
            <a:bodyPr lIns="50800" tIns="50800" rIns="50800" bIns="50800" rtlCol="0" anchor="ctr"/>
            <a:lstStyle/>
            <a:p>
              <a:pPr algn="ctr">
                <a:lnSpc>
                  <a:spcPts val="2659"/>
                </a:lnSpc>
              </a:pPr>
              <a:endParaRPr/>
            </a:p>
          </p:txBody>
        </p:sp>
      </p:grpSp>
      <p:sp>
        <p:nvSpPr>
          <p:cNvPr id="6" name="AutoShape 6"/>
          <p:cNvSpPr/>
          <p:nvPr/>
        </p:nvSpPr>
        <p:spPr>
          <a:xfrm>
            <a:off x="-619379" y="2891487"/>
            <a:ext cx="18962148" cy="0"/>
          </a:xfrm>
          <a:prstGeom prst="line">
            <a:avLst/>
          </a:prstGeom>
          <a:ln w="9525" cap="flat">
            <a:solidFill>
              <a:srgbClr val="7B6357"/>
            </a:solidFill>
            <a:prstDash val="solid"/>
            <a:headEnd type="none" w="sm" len="sm"/>
            <a:tailEnd type="none" w="sm" len="sm"/>
          </a:ln>
        </p:spPr>
        <p:txBody>
          <a:bodyPr/>
          <a:lstStyle/>
          <a:p>
            <a:endParaRPr lang="es-CO"/>
          </a:p>
        </p:txBody>
      </p:sp>
      <p:sp>
        <p:nvSpPr>
          <p:cNvPr id="7" name="Freeform 7"/>
          <p:cNvSpPr/>
          <p:nvPr/>
        </p:nvSpPr>
        <p:spPr>
          <a:xfrm>
            <a:off x="2263859" y="4298169"/>
            <a:ext cx="3700243" cy="5233724"/>
          </a:xfrm>
          <a:custGeom>
            <a:avLst/>
            <a:gdLst/>
            <a:ahLst/>
            <a:cxnLst/>
            <a:rect l="l" t="t" r="r" b="b"/>
            <a:pathLst>
              <a:path w="3700243" h="5233724">
                <a:moveTo>
                  <a:pt x="0" y="0"/>
                </a:moveTo>
                <a:lnTo>
                  <a:pt x="3700243" y="0"/>
                </a:lnTo>
                <a:lnTo>
                  <a:pt x="3700243" y="5233724"/>
                </a:lnTo>
                <a:lnTo>
                  <a:pt x="0" y="5233724"/>
                </a:lnTo>
                <a:lnTo>
                  <a:pt x="0" y="0"/>
                </a:lnTo>
                <a:close/>
              </a:path>
            </a:pathLst>
          </a:custGeom>
          <a:blipFill>
            <a:blip r:embed="rId3"/>
            <a:stretch>
              <a:fillRect/>
            </a:stretch>
          </a:blipFill>
        </p:spPr>
        <p:txBody>
          <a:bodyPr/>
          <a:lstStyle/>
          <a:p>
            <a:endParaRPr lang="es-CO"/>
          </a:p>
        </p:txBody>
      </p:sp>
      <p:sp>
        <p:nvSpPr>
          <p:cNvPr id="8" name="Freeform 8"/>
          <p:cNvSpPr/>
          <p:nvPr/>
        </p:nvSpPr>
        <p:spPr>
          <a:xfrm>
            <a:off x="6895610" y="4348426"/>
            <a:ext cx="9626439" cy="5183467"/>
          </a:xfrm>
          <a:custGeom>
            <a:avLst/>
            <a:gdLst/>
            <a:ahLst/>
            <a:cxnLst/>
            <a:rect l="l" t="t" r="r" b="b"/>
            <a:pathLst>
              <a:path w="9626439" h="5183467">
                <a:moveTo>
                  <a:pt x="0" y="0"/>
                </a:moveTo>
                <a:lnTo>
                  <a:pt x="9626439" y="0"/>
                </a:lnTo>
                <a:lnTo>
                  <a:pt x="9626439" y="5183467"/>
                </a:lnTo>
                <a:lnTo>
                  <a:pt x="0" y="5183467"/>
                </a:lnTo>
                <a:lnTo>
                  <a:pt x="0" y="0"/>
                </a:lnTo>
                <a:close/>
              </a:path>
            </a:pathLst>
          </a:custGeom>
          <a:blipFill>
            <a:blip r:embed="rId4"/>
            <a:stretch>
              <a:fillRect/>
            </a:stretch>
          </a:blipFill>
        </p:spPr>
        <p:txBody>
          <a:bodyPr/>
          <a:lstStyle/>
          <a:p>
            <a:endParaRPr lang="es-CO"/>
          </a:p>
        </p:txBody>
      </p:sp>
      <p:sp>
        <p:nvSpPr>
          <p:cNvPr id="9" name="TextBox 9"/>
          <p:cNvSpPr txBox="1"/>
          <p:nvPr/>
        </p:nvSpPr>
        <p:spPr>
          <a:xfrm>
            <a:off x="1598016" y="914400"/>
            <a:ext cx="15091969" cy="1101786"/>
          </a:xfrm>
          <a:prstGeom prst="rect">
            <a:avLst/>
          </a:prstGeom>
        </p:spPr>
        <p:txBody>
          <a:bodyPr lIns="0" tIns="0" rIns="0" bIns="0" rtlCol="0" anchor="t">
            <a:spAutoFit/>
          </a:bodyPr>
          <a:lstStyle/>
          <a:p>
            <a:pPr marL="0" lvl="0" indent="0" algn="ctr">
              <a:lnSpc>
                <a:spcPts val="9096"/>
              </a:lnSpc>
              <a:spcBef>
                <a:spcPct val="0"/>
              </a:spcBef>
            </a:pPr>
            <a:r>
              <a:rPr lang="en-US" sz="6497" spc="240">
                <a:solidFill>
                  <a:srgbClr val="7B6357"/>
                </a:solidFill>
                <a:latin typeface="Anantason ExtraExpanded"/>
                <a:ea typeface="Anantason ExtraExpanded"/>
                <a:cs typeface="Anantason ExtraExpanded"/>
                <a:sym typeface="Anantason ExtraExpanded"/>
              </a:rPr>
              <a:t>INFORME MISIONERO</a:t>
            </a:r>
          </a:p>
        </p:txBody>
      </p:sp>
      <p:sp>
        <p:nvSpPr>
          <p:cNvPr id="10" name="TextBox 10"/>
          <p:cNvSpPr txBox="1"/>
          <p:nvPr/>
        </p:nvSpPr>
        <p:spPr>
          <a:xfrm>
            <a:off x="6274281" y="3173676"/>
            <a:ext cx="5739437" cy="850900"/>
          </a:xfrm>
          <a:prstGeom prst="rect">
            <a:avLst/>
          </a:prstGeom>
        </p:spPr>
        <p:txBody>
          <a:bodyPr lIns="0" tIns="0" rIns="0" bIns="0" rtlCol="0" anchor="t">
            <a:spAutoFit/>
          </a:bodyPr>
          <a:lstStyle/>
          <a:p>
            <a:pPr marL="0" lvl="0" indent="0" algn="ctr">
              <a:lnSpc>
                <a:spcPts val="3499"/>
              </a:lnSpc>
              <a:spcBef>
                <a:spcPct val="0"/>
              </a:spcBef>
            </a:pPr>
            <a:r>
              <a:rPr lang="en-US" sz="2499" b="1" spc="594">
                <a:solidFill>
                  <a:srgbClr val="7B6357"/>
                </a:solidFill>
                <a:latin typeface="Anantason ExtraExpanded Medium"/>
                <a:ea typeface="Anantason ExtraExpanded Medium"/>
                <a:cs typeface="Anantason ExtraExpanded Medium"/>
                <a:sym typeface="Anantason ExtraExpanded Medium"/>
              </a:rPr>
              <a:t>UN TERRENO COMPRADO DOS VECES</a:t>
            </a:r>
          </a:p>
        </p:txBody>
      </p:sp>
      <p:sp>
        <p:nvSpPr>
          <p:cNvPr id="11" name="TextBox 11"/>
          <p:cNvSpPr txBox="1"/>
          <p:nvPr/>
        </p:nvSpPr>
        <p:spPr>
          <a:xfrm>
            <a:off x="7853577" y="9479511"/>
            <a:ext cx="2417269" cy="323215"/>
          </a:xfrm>
          <a:prstGeom prst="rect">
            <a:avLst/>
          </a:prstGeom>
        </p:spPr>
        <p:txBody>
          <a:bodyPr lIns="0" tIns="0" rIns="0" bIns="0" rtlCol="0" anchor="t">
            <a:spAutoFit/>
          </a:bodyPr>
          <a:lstStyle/>
          <a:p>
            <a:pPr algn="l">
              <a:lnSpc>
                <a:spcPts val="2660"/>
              </a:lnSpc>
              <a:spcBef>
                <a:spcPct val="0"/>
              </a:spcBef>
            </a:pPr>
            <a:r>
              <a:rPr lang="en-US" sz="1900" spc="15">
                <a:solidFill>
                  <a:srgbClr val="7B6357">
                    <a:alpha val="40784"/>
                  </a:srgbClr>
                </a:solidFill>
                <a:latin typeface="Literaturnaya"/>
                <a:ea typeface="Literaturnaya"/>
                <a:cs typeface="Literaturnaya"/>
                <a:sym typeface="Literaturnaya"/>
              </a:rPr>
              <a:t>recursos-biblicos.com</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3592" b="-33592"/>
            </a:stretch>
          </a:blipFill>
        </p:spPr>
        <p:txBody>
          <a:bodyPr/>
          <a:lstStyle/>
          <a:p>
            <a:endParaRPr lang="es-CO"/>
          </a:p>
        </p:txBody>
      </p:sp>
      <p:sp>
        <p:nvSpPr>
          <p:cNvPr id="3" name="Freeform 3"/>
          <p:cNvSpPr/>
          <p:nvPr/>
        </p:nvSpPr>
        <p:spPr>
          <a:xfrm>
            <a:off x="1333520" y="2881962"/>
            <a:ext cx="6303190" cy="6306026"/>
          </a:xfrm>
          <a:custGeom>
            <a:avLst/>
            <a:gdLst/>
            <a:ahLst/>
            <a:cxnLst/>
            <a:rect l="l" t="t" r="r" b="b"/>
            <a:pathLst>
              <a:path w="6303190" h="6306026">
                <a:moveTo>
                  <a:pt x="0" y="0"/>
                </a:moveTo>
                <a:lnTo>
                  <a:pt x="6303190" y="0"/>
                </a:lnTo>
                <a:lnTo>
                  <a:pt x="6303190" y="6306026"/>
                </a:lnTo>
                <a:lnTo>
                  <a:pt x="0" y="6306026"/>
                </a:lnTo>
                <a:lnTo>
                  <a:pt x="0" y="0"/>
                </a:lnTo>
                <a:close/>
              </a:path>
            </a:pathLst>
          </a:custGeom>
          <a:blipFill>
            <a:blip r:embed="rId3"/>
            <a:stretch>
              <a:fillRect l="-25080" r="-25080"/>
            </a:stretch>
          </a:blipFill>
        </p:spPr>
        <p:txBody>
          <a:bodyPr/>
          <a:lstStyle/>
          <a:p>
            <a:endParaRPr lang="es-CO"/>
          </a:p>
        </p:txBody>
      </p:sp>
      <p:sp>
        <p:nvSpPr>
          <p:cNvPr id="4" name="TextBox 4"/>
          <p:cNvSpPr txBox="1"/>
          <p:nvPr/>
        </p:nvSpPr>
        <p:spPr>
          <a:xfrm>
            <a:off x="9062212" y="3316267"/>
            <a:ext cx="8112919" cy="5370741"/>
          </a:xfrm>
          <a:prstGeom prst="rect">
            <a:avLst/>
          </a:prstGeom>
        </p:spPr>
        <p:txBody>
          <a:bodyPr lIns="0" tIns="0" rIns="0" bIns="0" rtlCol="0" anchor="t">
            <a:spAutoFit/>
          </a:bodyPr>
          <a:lstStyle/>
          <a:p>
            <a:pPr marL="0" lvl="0" indent="0" algn="l">
              <a:lnSpc>
                <a:spcPts val="4739"/>
              </a:lnSpc>
              <a:spcBef>
                <a:spcPct val="0"/>
              </a:spcBef>
            </a:pPr>
            <a:r>
              <a:rPr lang="en-US" sz="3385" spc="27">
                <a:solidFill>
                  <a:srgbClr val="7B6357"/>
                </a:solidFill>
                <a:latin typeface="Literaturnaya"/>
                <a:ea typeface="Literaturnaya"/>
                <a:cs typeface="Literaturnaya"/>
                <a:sym typeface="Literaturnaya"/>
              </a:rPr>
              <a:t>Al final del día, el éxito de una vida de fe no se mide por la perfección de sus rituales, sino por la unidad de los corazones y la disposición de compartir con otros la esperanza que se cultiva en casa. El altar que permanece encendido es aquel que, además de calentar el propio hogar, se dedica a encender otros fuegos a su alrededor.</a:t>
            </a:r>
          </a:p>
        </p:txBody>
      </p:sp>
      <p:sp>
        <p:nvSpPr>
          <p:cNvPr id="5" name="AutoShape 5"/>
          <p:cNvSpPr/>
          <p:nvPr/>
        </p:nvSpPr>
        <p:spPr>
          <a:xfrm>
            <a:off x="10592858" y="9248775"/>
            <a:ext cx="7695142" cy="0"/>
          </a:xfrm>
          <a:prstGeom prst="line">
            <a:avLst/>
          </a:prstGeom>
          <a:ln w="9525" cap="flat">
            <a:solidFill>
              <a:srgbClr val="7B6357"/>
            </a:solidFill>
            <a:prstDash val="solid"/>
            <a:headEnd type="none" w="sm" len="sm"/>
            <a:tailEnd type="none" w="sm" len="sm"/>
          </a:ln>
        </p:spPr>
        <p:txBody>
          <a:bodyPr/>
          <a:lstStyle/>
          <a:p>
            <a:endParaRPr lang="es-CO"/>
          </a:p>
        </p:txBody>
      </p:sp>
      <p:sp>
        <p:nvSpPr>
          <p:cNvPr id="6" name="TextBox 6"/>
          <p:cNvSpPr txBox="1"/>
          <p:nvPr/>
        </p:nvSpPr>
        <p:spPr>
          <a:xfrm>
            <a:off x="7853577" y="9479511"/>
            <a:ext cx="2417269" cy="323215"/>
          </a:xfrm>
          <a:prstGeom prst="rect">
            <a:avLst/>
          </a:prstGeom>
        </p:spPr>
        <p:txBody>
          <a:bodyPr lIns="0" tIns="0" rIns="0" bIns="0" rtlCol="0" anchor="t">
            <a:spAutoFit/>
          </a:bodyPr>
          <a:lstStyle/>
          <a:p>
            <a:pPr algn="l">
              <a:lnSpc>
                <a:spcPts val="2660"/>
              </a:lnSpc>
              <a:spcBef>
                <a:spcPct val="0"/>
              </a:spcBef>
            </a:pPr>
            <a:r>
              <a:rPr lang="en-US" sz="1900" spc="15">
                <a:solidFill>
                  <a:srgbClr val="7B6357">
                    <a:alpha val="40784"/>
                  </a:srgbClr>
                </a:solidFill>
                <a:latin typeface="Literaturnaya"/>
                <a:ea typeface="Literaturnaya"/>
                <a:cs typeface="Literaturnaya"/>
                <a:sym typeface="Literaturnaya"/>
              </a:rPr>
              <a:t>recursos-biblicos.com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8740" b="-38740"/>
            </a:stretch>
          </a:blipFill>
        </p:spPr>
        <p:txBody>
          <a:bodyPr/>
          <a:lstStyle/>
          <a:p>
            <a:endParaRPr lang="es-CO"/>
          </a:p>
        </p:txBody>
      </p:sp>
      <p:grpSp>
        <p:nvGrpSpPr>
          <p:cNvPr id="3" name="Group 3"/>
          <p:cNvGrpSpPr/>
          <p:nvPr/>
        </p:nvGrpSpPr>
        <p:grpSpPr>
          <a:xfrm>
            <a:off x="0" y="0"/>
            <a:ext cx="18288000" cy="2891487"/>
            <a:chOff x="0" y="0"/>
            <a:chExt cx="4816593" cy="761544"/>
          </a:xfrm>
        </p:grpSpPr>
        <p:sp>
          <p:nvSpPr>
            <p:cNvPr id="4" name="Freeform 4"/>
            <p:cNvSpPr/>
            <p:nvPr/>
          </p:nvSpPr>
          <p:spPr>
            <a:xfrm>
              <a:off x="0" y="0"/>
              <a:ext cx="4816592" cy="761544"/>
            </a:xfrm>
            <a:custGeom>
              <a:avLst/>
              <a:gdLst/>
              <a:ahLst/>
              <a:cxnLst/>
              <a:rect l="l" t="t" r="r" b="b"/>
              <a:pathLst>
                <a:path w="4816592" h="761544">
                  <a:moveTo>
                    <a:pt x="0" y="0"/>
                  </a:moveTo>
                  <a:lnTo>
                    <a:pt x="4816592" y="0"/>
                  </a:lnTo>
                  <a:lnTo>
                    <a:pt x="4816592" y="761544"/>
                  </a:lnTo>
                  <a:lnTo>
                    <a:pt x="0" y="761544"/>
                  </a:lnTo>
                  <a:close/>
                </a:path>
              </a:pathLst>
            </a:custGeom>
            <a:solidFill>
              <a:srgbClr val="EDE6D3"/>
            </a:solidFill>
          </p:spPr>
          <p:txBody>
            <a:bodyPr/>
            <a:lstStyle/>
            <a:p>
              <a:endParaRPr lang="es-CO"/>
            </a:p>
          </p:txBody>
        </p:sp>
        <p:sp>
          <p:nvSpPr>
            <p:cNvPr id="5" name="TextBox 5"/>
            <p:cNvSpPr txBox="1"/>
            <p:nvPr/>
          </p:nvSpPr>
          <p:spPr>
            <a:xfrm>
              <a:off x="0" y="-38100"/>
              <a:ext cx="4816593" cy="799644"/>
            </a:xfrm>
            <a:prstGeom prst="rect">
              <a:avLst/>
            </a:prstGeom>
          </p:spPr>
          <p:txBody>
            <a:bodyPr lIns="50800" tIns="50800" rIns="50800" bIns="50800" rtlCol="0" anchor="ctr"/>
            <a:lstStyle/>
            <a:p>
              <a:pPr algn="ctr">
                <a:lnSpc>
                  <a:spcPts val="2659"/>
                </a:lnSpc>
              </a:pPr>
              <a:endParaRPr/>
            </a:p>
          </p:txBody>
        </p:sp>
      </p:grpSp>
      <p:sp>
        <p:nvSpPr>
          <p:cNvPr id="6" name="AutoShape 6"/>
          <p:cNvSpPr/>
          <p:nvPr/>
        </p:nvSpPr>
        <p:spPr>
          <a:xfrm>
            <a:off x="-209890" y="2891487"/>
            <a:ext cx="18552659" cy="0"/>
          </a:xfrm>
          <a:prstGeom prst="line">
            <a:avLst/>
          </a:prstGeom>
          <a:ln w="9525" cap="flat">
            <a:solidFill>
              <a:srgbClr val="7B6357"/>
            </a:solidFill>
            <a:prstDash val="solid"/>
            <a:headEnd type="none" w="sm" len="sm"/>
            <a:tailEnd type="none" w="sm" len="sm"/>
          </a:ln>
        </p:spPr>
        <p:txBody>
          <a:bodyPr/>
          <a:lstStyle/>
          <a:p>
            <a:endParaRPr lang="es-CO"/>
          </a:p>
        </p:txBody>
      </p:sp>
      <p:sp>
        <p:nvSpPr>
          <p:cNvPr id="7" name="Freeform 7"/>
          <p:cNvSpPr/>
          <p:nvPr/>
        </p:nvSpPr>
        <p:spPr>
          <a:xfrm>
            <a:off x="6426583" y="3157057"/>
            <a:ext cx="4012148" cy="6339194"/>
          </a:xfrm>
          <a:custGeom>
            <a:avLst/>
            <a:gdLst/>
            <a:ahLst/>
            <a:cxnLst/>
            <a:rect l="l" t="t" r="r" b="b"/>
            <a:pathLst>
              <a:path w="4012148" h="6339194">
                <a:moveTo>
                  <a:pt x="0" y="0"/>
                </a:moveTo>
                <a:lnTo>
                  <a:pt x="4012149" y="0"/>
                </a:lnTo>
                <a:lnTo>
                  <a:pt x="4012149" y="6339194"/>
                </a:lnTo>
                <a:lnTo>
                  <a:pt x="0" y="6339194"/>
                </a:lnTo>
                <a:lnTo>
                  <a:pt x="0" y="0"/>
                </a:lnTo>
                <a:close/>
              </a:path>
            </a:pathLst>
          </a:custGeom>
          <a:blipFill>
            <a:blip r:embed="rId3"/>
            <a:stretch>
              <a:fillRect/>
            </a:stretch>
          </a:blipFill>
        </p:spPr>
        <p:txBody>
          <a:bodyPr/>
          <a:lstStyle/>
          <a:p>
            <a:endParaRPr lang="es-CO"/>
          </a:p>
        </p:txBody>
      </p:sp>
      <p:sp>
        <p:nvSpPr>
          <p:cNvPr id="8" name="TextBox 8"/>
          <p:cNvSpPr txBox="1"/>
          <p:nvPr/>
        </p:nvSpPr>
        <p:spPr>
          <a:xfrm>
            <a:off x="1416725" y="914400"/>
            <a:ext cx="15454550" cy="1101786"/>
          </a:xfrm>
          <a:prstGeom prst="rect">
            <a:avLst/>
          </a:prstGeom>
        </p:spPr>
        <p:txBody>
          <a:bodyPr lIns="0" tIns="0" rIns="0" bIns="0" rtlCol="0" anchor="t">
            <a:spAutoFit/>
          </a:bodyPr>
          <a:lstStyle/>
          <a:p>
            <a:pPr marL="0" lvl="0" indent="0" algn="ctr">
              <a:lnSpc>
                <a:spcPts val="9096"/>
              </a:lnSpc>
              <a:spcBef>
                <a:spcPct val="0"/>
              </a:spcBef>
            </a:pPr>
            <a:r>
              <a:rPr lang="en-US" sz="6497" spc="240">
                <a:solidFill>
                  <a:srgbClr val="7B6357"/>
                </a:solidFill>
                <a:latin typeface="Anantason ExtraExpanded"/>
                <a:ea typeface="Anantason ExtraExpanded"/>
                <a:cs typeface="Anantason ExtraExpanded"/>
                <a:sym typeface="Anantason ExtraExpanded"/>
              </a:rPr>
              <a:t>NUEVO HORIZONTE</a:t>
            </a:r>
          </a:p>
        </p:txBody>
      </p:sp>
      <p:sp>
        <p:nvSpPr>
          <p:cNvPr id="9" name="TextBox 9"/>
          <p:cNvSpPr txBox="1"/>
          <p:nvPr/>
        </p:nvSpPr>
        <p:spPr>
          <a:xfrm>
            <a:off x="11131838" y="5636015"/>
            <a:ext cx="5739437" cy="412750"/>
          </a:xfrm>
          <a:prstGeom prst="rect">
            <a:avLst/>
          </a:prstGeom>
        </p:spPr>
        <p:txBody>
          <a:bodyPr lIns="0" tIns="0" rIns="0" bIns="0" rtlCol="0" anchor="t">
            <a:spAutoFit/>
          </a:bodyPr>
          <a:lstStyle/>
          <a:p>
            <a:pPr marL="0" lvl="0" indent="0" algn="ctr">
              <a:lnSpc>
                <a:spcPts val="3499"/>
              </a:lnSpc>
              <a:spcBef>
                <a:spcPct val="0"/>
              </a:spcBef>
            </a:pPr>
            <a:r>
              <a:rPr lang="en-US" sz="2499" b="1" spc="594">
                <a:solidFill>
                  <a:srgbClr val="7B6357"/>
                </a:solidFill>
                <a:latin typeface="Anantason ExtraExpanded Medium"/>
                <a:ea typeface="Anantason ExtraExpanded Medium"/>
                <a:cs typeface="Anantason ExtraExpanded Medium"/>
                <a:sym typeface="Anantason ExtraExpanded Medium"/>
              </a:rPr>
              <a:t>“SER COMO JESUS”</a:t>
            </a:r>
          </a:p>
        </p:txBody>
      </p:sp>
      <p:sp>
        <p:nvSpPr>
          <p:cNvPr id="10" name="TextBox 10"/>
          <p:cNvSpPr txBox="1"/>
          <p:nvPr/>
        </p:nvSpPr>
        <p:spPr>
          <a:xfrm>
            <a:off x="7853577" y="9479511"/>
            <a:ext cx="2417269" cy="323215"/>
          </a:xfrm>
          <a:prstGeom prst="rect">
            <a:avLst/>
          </a:prstGeom>
        </p:spPr>
        <p:txBody>
          <a:bodyPr lIns="0" tIns="0" rIns="0" bIns="0" rtlCol="0" anchor="t">
            <a:spAutoFit/>
          </a:bodyPr>
          <a:lstStyle/>
          <a:p>
            <a:pPr algn="l">
              <a:lnSpc>
                <a:spcPts val="2660"/>
              </a:lnSpc>
              <a:spcBef>
                <a:spcPct val="0"/>
              </a:spcBef>
            </a:pPr>
            <a:r>
              <a:rPr lang="en-US" sz="1900" spc="15">
                <a:solidFill>
                  <a:srgbClr val="7B6357">
                    <a:alpha val="40784"/>
                  </a:srgbClr>
                </a:solidFill>
                <a:latin typeface="Literaturnaya"/>
                <a:ea typeface="Literaturnaya"/>
                <a:cs typeface="Literaturnaya"/>
                <a:sym typeface="Literaturnaya"/>
              </a:rPr>
              <a:t>recursos-biblicos.com</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3592" b="-33592"/>
            </a:stretch>
          </a:blipFill>
        </p:spPr>
        <p:txBody>
          <a:bodyPr/>
          <a:lstStyle/>
          <a:p>
            <a:endParaRPr lang="es-CO"/>
          </a:p>
        </p:txBody>
      </p:sp>
      <p:grpSp>
        <p:nvGrpSpPr>
          <p:cNvPr id="3" name="Group 3"/>
          <p:cNvGrpSpPr/>
          <p:nvPr/>
        </p:nvGrpSpPr>
        <p:grpSpPr>
          <a:xfrm>
            <a:off x="0" y="0"/>
            <a:ext cx="18288000" cy="1019175"/>
            <a:chOff x="0" y="0"/>
            <a:chExt cx="4816593" cy="268425"/>
          </a:xfrm>
        </p:grpSpPr>
        <p:sp>
          <p:nvSpPr>
            <p:cNvPr id="4" name="Freeform 4"/>
            <p:cNvSpPr/>
            <p:nvPr/>
          </p:nvSpPr>
          <p:spPr>
            <a:xfrm>
              <a:off x="0" y="0"/>
              <a:ext cx="4816592" cy="268425"/>
            </a:xfrm>
            <a:custGeom>
              <a:avLst/>
              <a:gdLst/>
              <a:ahLst/>
              <a:cxnLst/>
              <a:rect l="l" t="t" r="r" b="b"/>
              <a:pathLst>
                <a:path w="4816592" h="268425">
                  <a:moveTo>
                    <a:pt x="0" y="0"/>
                  </a:moveTo>
                  <a:lnTo>
                    <a:pt x="4816592" y="0"/>
                  </a:lnTo>
                  <a:lnTo>
                    <a:pt x="4816592" y="268425"/>
                  </a:lnTo>
                  <a:lnTo>
                    <a:pt x="0" y="268425"/>
                  </a:lnTo>
                  <a:close/>
                </a:path>
              </a:pathLst>
            </a:custGeom>
            <a:solidFill>
              <a:srgbClr val="EDE6D3"/>
            </a:solidFill>
          </p:spPr>
          <p:txBody>
            <a:bodyPr/>
            <a:lstStyle/>
            <a:p>
              <a:endParaRPr lang="es-CO"/>
            </a:p>
          </p:txBody>
        </p:sp>
        <p:sp>
          <p:nvSpPr>
            <p:cNvPr id="5" name="TextBox 5"/>
            <p:cNvSpPr txBox="1"/>
            <p:nvPr/>
          </p:nvSpPr>
          <p:spPr>
            <a:xfrm>
              <a:off x="0" y="-38100"/>
              <a:ext cx="4816593" cy="306525"/>
            </a:xfrm>
            <a:prstGeom prst="rect">
              <a:avLst/>
            </a:prstGeom>
          </p:spPr>
          <p:txBody>
            <a:bodyPr lIns="50800" tIns="50800" rIns="50800" bIns="50800" rtlCol="0" anchor="ctr"/>
            <a:lstStyle/>
            <a:p>
              <a:pPr algn="ctr">
                <a:lnSpc>
                  <a:spcPts val="2659"/>
                </a:lnSpc>
              </a:pPr>
              <a:endParaRPr/>
            </a:p>
          </p:txBody>
        </p:sp>
      </p:grpSp>
      <p:sp>
        <p:nvSpPr>
          <p:cNvPr id="6" name="AutoShape 6"/>
          <p:cNvSpPr/>
          <p:nvPr/>
        </p:nvSpPr>
        <p:spPr>
          <a:xfrm>
            <a:off x="4762" y="1019175"/>
            <a:ext cx="18283238" cy="0"/>
          </a:xfrm>
          <a:prstGeom prst="line">
            <a:avLst/>
          </a:prstGeom>
          <a:ln w="9525" cap="flat">
            <a:solidFill>
              <a:srgbClr val="7B6357"/>
            </a:solidFill>
            <a:prstDash val="solid"/>
            <a:headEnd type="none" w="sm" len="sm"/>
            <a:tailEnd type="none" w="sm" len="sm"/>
          </a:ln>
        </p:spPr>
        <p:txBody>
          <a:bodyPr/>
          <a:lstStyle/>
          <a:p>
            <a:endParaRPr lang="es-CO"/>
          </a:p>
        </p:txBody>
      </p:sp>
      <p:grpSp>
        <p:nvGrpSpPr>
          <p:cNvPr id="7" name="Group 7"/>
          <p:cNvGrpSpPr/>
          <p:nvPr/>
        </p:nvGrpSpPr>
        <p:grpSpPr>
          <a:xfrm rot="-10800000">
            <a:off x="0" y="9267825"/>
            <a:ext cx="18288000" cy="1019175"/>
            <a:chOff x="0" y="0"/>
            <a:chExt cx="4816593" cy="268425"/>
          </a:xfrm>
        </p:grpSpPr>
        <p:sp>
          <p:nvSpPr>
            <p:cNvPr id="8" name="Freeform 8"/>
            <p:cNvSpPr/>
            <p:nvPr/>
          </p:nvSpPr>
          <p:spPr>
            <a:xfrm>
              <a:off x="0" y="0"/>
              <a:ext cx="4816592" cy="268425"/>
            </a:xfrm>
            <a:custGeom>
              <a:avLst/>
              <a:gdLst/>
              <a:ahLst/>
              <a:cxnLst/>
              <a:rect l="l" t="t" r="r" b="b"/>
              <a:pathLst>
                <a:path w="4816592" h="268425">
                  <a:moveTo>
                    <a:pt x="0" y="0"/>
                  </a:moveTo>
                  <a:lnTo>
                    <a:pt x="4816592" y="0"/>
                  </a:lnTo>
                  <a:lnTo>
                    <a:pt x="4816592" y="268425"/>
                  </a:lnTo>
                  <a:lnTo>
                    <a:pt x="0" y="268425"/>
                  </a:lnTo>
                  <a:close/>
                </a:path>
              </a:pathLst>
            </a:custGeom>
            <a:solidFill>
              <a:srgbClr val="EDE6D3"/>
            </a:solidFill>
          </p:spPr>
          <p:txBody>
            <a:bodyPr/>
            <a:lstStyle/>
            <a:p>
              <a:endParaRPr lang="es-CO"/>
            </a:p>
          </p:txBody>
        </p:sp>
        <p:sp>
          <p:nvSpPr>
            <p:cNvPr id="9" name="TextBox 9"/>
            <p:cNvSpPr txBox="1"/>
            <p:nvPr/>
          </p:nvSpPr>
          <p:spPr>
            <a:xfrm>
              <a:off x="0" y="-38100"/>
              <a:ext cx="4816593" cy="306525"/>
            </a:xfrm>
            <a:prstGeom prst="rect">
              <a:avLst/>
            </a:prstGeom>
          </p:spPr>
          <p:txBody>
            <a:bodyPr lIns="50800" tIns="50800" rIns="50800" bIns="50800" rtlCol="0" anchor="ctr"/>
            <a:lstStyle/>
            <a:p>
              <a:pPr algn="ctr">
                <a:lnSpc>
                  <a:spcPts val="2659"/>
                </a:lnSpc>
              </a:pPr>
              <a:endParaRPr/>
            </a:p>
          </p:txBody>
        </p:sp>
      </p:grpSp>
      <p:sp>
        <p:nvSpPr>
          <p:cNvPr id="10" name="AutoShape 10"/>
          <p:cNvSpPr/>
          <p:nvPr/>
        </p:nvSpPr>
        <p:spPr>
          <a:xfrm rot="-10800000">
            <a:off x="4763" y="9258300"/>
            <a:ext cx="18283238" cy="0"/>
          </a:xfrm>
          <a:prstGeom prst="line">
            <a:avLst/>
          </a:prstGeom>
          <a:ln w="9525" cap="flat">
            <a:solidFill>
              <a:srgbClr val="7B6357"/>
            </a:solidFill>
            <a:prstDash val="solid"/>
            <a:headEnd type="none" w="sm" len="sm"/>
            <a:tailEnd type="none" w="sm" len="sm"/>
          </a:ln>
        </p:spPr>
        <p:txBody>
          <a:bodyPr/>
          <a:lstStyle/>
          <a:p>
            <a:endParaRPr lang="es-CO"/>
          </a:p>
        </p:txBody>
      </p:sp>
      <p:sp>
        <p:nvSpPr>
          <p:cNvPr id="11" name="TextBox 11"/>
          <p:cNvSpPr txBox="1"/>
          <p:nvPr/>
        </p:nvSpPr>
        <p:spPr>
          <a:xfrm>
            <a:off x="1527305" y="4488460"/>
            <a:ext cx="15238153" cy="1101786"/>
          </a:xfrm>
          <a:prstGeom prst="rect">
            <a:avLst/>
          </a:prstGeom>
        </p:spPr>
        <p:txBody>
          <a:bodyPr lIns="0" tIns="0" rIns="0" bIns="0" rtlCol="0" anchor="t">
            <a:spAutoFit/>
          </a:bodyPr>
          <a:lstStyle/>
          <a:p>
            <a:pPr marL="0" lvl="0" indent="0" algn="ctr">
              <a:lnSpc>
                <a:spcPts val="9096"/>
              </a:lnSpc>
              <a:spcBef>
                <a:spcPct val="0"/>
              </a:spcBef>
            </a:pPr>
            <a:r>
              <a:rPr lang="en-US" sz="6497" spc="240">
                <a:solidFill>
                  <a:srgbClr val="7B6357"/>
                </a:solidFill>
                <a:latin typeface="Anantason ExtraExpanded"/>
                <a:ea typeface="Anantason ExtraExpanded"/>
                <a:cs typeface="Anantason ExtraExpanded"/>
                <a:sym typeface="Anantason ExtraExpanded"/>
              </a:rPr>
              <a:t>INFORME SECRETARIAL</a:t>
            </a:r>
          </a:p>
        </p:txBody>
      </p:sp>
      <p:grpSp>
        <p:nvGrpSpPr>
          <p:cNvPr id="12" name="Group 12"/>
          <p:cNvGrpSpPr/>
          <p:nvPr/>
        </p:nvGrpSpPr>
        <p:grpSpPr>
          <a:xfrm>
            <a:off x="6253674" y="8123537"/>
            <a:ext cx="5617075" cy="5812477"/>
            <a:chOff x="0" y="0"/>
            <a:chExt cx="785476" cy="812800"/>
          </a:xfrm>
        </p:grpSpPr>
        <p:sp>
          <p:nvSpPr>
            <p:cNvPr id="13" name="Freeform 13"/>
            <p:cNvSpPr/>
            <p:nvPr/>
          </p:nvSpPr>
          <p:spPr>
            <a:xfrm>
              <a:off x="0" y="0"/>
              <a:ext cx="785476" cy="812800"/>
            </a:xfrm>
            <a:custGeom>
              <a:avLst/>
              <a:gdLst/>
              <a:ahLst/>
              <a:cxnLst/>
              <a:rect l="l" t="t" r="r" b="b"/>
              <a:pathLst>
                <a:path w="785476" h="812800">
                  <a:moveTo>
                    <a:pt x="261967" y="19070"/>
                  </a:moveTo>
                  <a:cubicBezTo>
                    <a:pt x="302106" y="7556"/>
                    <a:pt x="348017" y="0"/>
                    <a:pt x="392949" y="0"/>
                  </a:cubicBezTo>
                  <a:cubicBezTo>
                    <a:pt x="437883" y="0"/>
                    <a:pt x="481120" y="6476"/>
                    <a:pt x="520965" y="17990"/>
                  </a:cubicBezTo>
                  <a:cubicBezTo>
                    <a:pt x="521814" y="18350"/>
                    <a:pt x="522661" y="18350"/>
                    <a:pt x="523509" y="18710"/>
                  </a:cubicBezTo>
                  <a:cubicBezTo>
                    <a:pt x="673144" y="64765"/>
                    <a:pt x="783356" y="186379"/>
                    <a:pt x="785476" y="328502"/>
                  </a:cubicBezTo>
                  <a:lnTo>
                    <a:pt x="785476" y="812800"/>
                  </a:lnTo>
                  <a:lnTo>
                    <a:pt x="0" y="812800"/>
                  </a:lnTo>
                  <a:lnTo>
                    <a:pt x="0" y="328861"/>
                  </a:lnTo>
                  <a:cubicBezTo>
                    <a:pt x="2119" y="185660"/>
                    <a:pt x="110636" y="64045"/>
                    <a:pt x="261967" y="19070"/>
                  </a:cubicBezTo>
                  <a:close/>
                </a:path>
              </a:pathLst>
            </a:custGeom>
            <a:ln w="9525" cap="sq">
              <a:solidFill>
                <a:srgbClr val="7B6357"/>
              </a:solidFill>
              <a:prstDash val="solid"/>
              <a:miter/>
            </a:ln>
          </p:spPr>
          <p:txBody>
            <a:bodyPr/>
            <a:lstStyle/>
            <a:p>
              <a:endParaRPr lang="es-CO"/>
            </a:p>
          </p:txBody>
        </p:sp>
        <p:sp>
          <p:nvSpPr>
            <p:cNvPr id="14" name="TextBox 14"/>
            <p:cNvSpPr txBox="1"/>
            <p:nvPr/>
          </p:nvSpPr>
          <p:spPr>
            <a:xfrm>
              <a:off x="0" y="88900"/>
              <a:ext cx="785476" cy="7239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rot="-10800000">
            <a:off x="6253674" y="-3631811"/>
            <a:ext cx="5617075" cy="5812477"/>
            <a:chOff x="0" y="0"/>
            <a:chExt cx="785476" cy="812800"/>
          </a:xfrm>
        </p:grpSpPr>
        <p:sp>
          <p:nvSpPr>
            <p:cNvPr id="16" name="Freeform 16"/>
            <p:cNvSpPr/>
            <p:nvPr/>
          </p:nvSpPr>
          <p:spPr>
            <a:xfrm>
              <a:off x="0" y="0"/>
              <a:ext cx="785476" cy="812800"/>
            </a:xfrm>
            <a:custGeom>
              <a:avLst/>
              <a:gdLst/>
              <a:ahLst/>
              <a:cxnLst/>
              <a:rect l="l" t="t" r="r" b="b"/>
              <a:pathLst>
                <a:path w="785476" h="812800">
                  <a:moveTo>
                    <a:pt x="261967" y="19070"/>
                  </a:moveTo>
                  <a:cubicBezTo>
                    <a:pt x="302106" y="7556"/>
                    <a:pt x="348017" y="0"/>
                    <a:pt x="392949" y="0"/>
                  </a:cubicBezTo>
                  <a:cubicBezTo>
                    <a:pt x="437883" y="0"/>
                    <a:pt x="481120" y="6476"/>
                    <a:pt x="520965" y="17990"/>
                  </a:cubicBezTo>
                  <a:cubicBezTo>
                    <a:pt x="521814" y="18350"/>
                    <a:pt x="522661" y="18350"/>
                    <a:pt x="523509" y="18710"/>
                  </a:cubicBezTo>
                  <a:cubicBezTo>
                    <a:pt x="673144" y="64765"/>
                    <a:pt x="783356" y="186379"/>
                    <a:pt x="785476" y="328502"/>
                  </a:cubicBezTo>
                  <a:lnTo>
                    <a:pt x="785476" y="812800"/>
                  </a:lnTo>
                  <a:lnTo>
                    <a:pt x="0" y="812800"/>
                  </a:lnTo>
                  <a:lnTo>
                    <a:pt x="0" y="328861"/>
                  </a:lnTo>
                  <a:cubicBezTo>
                    <a:pt x="2119" y="185660"/>
                    <a:pt x="110636" y="64045"/>
                    <a:pt x="261967" y="19070"/>
                  </a:cubicBezTo>
                  <a:close/>
                </a:path>
              </a:pathLst>
            </a:custGeom>
            <a:ln w="9525" cap="sq">
              <a:solidFill>
                <a:srgbClr val="7B6357"/>
              </a:solidFill>
              <a:prstDash val="solid"/>
              <a:miter/>
            </a:ln>
          </p:spPr>
          <p:txBody>
            <a:bodyPr/>
            <a:lstStyle/>
            <a:p>
              <a:endParaRPr lang="es-CO"/>
            </a:p>
          </p:txBody>
        </p:sp>
        <p:sp>
          <p:nvSpPr>
            <p:cNvPr id="17" name="TextBox 17"/>
            <p:cNvSpPr txBox="1"/>
            <p:nvPr/>
          </p:nvSpPr>
          <p:spPr>
            <a:xfrm>
              <a:off x="0" y="88900"/>
              <a:ext cx="785476" cy="72390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7853577" y="9479511"/>
            <a:ext cx="2417269" cy="323215"/>
          </a:xfrm>
          <a:prstGeom prst="rect">
            <a:avLst/>
          </a:prstGeom>
        </p:spPr>
        <p:txBody>
          <a:bodyPr lIns="0" tIns="0" rIns="0" bIns="0" rtlCol="0" anchor="t">
            <a:spAutoFit/>
          </a:bodyPr>
          <a:lstStyle/>
          <a:p>
            <a:pPr algn="l">
              <a:lnSpc>
                <a:spcPts val="2660"/>
              </a:lnSpc>
              <a:spcBef>
                <a:spcPct val="0"/>
              </a:spcBef>
            </a:pPr>
            <a:r>
              <a:rPr lang="en-US" sz="1900" spc="15">
                <a:solidFill>
                  <a:srgbClr val="7B6357">
                    <a:alpha val="40784"/>
                  </a:srgbClr>
                </a:solidFill>
                <a:latin typeface="Literaturnaya"/>
                <a:ea typeface="Literaturnaya"/>
                <a:cs typeface="Literaturnaya"/>
                <a:sym typeface="Literaturnaya"/>
              </a:rPr>
              <a:t>recursos-biblicos.com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33592" b="-33592"/>
            </a:stretch>
          </a:blipFill>
        </p:spPr>
        <p:txBody>
          <a:bodyPr/>
          <a:lstStyle/>
          <a:p>
            <a:endParaRPr lang="es-CO"/>
          </a:p>
        </p:txBody>
      </p:sp>
      <p:sp>
        <p:nvSpPr>
          <p:cNvPr id="3" name="AutoShape 3"/>
          <p:cNvSpPr/>
          <p:nvPr/>
        </p:nvSpPr>
        <p:spPr>
          <a:xfrm>
            <a:off x="4762" y="1019175"/>
            <a:ext cx="18283238" cy="0"/>
          </a:xfrm>
          <a:prstGeom prst="line">
            <a:avLst/>
          </a:prstGeom>
          <a:ln w="9525" cap="flat">
            <a:solidFill>
              <a:srgbClr val="7B6357"/>
            </a:solidFill>
            <a:prstDash val="solid"/>
            <a:headEnd type="none" w="sm" len="sm"/>
            <a:tailEnd type="none" w="sm" len="sm"/>
          </a:ln>
        </p:spPr>
        <p:txBody>
          <a:bodyPr/>
          <a:lstStyle/>
          <a:p>
            <a:endParaRPr lang="es-CO"/>
          </a:p>
        </p:txBody>
      </p:sp>
      <p:sp>
        <p:nvSpPr>
          <p:cNvPr id="4" name="AutoShape 4"/>
          <p:cNvSpPr/>
          <p:nvPr/>
        </p:nvSpPr>
        <p:spPr>
          <a:xfrm>
            <a:off x="4762" y="9248775"/>
            <a:ext cx="18283238" cy="0"/>
          </a:xfrm>
          <a:prstGeom prst="line">
            <a:avLst/>
          </a:prstGeom>
          <a:ln w="9525" cap="flat">
            <a:solidFill>
              <a:srgbClr val="7B6357"/>
            </a:solidFill>
            <a:prstDash val="solid"/>
            <a:headEnd type="none" w="sm" len="sm"/>
            <a:tailEnd type="none" w="sm" len="sm"/>
          </a:ln>
        </p:spPr>
        <p:txBody>
          <a:bodyPr/>
          <a:lstStyle/>
          <a:p>
            <a:endParaRPr lang="es-CO"/>
          </a:p>
        </p:txBody>
      </p:sp>
      <p:grpSp>
        <p:nvGrpSpPr>
          <p:cNvPr id="5" name="Group 5"/>
          <p:cNvGrpSpPr/>
          <p:nvPr/>
        </p:nvGrpSpPr>
        <p:grpSpPr>
          <a:xfrm>
            <a:off x="0" y="0"/>
            <a:ext cx="18288000" cy="1019175"/>
            <a:chOff x="0" y="0"/>
            <a:chExt cx="4816593" cy="268425"/>
          </a:xfrm>
        </p:grpSpPr>
        <p:sp>
          <p:nvSpPr>
            <p:cNvPr id="6" name="Freeform 6"/>
            <p:cNvSpPr/>
            <p:nvPr/>
          </p:nvSpPr>
          <p:spPr>
            <a:xfrm>
              <a:off x="0" y="0"/>
              <a:ext cx="4816592" cy="268425"/>
            </a:xfrm>
            <a:custGeom>
              <a:avLst/>
              <a:gdLst/>
              <a:ahLst/>
              <a:cxnLst/>
              <a:rect l="l" t="t" r="r" b="b"/>
              <a:pathLst>
                <a:path w="4816592" h="268425">
                  <a:moveTo>
                    <a:pt x="0" y="0"/>
                  </a:moveTo>
                  <a:lnTo>
                    <a:pt x="4816592" y="0"/>
                  </a:lnTo>
                  <a:lnTo>
                    <a:pt x="4816592" y="268425"/>
                  </a:lnTo>
                  <a:lnTo>
                    <a:pt x="0" y="268425"/>
                  </a:lnTo>
                  <a:close/>
                </a:path>
              </a:pathLst>
            </a:custGeom>
            <a:solidFill>
              <a:srgbClr val="EDE6D3"/>
            </a:solidFill>
          </p:spPr>
          <p:txBody>
            <a:bodyPr/>
            <a:lstStyle/>
            <a:p>
              <a:endParaRPr lang="es-CO"/>
            </a:p>
          </p:txBody>
        </p:sp>
        <p:sp>
          <p:nvSpPr>
            <p:cNvPr id="7" name="TextBox 7"/>
            <p:cNvSpPr txBox="1"/>
            <p:nvPr/>
          </p:nvSpPr>
          <p:spPr>
            <a:xfrm>
              <a:off x="0" y="-38100"/>
              <a:ext cx="4816593" cy="306525"/>
            </a:xfrm>
            <a:prstGeom prst="rect">
              <a:avLst/>
            </a:prstGeom>
          </p:spPr>
          <p:txBody>
            <a:bodyPr lIns="50800" tIns="50800" rIns="50800" bIns="50800" rtlCol="0" anchor="ctr"/>
            <a:lstStyle/>
            <a:p>
              <a:pPr algn="ctr">
                <a:lnSpc>
                  <a:spcPts val="2659"/>
                </a:lnSpc>
              </a:pPr>
              <a:endParaRPr/>
            </a:p>
          </p:txBody>
        </p:sp>
      </p:grpSp>
      <p:sp>
        <p:nvSpPr>
          <p:cNvPr id="8" name="AutoShape 8"/>
          <p:cNvSpPr/>
          <p:nvPr/>
        </p:nvSpPr>
        <p:spPr>
          <a:xfrm>
            <a:off x="4763" y="1019175"/>
            <a:ext cx="18283238" cy="0"/>
          </a:xfrm>
          <a:prstGeom prst="line">
            <a:avLst/>
          </a:prstGeom>
          <a:ln w="9525" cap="flat">
            <a:solidFill>
              <a:srgbClr val="7B6357"/>
            </a:solidFill>
            <a:prstDash val="solid"/>
            <a:headEnd type="none" w="sm" len="sm"/>
            <a:tailEnd type="none" w="sm" len="sm"/>
          </a:ln>
        </p:spPr>
        <p:txBody>
          <a:bodyPr/>
          <a:lstStyle/>
          <a:p>
            <a:endParaRPr lang="es-CO"/>
          </a:p>
        </p:txBody>
      </p:sp>
      <p:grpSp>
        <p:nvGrpSpPr>
          <p:cNvPr id="9" name="Group 9"/>
          <p:cNvGrpSpPr/>
          <p:nvPr/>
        </p:nvGrpSpPr>
        <p:grpSpPr>
          <a:xfrm rot="-10800000">
            <a:off x="0" y="9267825"/>
            <a:ext cx="18288000" cy="1019175"/>
            <a:chOff x="0" y="0"/>
            <a:chExt cx="4816593" cy="268425"/>
          </a:xfrm>
        </p:grpSpPr>
        <p:sp>
          <p:nvSpPr>
            <p:cNvPr id="10" name="Freeform 10"/>
            <p:cNvSpPr/>
            <p:nvPr/>
          </p:nvSpPr>
          <p:spPr>
            <a:xfrm>
              <a:off x="0" y="0"/>
              <a:ext cx="4816592" cy="268425"/>
            </a:xfrm>
            <a:custGeom>
              <a:avLst/>
              <a:gdLst/>
              <a:ahLst/>
              <a:cxnLst/>
              <a:rect l="l" t="t" r="r" b="b"/>
              <a:pathLst>
                <a:path w="4816592" h="268425">
                  <a:moveTo>
                    <a:pt x="0" y="0"/>
                  </a:moveTo>
                  <a:lnTo>
                    <a:pt x="4816592" y="0"/>
                  </a:lnTo>
                  <a:lnTo>
                    <a:pt x="4816592" y="268425"/>
                  </a:lnTo>
                  <a:lnTo>
                    <a:pt x="0" y="268425"/>
                  </a:lnTo>
                  <a:close/>
                </a:path>
              </a:pathLst>
            </a:custGeom>
            <a:solidFill>
              <a:srgbClr val="EDE6D3"/>
            </a:solidFill>
          </p:spPr>
          <p:txBody>
            <a:bodyPr/>
            <a:lstStyle/>
            <a:p>
              <a:endParaRPr lang="es-CO"/>
            </a:p>
          </p:txBody>
        </p:sp>
        <p:sp>
          <p:nvSpPr>
            <p:cNvPr id="11" name="TextBox 11"/>
            <p:cNvSpPr txBox="1"/>
            <p:nvPr/>
          </p:nvSpPr>
          <p:spPr>
            <a:xfrm>
              <a:off x="0" y="-38100"/>
              <a:ext cx="4816593" cy="306525"/>
            </a:xfrm>
            <a:prstGeom prst="rect">
              <a:avLst/>
            </a:prstGeom>
          </p:spPr>
          <p:txBody>
            <a:bodyPr lIns="50800" tIns="50800" rIns="50800" bIns="50800" rtlCol="0" anchor="ctr"/>
            <a:lstStyle/>
            <a:p>
              <a:pPr algn="ctr">
                <a:lnSpc>
                  <a:spcPts val="2659"/>
                </a:lnSpc>
              </a:pPr>
              <a:endParaRPr/>
            </a:p>
          </p:txBody>
        </p:sp>
      </p:grpSp>
      <p:sp>
        <p:nvSpPr>
          <p:cNvPr id="12" name="AutoShape 12"/>
          <p:cNvSpPr/>
          <p:nvPr/>
        </p:nvSpPr>
        <p:spPr>
          <a:xfrm rot="-10800000">
            <a:off x="4763" y="9258300"/>
            <a:ext cx="18283238" cy="0"/>
          </a:xfrm>
          <a:prstGeom prst="line">
            <a:avLst/>
          </a:prstGeom>
          <a:ln w="9525" cap="flat">
            <a:solidFill>
              <a:srgbClr val="7B6357"/>
            </a:solidFill>
            <a:prstDash val="solid"/>
            <a:headEnd type="none" w="sm" len="sm"/>
            <a:tailEnd type="none" w="sm" len="sm"/>
          </a:ln>
        </p:spPr>
        <p:txBody>
          <a:bodyPr/>
          <a:lstStyle/>
          <a:p>
            <a:endParaRPr lang="es-CO"/>
          </a:p>
        </p:txBody>
      </p:sp>
      <p:sp>
        <p:nvSpPr>
          <p:cNvPr id="13" name="TextBox 13"/>
          <p:cNvSpPr txBox="1"/>
          <p:nvPr/>
        </p:nvSpPr>
        <p:spPr>
          <a:xfrm>
            <a:off x="5127244" y="3031649"/>
            <a:ext cx="8033512" cy="4147502"/>
          </a:xfrm>
          <a:prstGeom prst="rect">
            <a:avLst/>
          </a:prstGeom>
        </p:spPr>
        <p:txBody>
          <a:bodyPr lIns="0" tIns="0" rIns="0" bIns="0" rtlCol="0" anchor="t">
            <a:spAutoFit/>
          </a:bodyPr>
          <a:lstStyle/>
          <a:p>
            <a:pPr algn="l">
              <a:lnSpc>
                <a:spcPts val="4710"/>
              </a:lnSpc>
              <a:spcBef>
                <a:spcPct val="0"/>
              </a:spcBef>
            </a:pPr>
            <a:r>
              <a:rPr lang="en-US" sz="3364" spc="26">
                <a:solidFill>
                  <a:srgbClr val="7B6357"/>
                </a:solidFill>
                <a:latin typeface="Literaturnaya"/>
                <a:ea typeface="Literaturnaya"/>
                <a:cs typeface="Literaturnaya"/>
                <a:sym typeface="Literaturnaya"/>
              </a:rPr>
              <a:t>La forma más poderosa de predicar no es con argumentos, sino permitiendo que otros vean cómo vivimos nuestra fe en la intimidad. Una familia que ora unida genera una paz que el mundo no puede ofrecer y que resulta irresistible para quienes están sedientos de Dios.</a:t>
            </a:r>
          </a:p>
        </p:txBody>
      </p:sp>
      <p:sp>
        <p:nvSpPr>
          <p:cNvPr id="14" name="TextBox 14"/>
          <p:cNvSpPr txBox="1"/>
          <p:nvPr/>
        </p:nvSpPr>
        <p:spPr>
          <a:xfrm>
            <a:off x="7853577" y="9479511"/>
            <a:ext cx="2417269" cy="323215"/>
          </a:xfrm>
          <a:prstGeom prst="rect">
            <a:avLst/>
          </a:prstGeom>
        </p:spPr>
        <p:txBody>
          <a:bodyPr lIns="0" tIns="0" rIns="0" bIns="0" rtlCol="0" anchor="t">
            <a:spAutoFit/>
          </a:bodyPr>
          <a:lstStyle/>
          <a:p>
            <a:pPr algn="l">
              <a:lnSpc>
                <a:spcPts val="2660"/>
              </a:lnSpc>
              <a:spcBef>
                <a:spcPct val="0"/>
              </a:spcBef>
            </a:pPr>
            <a:r>
              <a:rPr lang="en-US" sz="1900" spc="15">
                <a:solidFill>
                  <a:srgbClr val="7B6357">
                    <a:alpha val="40784"/>
                  </a:srgbClr>
                </a:solidFill>
                <a:latin typeface="Literaturnaya"/>
                <a:ea typeface="Literaturnaya"/>
                <a:cs typeface="Literaturnaya"/>
                <a:sym typeface="Literaturnaya"/>
              </a:rPr>
              <a:t>recursos-biblicos.com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2"/>
            <a:stretch>
              <a:fillRect t="-33592" b="-33592"/>
            </a:stretch>
          </a:blipFill>
        </p:spPr>
        <p:txBody>
          <a:bodyPr/>
          <a:lstStyle/>
          <a:p>
            <a:endParaRPr lang="es-CO"/>
          </a:p>
        </p:txBody>
      </p:sp>
      <p:sp>
        <p:nvSpPr>
          <p:cNvPr id="3" name="Freeform 3"/>
          <p:cNvSpPr/>
          <p:nvPr/>
        </p:nvSpPr>
        <p:spPr>
          <a:xfrm>
            <a:off x="-1087533" y="3714884"/>
            <a:ext cx="8232461" cy="6892528"/>
          </a:xfrm>
          <a:custGeom>
            <a:avLst/>
            <a:gdLst/>
            <a:ahLst/>
            <a:cxnLst/>
            <a:rect l="l" t="t" r="r" b="b"/>
            <a:pathLst>
              <a:path w="8232461" h="6892528">
                <a:moveTo>
                  <a:pt x="0" y="0"/>
                </a:moveTo>
                <a:lnTo>
                  <a:pt x="8232461" y="0"/>
                </a:lnTo>
                <a:lnTo>
                  <a:pt x="8232461" y="6892528"/>
                </a:lnTo>
                <a:lnTo>
                  <a:pt x="0" y="6892528"/>
                </a:lnTo>
                <a:lnTo>
                  <a:pt x="0" y="0"/>
                </a:lnTo>
                <a:close/>
              </a:path>
            </a:pathLst>
          </a:custGeom>
          <a:blipFill>
            <a:blip r:embed="rId3"/>
            <a:stretch>
              <a:fillRect r="-11631"/>
            </a:stretch>
          </a:blipFill>
        </p:spPr>
        <p:txBody>
          <a:bodyPr/>
          <a:lstStyle/>
          <a:p>
            <a:endParaRPr lang="es-CO"/>
          </a:p>
        </p:txBody>
      </p:sp>
      <p:sp>
        <p:nvSpPr>
          <p:cNvPr id="4" name="Freeform 4"/>
          <p:cNvSpPr/>
          <p:nvPr/>
        </p:nvSpPr>
        <p:spPr>
          <a:xfrm>
            <a:off x="8350386" y="3278595"/>
            <a:ext cx="9937614" cy="5644962"/>
          </a:xfrm>
          <a:custGeom>
            <a:avLst/>
            <a:gdLst/>
            <a:ahLst/>
            <a:cxnLst/>
            <a:rect l="l" t="t" r="r" b="b"/>
            <a:pathLst>
              <a:path w="9937614" h="5644962">
                <a:moveTo>
                  <a:pt x="0" y="0"/>
                </a:moveTo>
                <a:lnTo>
                  <a:pt x="9937614" y="0"/>
                </a:lnTo>
                <a:lnTo>
                  <a:pt x="9937614" y="5644962"/>
                </a:lnTo>
                <a:lnTo>
                  <a:pt x="0" y="5644962"/>
                </a:lnTo>
                <a:lnTo>
                  <a:pt x="0" y="0"/>
                </a:lnTo>
                <a:close/>
              </a:path>
            </a:pathLst>
          </a:custGeom>
          <a:blipFill>
            <a:blip r:embed="rId4"/>
            <a:stretch>
              <a:fillRect/>
            </a:stretch>
          </a:blipFill>
        </p:spPr>
        <p:txBody>
          <a:bodyPr/>
          <a:lstStyle/>
          <a:p>
            <a:endParaRPr lang="es-CO"/>
          </a:p>
        </p:txBody>
      </p:sp>
      <p:sp>
        <p:nvSpPr>
          <p:cNvPr id="5" name="TextBox 5"/>
          <p:cNvSpPr txBox="1"/>
          <p:nvPr/>
        </p:nvSpPr>
        <p:spPr>
          <a:xfrm>
            <a:off x="1150198" y="963583"/>
            <a:ext cx="12466353" cy="1101786"/>
          </a:xfrm>
          <a:prstGeom prst="rect">
            <a:avLst/>
          </a:prstGeom>
        </p:spPr>
        <p:txBody>
          <a:bodyPr lIns="0" tIns="0" rIns="0" bIns="0" rtlCol="0" anchor="t">
            <a:spAutoFit/>
          </a:bodyPr>
          <a:lstStyle/>
          <a:p>
            <a:pPr marL="0" lvl="0" indent="0" algn="l">
              <a:lnSpc>
                <a:spcPts val="9096"/>
              </a:lnSpc>
              <a:spcBef>
                <a:spcPct val="0"/>
              </a:spcBef>
            </a:pPr>
            <a:r>
              <a:rPr lang="en-US" sz="6497" spc="240">
                <a:solidFill>
                  <a:srgbClr val="7B6357"/>
                </a:solidFill>
                <a:latin typeface="Anantason ExtraExpanded"/>
                <a:ea typeface="Anantason ExtraExpanded"/>
                <a:cs typeface="Anantason ExtraExpanded"/>
                <a:sym typeface="Anantason ExtraExpanded"/>
              </a:rPr>
              <a:t>TIEMPO DE LA LECCION</a:t>
            </a:r>
          </a:p>
        </p:txBody>
      </p:sp>
      <p:sp>
        <p:nvSpPr>
          <p:cNvPr id="6" name="TextBox 6"/>
          <p:cNvSpPr txBox="1"/>
          <p:nvPr/>
        </p:nvSpPr>
        <p:spPr>
          <a:xfrm>
            <a:off x="7853577" y="9479511"/>
            <a:ext cx="2417269" cy="323215"/>
          </a:xfrm>
          <a:prstGeom prst="rect">
            <a:avLst/>
          </a:prstGeom>
        </p:spPr>
        <p:txBody>
          <a:bodyPr lIns="0" tIns="0" rIns="0" bIns="0" rtlCol="0" anchor="t">
            <a:spAutoFit/>
          </a:bodyPr>
          <a:lstStyle/>
          <a:p>
            <a:pPr algn="l">
              <a:lnSpc>
                <a:spcPts val="2660"/>
              </a:lnSpc>
              <a:spcBef>
                <a:spcPct val="0"/>
              </a:spcBef>
            </a:pPr>
            <a:r>
              <a:rPr lang="en-US" sz="1900" spc="15">
                <a:solidFill>
                  <a:srgbClr val="7B6357">
                    <a:alpha val="40784"/>
                  </a:srgbClr>
                </a:solidFill>
                <a:latin typeface="Literaturnaya"/>
                <a:ea typeface="Literaturnaya"/>
                <a:cs typeface="Literaturnaya"/>
                <a:sym typeface="Literaturnaya"/>
              </a:rPr>
              <a:t>recursos-biblicos.com</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3592" b="-33592"/>
            </a:stretch>
          </a:blipFill>
        </p:spPr>
        <p:txBody>
          <a:bodyPr/>
          <a:lstStyle/>
          <a:p>
            <a:endParaRPr lang="es-CO"/>
          </a:p>
        </p:txBody>
      </p:sp>
      <p:sp>
        <p:nvSpPr>
          <p:cNvPr id="3" name="TextBox 3"/>
          <p:cNvSpPr txBox="1"/>
          <p:nvPr/>
        </p:nvSpPr>
        <p:spPr>
          <a:xfrm>
            <a:off x="3975812" y="4001526"/>
            <a:ext cx="10336377" cy="3469006"/>
          </a:xfrm>
          <a:prstGeom prst="rect">
            <a:avLst/>
          </a:prstGeom>
        </p:spPr>
        <p:txBody>
          <a:bodyPr lIns="0" tIns="0" rIns="0" bIns="0" rtlCol="0" anchor="t">
            <a:spAutoFit/>
          </a:bodyPr>
          <a:lstStyle/>
          <a:p>
            <a:pPr marL="0" lvl="0" indent="0" algn="ctr">
              <a:lnSpc>
                <a:spcPts val="4619"/>
              </a:lnSpc>
              <a:spcBef>
                <a:spcPct val="0"/>
              </a:spcBef>
            </a:pPr>
            <a:r>
              <a:rPr lang="en-US" sz="3299" spc="343">
                <a:solidFill>
                  <a:srgbClr val="986D23"/>
                </a:solidFill>
                <a:latin typeface="Anantason UltraExpanded Light"/>
                <a:ea typeface="Anantason UltraExpanded Light"/>
                <a:cs typeface="Anantason UltraExpanded Light"/>
                <a:sym typeface="Anantason UltraExpanded Light"/>
              </a:rPr>
              <a:t>C</a:t>
            </a:r>
            <a:r>
              <a:rPr lang="en-US" sz="3299" u="none" spc="343">
                <a:solidFill>
                  <a:srgbClr val="986D23"/>
                </a:solidFill>
                <a:latin typeface="Anantason UltraExpanded Light"/>
                <a:ea typeface="Anantason UltraExpanded Light"/>
                <a:cs typeface="Anantason UltraExpanded Light"/>
                <a:sym typeface="Anantason UltraExpanded Light"/>
              </a:rPr>
              <a:t>uando una familia ora unida, permanece unida. Que este sábado sea el inicio de un nuevo altar en tu hogar. Si tu fuego familiar se ha apagado, enciéndelo hoy, y deja que ilumine también a otros. </a:t>
            </a:r>
          </a:p>
        </p:txBody>
      </p:sp>
      <p:sp>
        <p:nvSpPr>
          <p:cNvPr id="4" name="AutoShape 4"/>
          <p:cNvSpPr/>
          <p:nvPr/>
        </p:nvSpPr>
        <p:spPr>
          <a:xfrm>
            <a:off x="4762" y="1019175"/>
            <a:ext cx="18283238" cy="0"/>
          </a:xfrm>
          <a:prstGeom prst="line">
            <a:avLst/>
          </a:prstGeom>
          <a:ln w="9525" cap="flat">
            <a:solidFill>
              <a:srgbClr val="7B6357"/>
            </a:solidFill>
            <a:prstDash val="solid"/>
            <a:headEnd type="none" w="sm" len="sm"/>
            <a:tailEnd type="none" w="sm" len="sm"/>
          </a:ln>
        </p:spPr>
        <p:txBody>
          <a:bodyPr/>
          <a:lstStyle/>
          <a:p>
            <a:endParaRPr lang="es-CO"/>
          </a:p>
        </p:txBody>
      </p:sp>
      <p:sp>
        <p:nvSpPr>
          <p:cNvPr id="5" name="AutoShape 5"/>
          <p:cNvSpPr/>
          <p:nvPr/>
        </p:nvSpPr>
        <p:spPr>
          <a:xfrm rot="-10800000">
            <a:off x="4763" y="9258300"/>
            <a:ext cx="18283238" cy="0"/>
          </a:xfrm>
          <a:prstGeom prst="line">
            <a:avLst/>
          </a:prstGeom>
          <a:ln w="9525" cap="flat">
            <a:solidFill>
              <a:srgbClr val="7B6357"/>
            </a:solidFill>
            <a:prstDash val="solid"/>
            <a:headEnd type="none" w="sm" len="sm"/>
            <a:tailEnd type="none" w="sm" len="sm"/>
          </a:ln>
        </p:spPr>
        <p:txBody>
          <a:bodyPr/>
          <a:lstStyle/>
          <a:p>
            <a:endParaRPr lang="es-CO"/>
          </a:p>
        </p:txBody>
      </p:sp>
      <p:sp>
        <p:nvSpPr>
          <p:cNvPr id="6" name="TextBox 6"/>
          <p:cNvSpPr txBox="1"/>
          <p:nvPr/>
        </p:nvSpPr>
        <p:spPr>
          <a:xfrm>
            <a:off x="2216019" y="2313410"/>
            <a:ext cx="13855961" cy="1101786"/>
          </a:xfrm>
          <a:prstGeom prst="rect">
            <a:avLst/>
          </a:prstGeom>
        </p:spPr>
        <p:txBody>
          <a:bodyPr lIns="0" tIns="0" rIns="0" bIns="0" rtlCol="0" anchor="t">
            <a:spAutoFit/>
          </a:bodyPr>
          <a:lstStyle/>
          <a:p>
            <a:pPr marL="0" lvl="0" indent="0" algn="ctr">
              <a:lnSpc>
                <a:spcPts val="9096"/>
              </a:lnSpc>
              <a:spcBef>
                <a:spcPct val="0"/>
              </a:spcBef>
            </a:pPr>
            <a:r>
              <a:rPr lang="en-US" sz="6497" spc="240">
                <a:solidFill>
                  <a:srgbClr val="7B6357"/>
                </a:solidFill>
                <a:latin typeface="Anantason ExtraExpanded"/>
                <a:ea typeface="Anantason ExtraExpanded"/>
                <a:cs typeface="Anantason ExtraExpanded"/>
                <a:sym typeface="Anantason ExtraExpanded"/>
              </a:rPr>
              <a:t>CONCLUSION</a:t>
            </a:r>
          </a:p>
        </p:txBody>
      </p:sp>
      <p:grpSp>
        <p:nvGrpSpPr>
          <p:cNvPr id="7" name="Group 7"/>
          <p:cNvGrpSpPr/>
          <p:nvPr/>
        </p:nvGrpSpPr>
        <p:grpSpPr>
          <a:xfrm>
            <a:off x="6253674" y="8123537"/>
            <a:ext cx="5617075" cy="5812477"/>
            <a:chOff x="0" y="0"/>
            <a:chExt cx="785476" cy="812800"/>
          </a:xfrm>
        </p:grpSpPr>
        <p:sp>
          <p:nvSpPr>
            <p:cNvPr id="8" name="Freeform 8"/>
            <p:cNvSpPr/>
            <p:nvPr/>
          </p:nvSpPr>
          <p:spPr>
            <a:xfrm>
              <a:off x="0" y="0"/>
              <a:ext cx="785476" cy="812800"/>
            </a:xfrm>
            <a:custGeom>
              <a:avLst/>
              <a:gdLst/>
              <a:ahLst/>
              <a:cxnLst/>
              <a:rect l="l" t="t" r="r" b="b"/>
              <a:pathLst>
                <a:path w="785476" h="812800">
                  <a:moveTo>
                    <a:pt x="261967" y="19070"/>
                  </a:moveTo>
                  <a:cubicBezTo>
                    <a:pt x="302106" y="7556"/>
                    <a:pt x="348017" y="0"/>
                    <a:pt x="392949" y="0"/>
                  </a:cubicBezTo>
                  <a:cubicBezTo>
                    <a:pt x="437883" y="0"/>
                    <a:pt x="481120" y="6476"/>
                    <a:pt x="520965" y="17990"/>
                  </a:cubicBezTo>
                  <a:cubicBezTo>
                    <a:pt x="521814" y="18350"/>
                    <a:pt x="522661" y="18350"/>
                    <a:pt x="523509" y="18710"/>
                  </a:cubicBezTo>
                  <a:cubicBezTo>
                    <a:pt x="673144" y="64765"/>
                    <a:pt x="783356" y="186379"/>
                    <a:pt x="785476" y="328502"/>
                  </a:cubicBezTo>
                  <a:lnTo>
                    <a:pt x="785476" y="812800"/>
                  </a:lnTo>
                  <a:lnTo>
                    <a:pt x="0" y="812800"/>
                  </a:lnTo>
                  <a:lnTo>
                    <a:pt x="0" y="328861"/>
                  </a:lnTo>
                  <a:cubicBezTo>
                    <a:pt x="2119" y="185660"/>
                    <a:pt x="110636" y="64045"/>
                    <a:pt x="261967" y="19070"/>
                  </a:cubicBezTo>
                  <a:close/>
                </a:path>
              </a:pathLst>
            </a:custGeom>
            <a:ln w="9525" cap="sq">
              <a:solidFill>
                <a:srgbClr val="7B6357"/>
              </a:solidFill>
              <a:prstDash val="solid"/>
              <a:miter/>
            </a:ln>
          </p:spPr>
          <p:txBody>
            <a:bodyPr/>
            <a:lstStyle/>
            <a:p>
              <a:endParaRPr lang="es-CO"/>
            </a:p>
          </p:txBody>
        </p:sp>
        <p:sp>
          <p:nvSpPr>
            <p:cNvPr id="9" name="TextBox 9"/>
            <p:cNvSpPr txBox="1"/>
            <p:nvPr/>
          </p:nvSpPr>
          <p:spPr>
            <a:xfrm>
              <a:off x="0" y="88900"/>
              <a:ext cx="785476" cy="723900"/>
            </a:xfrm>
            <a:prstGeom prst="rect">
              <a:avLst/>
            </a:prstGeom>
          </p:spPr>
          <p:txBody>
            <a:bodyPr lIns="50800" tIns="50800" rIns="50800" bIns="50800" rtlCol="0" anchor="ctr"/>
            <a:lstStyle/>
            <a:p>
              <a:pPr algn="ctr">
                <a:lnSpc>
                  <a:spcPts val="2659"/>
                </a:lnSpc>
              </a:pPr>
              <a:endParaRPr/>
            </a:p>
          </p:txBody>
        </p:sp>
      </p:grpSp>
      <p:grpSp>
        <p:nvGrpSpPr>
          <p:cNvPr id="10" name="Group 10"/>
          <p:cNvGrpSpPr/>
          <p:nvPr/>
        </p:nvGrpSpPr>
        <p:grpSpPr>
          <a:xfrm rot="-10800000">
            <a:off x="6253674" y="-3631811"/>
            <a:ext cx="5617075" cy="5812477"/>
            <a:chOff x="0" y="0"/>
            <a:chExt cx="785476" cy="812800"/>
          </a:xfrm>
        </p:grpSpPr>
        <p:sp>
          <p:nvSpPr>
            <p:cNvPr id="11" name="Freeform 11"/>
            <p:cNvSpPr/>
            <p:nvPr/>
          </p:nvSpPr>
          <p:spPr>
            <a:xfrm>
              <a:off x="0" y="0"/>
              <a:ext cx="785476" cy="812800"/>
            </a:xfrm>
            <a:custGeom>
              <a:avLst/>
              <a:gdLst/>
              <a:ahLst/>
              <a:cxnLst/>
              <a:rect l="l" t="t" r="r" b="b"/>
              <a:pathLst>
                <a:path w="785476" h="812800">
                  <a:moveTo>
                    <a:pt x="261967" y="19070"/>
                  </a:moveTo>
                  <a:cubicBezTo>
                    <a:pt x="302106" y="7556"/>
                    <a:pt x="348017" y="0"/>
                    <a:pt x="392949" y="0"/>
                  </a:cubicBezTo>
                  <a:cubicBezTo>
                    <a:pt x="437883" y="0"/>
                    <a:pt x="481120" y="6476"/>
                    <a:pt x="520965" y="17990"/>
                  </a:cubicBezTo>
                  <a:cubicBezTo>
                    <a:pt x="521814" y="18350"/>
                    <a:pt x="522661" y="18350"/>
                    <a:pt x="523509" y="18710"/>
                  </a:cubicBezTo>
                  <a:cubicBezTo>
                    <a:pt x="673144" y="64765"/>
                    <a:pt x="783356" y="186379"/>
                    <a:pt x="785476" y="328502"/>
                  </a:cubicBezTo>
                  <a:lnTo>
                    <a:pt x="785476" y="812800"/>
                  </a:lnTo>
                  <a:lnTo>
                    <a:pt x="0" y="812800"/>
                  </a:lnTo>
                  <a:lnTo>
                    <a:pt x="0" y="328861"/>
                  </a:lnTo>
                  <a:cubicBezTo>
                    <a:pt x="2119" y="185660"/>
                    <a:pt x="110636" y="64045"/>
                    <a:pt x="261967" y="19070"/>
                  </a:cubicBezTo>
                  <a:close/>
                </a:path>
              </a:pathLst>
            </a:custGeom>
            <a:ln w="9525" cap="sq">
              <a:solidFill>
                <a:srgbClr val="7B6357"/>
              </a:solidFill>
              <a:prstDash val="solid"/>
              <a:miter/>
            </a:ln>
          </p:spPr>
          <p:txBody>
            <a:bodyPr/>
            <a:lstStyle/>
            <a:p>
              <a:endParaRPr lang="es-CO"/>
            </a:p>
          </p:txBody>
        </p:sp>
        <p:sp>
          <p:nvSpPr>
            <p:cNvPr id="12" name="TextBox 12"/>
            <p:cNvSpPr txBox="1"/>
            <p:nvPr/>
          </p:nvSpPr>
          <p:spPr>
            <a:xfrm>
              <a:off x="0" y="88900"/>
              <a:ext cx="785476" cy="723900"/>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7853577" y="9479511"/>
            <a:ext cx="2417269" cy="323215"/>
          </a:xfrm>
          <a:prstGeom prst="rect">
            <a:avLst/>
          </a:prstGeom>
        </p:spPr>
        <p:txBody>
          <a:bodyPr lIns="0" tIns="0" rIns="0" bIns="0" rtlCol="0" anchor="t">
            <a:spAutoFit/>
          </a:bodyPr>
          <a:lstStyle/>
          <a:p>
            <a:pPr algn="l">
              <a:lnSpc>
                <a:spcPts val="2660"/>
              </a:lnSpc>
              <a:spcBef>
                <a:spcPct val="0"/>
              </a:spcBef>
            </a:pPr>
            <a:r>
              <a:rPr lang="en-US" sz="1900" spc="15">
                <a:solidFill>
                  <a:srgbClr val="7B6357">
                    <a:alpha val="40784"/>
                  </a:srgbClr>
                </a:solidFill>
                <a:latin typeface="Literaturnaya"/>
                <a:ea typeface="Literaturnaya"/>
                <a:cs typeface="Literaturnaya"/>
                <a:sym typeface="Literaturnaya"/>
              </a:rPr>
              <a:t>recursos-biblicos.com</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259" b="-18259"/>
            </a:stretch>
          </a:blipFill>
        </p:spPr>
        <p:txBody>
          <a:bodyPr/>
          <a:lstStyle/>
          <a:p>
            <a:endParaRPr lang="es-CO"/>
          </a:p>
        </p:txBody>
      </p:sp>
      <p:grpSp>
        <p:nvGrpSpPr>
          <p:cNvPr id="3" name="Group 3"/>
          <p:cNvGrpSpPr/>
          <p:nvPr/>
        </p:nvGrpSpPr>
        <p:grpSpPr>
          <a:xfrm>
            <a:off x="0" y="0"/>
            <a:ext cx="18288000" cy="1019175"/>
            <a:chOff x="0" y="0"/>
            <a:chExt cx="4816593" cy="268425"/>
          </a:xfrm>
        </p:grpSpPr>
        <p:sp>
          <p:nvSpPr>
            <p:cNvPr id="4" name="Freeform 4"/>
            <p:cNvSpPr/>
            <p:nvPr/>
          </p:nvSpPr>
          <p:spPr>
            <a:xfrm>
              <a:off x="0" y="0"/>
              <a:ext cx="4816592" cy="268425"/>
            </a:xfrm>
            <a:custGeom>
              <a:avLst/>
              <a:gdLst/>
              <a:ahLst/>
              <a:cxnLst/>
              <a:rect l="l" t="t" r="r" b="b"/>
              <a:pathLst>
                <a:path w="4816592" h="268425">
                  <a:moveTo>
                    <a:pt x="0" y="0"/>
                  </a:moveTo>
                  <a:lnTo>
                    <a:pt x="4816592" y="0"/>
                  </a:lnTo>
                  <a:lnTo>
                    <a:pt x="4816592" y="268425"/>
                  </a:lnTo>
                  <a:lnTo>
                    <a:pt x="0" y="268425"/>
                  </a:lnTo>
                  <a:close/>
                </a:path>
              </a:pathLst>
            </a:custGeom>
            <a:solidFill>
              <a:srgbClr val="EDE6D3"/>
            </a:solidFill>
          </p:spPr>
          <p:txBody>
            <a:bodyPr/>
            <a:lstStyle/>
            <a:p>
              <a:endParaRPr lang="es-CO"/>
            </a:p>
          </p:txBody>
        </p:sp>
        <p:sp>
          <p:nvSpPr>
            <p:cNvPr id="5" name="TextBox 5"/>
            <p:cNvSpPr txBox="1"/>
            <p:nvPr/>
          </p:nvSpPr>
          <p:spPr>
            <a:xfrm>
              <a:off x="0" y="-38100"/>
              <a:ext cx="4816593" cy="306525"/>
            </a:xfrm>
            <a:prstGeom prst="rect">
              <a:avLst/>
            </a:prstGeom>
          </p:spPr>
          <p:txBody>
            <a:bodyPr lIns="50800" tIns="50800" rIns="50800" bIns="50800" rtlCol="0" anchor="ctr"/>
            <a:lstStyle/>
            <a:p>
              <a:pPr algn="ctr">
                <a:lnSpc>
                  <a:spcPts val="2659"/>
                </a:lnSpc>
              </a:pPr>
              <a:endParaRPr/>
            </a:p>
          </p:txBody>
        </p:sp>
      </p:grpSp>
      <p:sp>
        <p:nvSpPr>
          <p:cNvPr id="6" name="AutoShape 6"/>
          <p:cNvSpPr/>
          <p:nvPr/>
        </p:nvSpPr>
        <p:spPr>
          <a:xfrm>
            <a:off x="4762" y="1019175"/>
            <a:ext cx="18283238" cy="0"/>
          </a:xfrm>
          <a:prstGeom prst="line">
            <a:avLst/>
          </a:prstGeom>
          <a:ln w="9525" cap="flat">
            <a:solidFill>
              <a:srgbClr val="7B6357"/>
            </a:solidFill>
            <a:prstDash val="solid"/>
            <a:headEnd type="none" w="sm" len="sm"/>
            <a:tailEnd type="none" w="sm" len="sm"/>
          </a:ln>
        </p:spPr>
        <p:txBody>
          <a:bodyPr/>
          <a:lstStyle/>
          <a:p>
            <a:endParaRPr lang="es-CO"/>
          </a:p>
        </p:txBody>
      </p:sp>
      <p:grpSp>
        <p:nvGrpSpPr>
          <p:cNvPr id="7" name="Group 7"/>
          <p:cNvGrpSpPr/>
          <p:nvPr/>
        </p:nvGrpSpPr>
        <p:grpSpPr>
          <a:xfrm rot="-10800000">
            <a:off x="0" y="9267825"/>
            <a:ext cx="18288000" cy="1019175"/>
            <a:chOff x="0" y="0"/>
            <a:chExt cx="4816593" cy="268425"/>
          </a:xfrm>
        </p:grpSpPr>
        <p:sp>
          <p:nvSpPr>
            <p:cNvPr id="8" name="Freeform 8"/>
            <p:cNvSpPr/>
            <p:nvPr/>
          </p:nvSpPr>
          <p:spPr>
            <a:xfrm>
              <a:off x="0" y="0"/>
              <a:ext cx="4816592" cy="268425"/>
            </a:xfrm>
            <a:custGeom>
              <a:avLst/>
              <a:gdLst/>
              <a:ahLst/>
              <a:cxnLst/>
              <a:rect l="l" t="t" r="r" b="b"/>
              <a:pathLst>
                <a:path w="4816592" h="268425">
                  <a:moveTo>
                    <a:pt x="0" y="0"/>
                  </a:moveTo>
                  <a:lnTo>
                    <a:pt x="4816592" y="0"/>
                  </a:lnTo>
                  <a:lnTo>
                    <a:pt x="4816592" y="268425"/>
                  </a:lnTo>
                  <a:lnTo>
                    <a:pt x="0" y="268425"/>
                  </a:lnTo>
                  <a:close/>
                </a:path>
              </a:pathLst>
            </a:custGeom>
            <a:solidFill>
              <a:srgbClr val="EDE6D3"/>
            </a:solidFill>
          </p:spPr>
          <p:txBody>
            <a:bodyPr/>
            <a:lstStyle/>
            <a:p>
              <a:endParaRPr lang="es-CO"/>
            </a:p>
          </p:txBody>
        </p:sp>
        <p:sp>
          <p:nvSpPr>
            <p:cNvPr id="9" name="TextBox 9"/>
            <p:cNvSpPr txBox="1"/>
            <p:nvPr/>
          </p:nvSpPr>
          <p:spPr>
            <a:xfrm>
              <a:off x="0" y="-38100"/>
              <a:ext cx="4816593" cy="306525"/>
            </a:xfrm>
            <a:prstGeom prst="rect">
              <a:avLst/>
            </a:prstGeom>
          </p:spPr>
          <p:txBody>
            <a:bodyPr lIns="50800" tIns="50800" rIns="50800" bIns="50800" rtlCol="0" anchor="ctr"/>
            <a:lstStyle/>
            <a:p>
              <a:pPr algn="ctr">
                <a:lnSpc>
                  <a:spcPts val="2659"/>
                </a:lnSpc>
              </a:pPr>
              <a:endParaRPr/>
            </a:p>
          </p:txBody>
        </p:sp>
      </p:grpSp>
      <p:sp>
        <p:nvSpPr>
          <p:cNvPr id="10" name="AutoShape 10"/>
          <p:cNvSpPr/>
          <p:nvPr/>
        </p:nvSpPr>
        <p:spPr>
          <a:xfrm rot="-10800000">
            <a:off x="4763" y="9258300"/>
            <a:ext cx="18283238" cy="0"/>
          </a:xfrm>
          <a:prstGeom prst="line">
            <a:avLst/>
          </a:prstGeom>
          <a:ln w="9525" cap="flat">
            <a:solidFill>
              <a:srgbClr val="7B6357"/>
            </a:solidFill>
            <a:prstDash val="solid"/>
            <a:headEnd type="none" w="sm" len="sm"/>
            <a:tailEnd type="none" w="sm" len="sm"/>
          </a:ln>
        </p:spPr>
        <p:txBody>
          <a:bodyPr/>
          <a:lstStyle/>
          <a:p>
            <a:endParaRPr lang="es-CO"/>
          </a:p>
        </p:txBody>
      </p:sp>
      <p:sp>
        <p:nvSpPr>
          <p:cNvPr id="11" name="TextBox 11"/>
          <p:cNvSpPr txBox="1"/>
          <p:nvPr/>
        </p:nvSpPr>
        <p:spPr>
          <a:xfrm>
            <a:off x="-905128" y="1779886"/>
            <a:ext cx="16049075" cy="1101786"/>
          </a:xfrm>
          <a:prstGeom prst="rect">
            <a:avLst/>
          </a:prstGeom>
        </p:spPr>
        <p:txBody>
          <a:bodyPr lIns="0" tIns="0" rIns="0" bIns="0" rtlCol="0" anchor="t">
            <a:spAutoFit/>
          </a:bodyPr>
          <a:lstStyle/>
          <a:p>
            <a:pPr marL="0" lvl="0" indent="0" algn="ctr">
              <a:lnSpc>
                <a:spcPts val="9096"/>
              </a:lnSpc>
              <a:spcBef>
                <a:spcPct val="0"/>
              </a:spcBef>
            </a:pPr>
            <a:r>
              <a:rPr lang="en-US" sz="6497" spc="240">
                <a:solidFill>
                  <a:srgbClr val="7B6357"/>
                </a:solidFill>
                <a:latin typeface="Anantason ExtraExpanded"/>
                <a:ea typeface="Anantason ExtraExpanded"/>
                <a:cs typeface="Anantason ExtraExpanded"/>
                <a:sym typeface="Anantason ExtraExpanded"/>
              </a:rPr>
              <a:t>HIMNO FINAL</a:t>
            </a:r>
          </a:p>
        </p:txBody>
      </p:sp>
      <p:grpSp>
        <p:nvGrpSpPr>
          <p:cNvPr id="12" name="Group 12"/>
          <p:cNvGrpSpPr/>
          <p:nvPr/>
        </p:nvGrpSpPr>
        <p:grpSpPr>
          <a:xfrm>
            <a:off x="6253674" y="8123537"/>
            <a:ext cx="5617075" cy="5812477"/>
            <a:chOff x="0" y="0"/>
            <a:chExt cx="785476" cy="812800"/>
          </a:xfrm>
        </p:grpSpPr>
        <p:sp>
          <p:nvSpPr>
            <p:cNvPr id="13" name="Freeform 13"/>
            <p:cNvSpPr/>
            <p:nvPr/>
          </p:nvSpPr>
          <p:spPr>
            <a:xfrm>
              <a:off x="0" y="0"/>
              <a:ext cx="785476" cy="812800"/>
            </a:xfrm>
            <a:custGeom>
              <a:avLst/>
              <a:gdLst/>
              <a:ahLst/>
              <a:cxnLst/>
              <a:rect l="l" t="t" r="r" b="b"/>
              <a:pathLst>
                <a:path w="785476" h="812800">
                  <a:moveTo>
                    <a:pt x="261967" y="19070"/>
                  </a:moveTo>
                  <a:cubicBezTo>
                    <a:pt x="302106" y="7556"/>
                    <a:pt x="348017" y="0"/>
                    <a:pt x="392949" y="0"/>
                  </a:cubicBezTo>
                  <a:cubicBezTo>
                    <a:pt x="437883" y="0"/>
                    <a:pt x="481120" y="6476"/>
                    <a:pt x="520965" y="17990"/>
                  </a:cubicBezTo>
                  <a:cubicBezTo>
                    <a:pt x="521814" y="18350"/>
                    <a:pt x="522661" y="18350"/>
                    <a:pt x="523509" y="18710"/>
                  </a:cubicBezTo>
                  <a:cubicBezTo>
                    <a:pt x="673144" y="64765"/>
                    <a:pt x="783356" y="186379"/>
                    <a:pt x="785476" y="328502"/>
                  </a:cubicBezTo>
                  <a:lnTo>
                    <a:pt x="785476" y="812800"/>
                  </a:lnTo>
                  <a:lnTo>
                    <a:pt x="0" y="812800"/>
                  </a:lnTo>
                  <a:lnTo>
                    <a:pt x="0" y="328861"/>
                  </a:lnTo>
                  <a:cubicBezTo>
                    <a:pt x="2119" y="185660"/>
                    <a:pt x="110636" y="64045"/>
                    <a:pt x="261967" y="19070"/>
                  </a:cubicBezTo>
                  <a:close/>
                </a:path>
              </a:pathLst>
            </a:custGeom>
            <a:ln w="9525" cap="sq">
              <a:solidFill>
                <a:srgbClr val="7B6357"/>
              </a:solidFill>
              <a:prstDash val="solid"/>
              <a:miter/>
            </a:ln>
          </p:spPr>
          <p:txBody>
            <a:bodyPr/>
            <a:lstStyle/>
            <a:p>
              <a:endParaRPr lang="es-CO"/>
            </a:p>
          </p:txBody>
        </p:sp>
        <p:sp>
          <p:nvSpPr>
            <p:cNvPr id="14" name="TextBox 14"/>
            <p:cNvSpPr txBox="1"/>
            <p:nvPr/>
          </p:nvSpPr>
          <p:spPr>
            <a:xfrm>
              <a:off x="0" y="88900"/>
              <a:ext cx="785476" cy="7239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rot="-10800000">
            <a:off x="6253674" y="-3631811"/>
            <a:ext cx="5617075" cy="5812477"/>
            <a:chOff x="0" y="0"/>
            <a:chExt cx="785476" cy="812800"/>
          </a:xfrm>
        </p:grpSpPr>
        <p:sp>
          <p:nvSpPr>
            <p:cNvPr id="16" name="Freeform 16"/>
            <p:cNvSpPr/>
            <p:nvPr/>
          </p:nvSpPr>
          <p:spPr>
            <a:xfrm>
              <a:off x="0" y="0"/>
              <a:ext cx="785476" cy="812800"/>
            </a:xfrm>
            <a:custGeom>
              <a:avLst/>
              <a:gdLst/>
              <a:ahLst/>
              <a:cxnLst/>
              <a:rect l="l" t="t" r="r" b="b"/>
              <a:pathLst>
                <a:path w="785476" h="812800">
                  <a:moveTo>
                    <a:pt x="261967" y="19070"/>
                  </a:moveTo>
                  <a:cubicBezTo>
                    <a:pt x="302106" y="7556"/>
                    <a:pt x="348017" y="0"/>
                    <a:pt x="392949" y="0"/>
                  </a:cubicBezTo>
                  <a:cubicBezTo>
                    <a:pt x="437883" y="0"/>
                    <a:pt x="481120" y="6476"/>
                    <a:pt x="520965" y="17990"/>
                  </a:cubicBezTo>
                  <a:cubicBezTo>
                    <a:pt x="521814" y="18350"/>
                    <a:pt x="522661" y="18350"/>
                    <a:pt x="523509" y="18710"/>
                  </a:cubicBezTo>
                  <a:cubicBezTo>
                    <a:pt x="673144" y="64765"/>
                    <a:pt x="783356" y="186379"/>
                    <a:pt x="785476" y="328502"/>
                  </a:cubicBezTo>
                  <a:lnTo>
                    <a:pt x="785476" y="812800"/>
                  </a:lnTo>
                  <a:lnTo>
                    <a:pt x="0" y="812800"/>
                  </a:lnTo>
                  <a:lnTo>
                    <a:pt x="0" y="328861"/>
                  </a:lnTo>
                  <a:cubicBezTo>
                    <a:pt x="2119" y="185660"/>
                    <a:pt x="110636" y="64045"/>
                    <a:pt x="261967" y="19070"/>
                  </a:cubicBezTo>
                  <a:close/>
                </a:path>
              </a:pathLst>
            </a:custGeom>
            <a:ln w="9525" cap="sq">
              <a:solidFill>
                <a:srgbClr val="7B6357"/>
              </a:solidFill>
              <a:prstDash val="solid"/>
              <a:miter/>
            </a:ln>
          </p:spPr>
          <p:txBody>
            <a:bodyPr/>
            <a:lstStyle/>
            <a:p>
              <a:endParaRPr lang="es-CO"/>
            </a:p>
          </p:txBody>
        </p:sp>
        <p:sp>
          <p:nvSpPr>
            <p:cNvPr id="17" name="TextBox 17"/>
            <p:cNvSpPr txBox="1"/>
            <p:nvPr/>
          </p:nvSpPr>
          <p:spPr>
            <a:xfrm>
              <a:off x="0" y="88900"/>
              <a:ext cx="785476" cy="723900"/>
            </a:xfrm>
            <a:prstGeom prst="rect">
              <a:avLst/>
            </a:prstGeom>
          </p:spPr>
          <p:txBody>
            <a:bodyPr lIns="50800" tIns="50800" rIns="50800" bIns="50800" rtlCol="0" anchor="ctr"/>
            <a:lstStyle/>
            <a:p>
              <a:pPr algn="ctr">
                <a:lnSpc>
                  <a:spcPts val="2659"/>
                </a:lnSpc>
              </a:pPr>
              <a:endParaRPr/>
            </a:p>
          </p:txBody>
        </p:sp>
      </p:grpSp>
      <p:sp>
        <p:nvSpPr>
          <p:cNvPr id="18" name="Freeform 18"/>
          <p:cNvSpPr/>
          <p:nvPr/>
        </p:nvSpPr>
        <p:spPr>
          <a:xfrm>
            <a:off x="5875196" y="2881672"/>
            <a:ext cx="5826265" cy="4114800"/>
          </a:xfrm>
          <a:custGeom>
            <a:avLst/>
            <a:gdLst/>
            <a:ahLst/>
            <a:cxnLst/>
            <a:rect l="l" t="t" r="r" b="b"/>
            <a:pathLst>
              <a:path w="5826265" h="4114800">
                <a:moveTo>
                  <a:pt x="0" y="0"/>
                </a:moveTo>
                <a:lnTo>
                  <a:pt x="5826265" y="0"/>
                </a:lnTo>
                <a:lnTo>
                  <a:pt x="5826265" y="4114800"/>
                </a:lnTo>
                <a:lnTo>
                  <a:pt x="0" y="41148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s-CO"/>
          </a:p>
        </p:txBody>
      </p:sp>
      <p:sp>
        <p:nvSpPr>
          <p:cNvPr id="19" name="TextBox 19"/>
          <p:cNvSpPr txBox="1"/>
          <p:nvPr/>
        </p:nvSpPr>
        <p:spPr>
          <a:xfrm>
            <a:off x="3214375" y="6419216"/>
            <a:ext cx="16049075" cy="2254311"/>
          </a:xfrm>
          <a:prstGeom prst="rect">
            <a:avLst/>
          </a:prstGeom>
        </p:spPr>
        <p:txBody>
          <a:bodyPr lIns="0" tIns="0" rIns="0" bIns="0" rtlCol="0" anchor="t">
            <a:spAutoFit/>
          </a:bodyPr>
          <a:lstStyle/>
          <a:p>
            <a:pPr algn="ctr">
              <a:lnSpc>
                <a:spcPts val="9096"/>
              </a:lnSpc>
            </a:pPr>
            <a:r>
              <a:rPr lang="en-US" sz="6497" spc="240">
                <a:solidFill>
                  <a:srgbClr val="7B6357"/>
                </a:solidFill>
                <a:latin typeface="Anantason ExtraExpanded"/>
                <a:ea typeface="Anantason ExtraExpanded"/>
                <a:cs typeface="Anantason ExtraExpanded"/>
                <a:sym typeface="Anantason ExtraExpanded"/>
              </a:rPr>
              <a:t># 384</a:t>
            </a:r>
          </a:p>
          <a:p>
            <a:pPr marL="0" lvl="0" indent="0" algn="ctr">
              <a:lnSpc>
                <a:spcPts val="9096"/>
              </a:lnSpc>
              <a:spcBef>
                <a:spcPct val="0"/>
              </a:spcBef>
            </a:pPr>
            <a:r>
              <a:rPr lang="en-US" sz="6497" spc="240">
                <a:solidFill>
                  <a:srgbClr val="7B6357"/>
                </a:solidFill>
                <a:latin typeface="Anantason ExtraExpanded"/>
                <a:ea typeface="Anantason ExtraExpanded"/>
                <a:cs typeface="Anantason ExtraExpanded"/>
                <a:sym typeface="Anantason ExtraExpanded"/>
              </a:rPr>
              <a:t>“EL JARDIN DE ORACION”</a:t>
            </a:r>
          </a:p>
        </p:txBody>
      </p:sp>
      <p:sp>
        <p:nvSpPr>
          <p:cNvPr id="20" name="TextBox 20"/>
          <p:cNvSpPr txBox="1"/>
          <p:nvPr/>
        </p:nvSpPr>
        <p:spPr>
          <a:xfrm>
            <a:off x="7853577" y="9479511"/>
            <a:ext cx="2417269" cy="323215"/>
          </a:xfrm>
          <a:prstGeom prst="rect">
            <a:avLst/>
          </a:prstGeom>
        </p:spPr>
        <p:txBody>
          <a:bodyPr lIns="0" tIns="0" rIns="0" bIns="0" rtlCol="0" anchor="t">
            <a:spAutoFit/>
          </a:bodyPr>
          <a:lstStyle/>
          <a:p>
            <a:pPr algn="l">
              <a:lnSpc>
                <a:spcPts val="2660"/>
              </a:lnSpc>
              <a:spcBef>
                <a:spcPct val="0"/>
              </a:spcBef>
            </a:pPr>
            <a:r>
              <a:rPr lang="en-US" sz="1900" spc="15">
                <a:solidFill>
                  <a:srgbClr val="7B6357">
                    <a:alpha val="40784"/>
                  </a:srgbClr>
                </a:solidFill>
                <a:latin typeface="Literaturnaya"/>
                <a:ea typeface="Literaturnaya"/>
                <a:cs typeface="Literaturnaya"/>
                <a:sym typeface="Literaturnaya"/>
              </a:rPr>
              <a:t>recursos-biblicos.com</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592" b="-33592"/>
            </a:stretch>
          </a:blipFill>
        </p:spPr>
        <p:txBody>
          <a:bodyPr/>
          <a:lstStyle/>
          <a:p>
            <a:endParaRPr lang="es-CO"/>
          </a:p>
        </p:txBody>
      </p:sp>
      <p:grpSp>
        <p:nvGrpSpPr>
          <p:cNvPr id="3" name="Group 3"/>
          <p:cNvGrpSpPr/>
          <p:nvPr/>
        </p:nvGrpSpPr>
        <p:grpSpPr>
          <a:xfrm>
            <a:off x="14173200" y="1028700"/>
            <a:ext cx="3086100" cy="3086100"/>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ln w="9525" cap="sq">
              <a:solidFill>
                <a:srgbClr val="7B6357"/>
              </a:solidFill>
              <a:prstDash val="solid"/>
              <a:miter/>
            </a:ln>
          </p:spPr>
          <p:txBody>
            <a:bodyPr/>
            <a:lstStyle/>
            <a:p>
              <a:endParaRPr lang="es-CO"/>
            </a:p>
          </p:txBody>
        </p:sp>
        <p:sp>
          <p:nvSpPr>
            <p:cNvPr id="5" name="TextBox 5"/>
            <p:cNvSpPr txBox="1"/>
            <p:nvPr/>
          </p:nvSpPr>
          <p:spPr>
            <a:xfrm>
              <a:off x="127000" y="88900"/>
              <a:ext cx="558800" cy="596900"/>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8624811" y="3150056"/>
            <a:ext cx="8336989" cy="4547449"/>
          </a:xfrm>
          <a:custGeom>
            <a:avLst/>
            <a:gdLst/>
            <a:ahLst/>
            <a:cxnLst/>
            <a:rect l="l" t="t" r="r" b="b"/>
            <a:pathLst>
              <a:path w="8336989" h="4547449">
                <a:moveTo>
                  <a:pt x="0" y="0"/>
                </a:moveTo>
                <a:lnTo>
                  <a:pt x="8336989" y="0"/>
                </a:lnTo>
                <a:lnTo>
                  <a:pt x="8336989" y="4547448"/>
                </a:lnTo>
                <a:lnTo>
                  <a:pt x="0" y="4547448"/>
                </a:lnTo>
                <a:lnTo>
                  <a:pt x="0" y="0"/>
                </a:lnTo>
                <a:close/>
              </a:path>
            </a:pathLst>
          </a:custGeom>
          <a:blipFill>
            <a:blip r:embed="rId3"/>
            <a:stretch>
              <a:fillRect/>
            </a:stretch>
          </a:blipFill>
        </p:spPr>
        <p:txBody>
          <a:bodyPr/>
          <a:lstStyle/>
          <a:p>
            <a:endParaRPr lang="es-CO"/>
          </a:p>
        </p:txBody>
      </p:sp>
      <p:sp>
        <p:nvSpPr>
          <p:cNvPr id="7" name="TextBox 7"/>
          <p:cNvSpPr txBox="1"/>
          <p:nvPr/>
        </p:nvSpPr>
        <p:spPr>
          <a:xfrm>
            <a:off x="1908611" y="914400"/>
            <a:ext cx="14470778" cy="1101749"/>
          </a:xfrm>
          <a:prstGeom prst="rect">
            <a:avLst/>
          </a:prstGeom>
        </p:spPr>
        <p:txBody>
          <a:bodyPr lIns="0" tIns="0" rIns="0" bIns="0" rtlCol="0" anchor="t">
            <a:spAutoFit/>
          </a:bodyPr>
          <a:lstStyle/>
          <a:p>
            <a:pPr marL="0" lvl="0" indent="0" algn="ctr">
              <a:lnSpc>
                <a:spcPts val="9096"/>
              </a:lnSpc>
              <a:spcBef>
                <a:spcPct val="0"/>
              </a:spcBef>
            </a:pPr>
            <a:r>
              <a:rPr lang="en-US" sz="6497" u="none" spc="240">
                <a:solidFill>
                  <a:srgbClr val="7B6357"/>
                </a:solidFill>
                <a:latin typeface="Anantason ExtraExpanded"/>
                <a:ea typeface="Anantason ExtraExpanded"/>
                <a:cs typeface="Anantason ExtraExpanded"/>
                <a:sym typeface="Anantason ExtraExpanded"/>
              </a:rPr>
              <a:t>INTRODUCCIÓN</a:t>
            </a:r>
          </a:p>
        </p:txBody>
      </p:sp>
      <p:sp>
        <p:nvSpPr>
          <p:cNvPr id="8" name="TextBox 8"/>
          <p:cNvSpPr txBox="1"/>
          <p:nvPr/>
        </p:nvSpPr>
        <p:spPr>
          <a:xfrm>
            <a:off x="1028700" y="3216308"/>
            <a:ext cx="6685324" cy="4481196"/>
          </a:xfrm>
          <a:prstGeom prst="rect">
            <a:avLst/>
          </a:prstGeom>
        </p:spPr>
        <p:txBody>
          <a:bodyPr lIns="0" tIns="0" rIns="0" bIns="0" rtlCol="0" anchor="t">
            <a:spAutoFit/>
          </a:bodyPr>
          <a:lstStyle/>
          <a:p>
            <a:pPr algn="l">
              <a:lnSpc>
                <a:spcPts val="4479"/>
              </a:lnSpc>
              <a:spcBef>
                <a:spcPct val="0"/>
              </a:spcBef>
            </a:pPr>
            <a:r>
              <a:rPr lang="en-US" sz="3199" spc="25" dirty="0">
                <a:solidFill>
                  <a:srgbClr val="7B6357"/>
                </a:solidFill>
                <a:latin typeface="Literaturnaya"/>
                <a:ea typeface="Literaturnaya"/>
                <a:cs typeface="Literaturnaya"/>
                <a:sym typeface="Literaturnaya"/>
              </a:rPr>
              <a:t>¿</a:t>
            </a:r>
            <a:r>
              <a:rPr lang="en-US" sz="3199" spc="25" dirty="0" err="1">
                <a:solidFill>
                  <a:srgbClr val="7B6357"/>
                </a:solidFill>
                <a:latin typeface="Literaturnaya"/>
                <a:ea typeface="Literaturnaya"/>
                <a:cs typeface="Literaturnaya"/>
                <a:sym typeface="Literaturnaya"/>
              </a:rPr>
              <a:t>Qué</a:t>
            </a:r>
            <a:r>
              <a:rPr lang="en-US" sz="3199" spc="25" dirty="0">
                <a:solidFill>
                  <a:srgbClr val="7B6357"/>
                </a:solidFill>
                <a:latin typeface="Literaturnaya"/>
                <a:ea typeface="Literaturnaya"/>
                <a:cs typeface="Literaturnaya"/>
                <a:sym typeface="Literaturnaya"/>
              </a:rPr>
              <a:t> tan </a:t>
            </a:r>
            <a:r>
              <a:rPr lang="en-US" sz="3199" spc="25" dirty="0" err="1">
                <a:solidFill>
                  <a:srgbClr val="7B6357"/>
                </a:solidFill>
                <a:latin typeface="Literaturnaya"/>
                <a:ea typeface="Literaturnaya"/>
                <a:cs typeface="Literaturnaya"/>
                <a:sym typeface="Literaturnaya"/>
              </a:rPr>
              <a:t>importante</a:t>
            </a:r>
            <a:r>
              <a:rPr lang="en-US" sz="3199" spc="25" dirty="0">
                <a:solidFill>
                  <a:srgbClr val="7B6357"/>
                </a:solidFill>
                <a:latin typeface="Literaturnaya"/>
                <a:ea typeface="Literaturnaya"/>
                <a:cs typeface="Literaturnaya"/>
                <a:sym typeface="Literaturnaya"/>
              </a:rPr>
              <a:t> es </a:t>
            </a:r>
            <a:r>
              <a:rPr lang="en-US" sz="3199" spc="25" dirty="0" err="1">
                <a:solidFill>
                  <a:srgbClr val="7B6357"/>
                </a:solidFill>
                <a:latin typeface="Literaturnaya"/>
                <a:ea typeface="Literaturnaya"/>
                <a:cs typeface="Literaturnaya"/>
                <a:sym typeface="Literaturnaya"/>
              </a:rPr>
              <a:t>el</a:t>
            </a:r>
            <a:r>
              <a:rPr lang="en-US" sz="3199" spc="25" dirty="0">
                <a:solidFill>
                  <a:srgbClr val="7B6357"/>
                </a:solidFill>
                <a:latin typeface="Literaturnaya"/>
                <a:ea typeface="Literaturnaya"/>
                <a:cs typeface="Literaturnaya"/>
                <a:sym typeface="Literaturnaya"/>
              </a:rPr>
              <a:t> </a:t>
            </a:r>
            <a:r>
              <a:rPr lang="en-US" sz="3199" spc="25" dirty="0" err="1">
                <a:solidFill>
                  <a:srgbClr val="7B6357"/>
                </a:solidFill>
                <a:latin typeface="Literaturnaya"/>
                <a:ea typeface="Literaturnaya"/>
                <a:cs typeface="Literaturnaya"/>
                <a:sym typeface="Literaturnaya"/>
              </a:rPr>
              <a:t>culto</a:t>
            </a:r>
            <a:r>
              <a:rPr lang="en-US" sz="3199" spc="25" dirty="0">
                <a:solidFill>
                  <a:srgbClr val="7B6357"/>
                </a:solidFill>
                <a:latin typeface="Literaturnaya"/>
                <a:ea typeface="Literaturnaya"/>
                <a:cs typeface="Literaturnaya"/>
                <a:sym typeface="Literaturnaya"/>
              </a:rPr>
              <a:t> familiar? </a:t>
            </a:r>
            <a:r>
              <a:rPr lang="en-US" sz="3199" spc="25" dirty="0" err="1">
                <a:solidFill>
                  <a:srgbClr val="7B6357"/>
                </a:solidFill>
                <a:latin typeface="Literaturnaya"/>
                <a:ea typeface="Literaturnaya"/>
                <a:cs typeface="Literaturnaya"/>
                <a:sym typeface="Literaturnaya"/>
              </a:rPr>
              <a:t>Desde</a:t>
            </a:r>
            <a:r>
              <a:rPr lang="en-US" sz="3199" spc="25" dirty="0">
                <a:solidFill>
                  <a:srgbClr val="7B6357"/>
                </a:solidFill>
                <a:latin typeface="Literaturnaya"/>
                <a:ea typeface="Literaturnaya"/>
                <a:cs typeface="Literaturnaya"/>
                <a:sym typeface="Literaturnaya"/>
              </a:rPr>
              <a:t> </a:t>
            </a:r>
            <a:r>
              <a:rPr lang="en-US" sz="3199" spc="25" dirty="0" err="1">
                <a:solidFill>
                  <a:srgbClr val="7B6357"/>
                </a:solidFill>
                <a:latin typeface="Literaturnaya"/>
                <a:ea typeface="Literaturnaya"/>
                <a:cs typeface="Literaturnaya"/>
                <a:sym typeface="Literaturnaya"/>
              </a:rPr>
              <a:t>el</a:t>
            </a:r>
            <a:r>
              <a:rPr lang="en-US" sz="3199" spc="25" dirty="0">
                <a:solidFill>
                  <a:srgbClr val="7B6357"/>
                </a:solidFill>
                <a:latin typeface="Literaturnaya"/>
                <a:ea typeface="Literaturnaya"/>
                <a:cs typeface="Literaturnaya"/>
                <a:sym typeface="Literaturnaya"/>
              </a:rPr>
              <a:t> Edén, Dios </a:t>
            </a:r>
            <a:r>
              <a:rPr lang="en-US" sz="3199" spc="25" dirty="0" err="1">
                <a:solidFill>
                  <a:srgbClr val="7B6357"/>
                </a:solidFill>
                <a:latin typeface="Literaturnaya"/>
                <a:ea typeface="Literaturnaya"/>
                <a:cs typeface="Literaturnaya"/>
                <a:sym typeface="Literaturnaya"/>
              </a:rPr>
              <a:t>soñó</a:t>
            </a:r>
            <a:r>
              <a:rPr lang="en-US" sz="3199" spc="25" dirty="0">
                <a:solidFill>
                  <a:srgbClr val="7B6357"/>
                </a:solidFill>
                <a:latin typeface="Literaturnaya"/>
                <a:ea typeface="Literaturnaya"/>
                <a:cs typeface="Literaturnaya"/>
                <a:sym typeface="Literaturnaya"/>
              </a:rPr>
              <a:t> con </a:t>
            </a:r>
            <a:r>
              <a:rPr lang="en-US" sz="3199" spc="25" dirty="0" err="1">
                <a:solidFill>
                  <a:srgbClr val="7B6357"/>
                </a:solidFill>
                <a:latin typeface="Literaturnaya"/>
                <a:ea typeface="Literaturnaya"/>
                <a:cs typeface="Literaturnaya"/>
                <a:sym typeface="Literaturnaya"/>
              </a:rPr>
              <a:t>hogares</a:t>
            </a:r>
            <a:r>
              <a:rPr lang="en-US" sz="3199" spc="25" dirty="0">
                <a:solidFill>
                  <a:srgbClr val="7B6357"/>
                </a:solidFill>
                <a:latin typeface="Literaturnaya"/>
                <a:ea typeface="Literaturnaya"/>
                <a:cs typeface="Literaturnaya"/>
                <a:sym typeface="Literaturnaya"/>
              </a:rPr>
              <a:t> </a:t>
            </a:r>
            <a:r>
              <a:rPr lang="en-US" sz="3199" spc="25" dirty="0" err="1">
                <a:solidFill>
                  <a:srgbClr val="7B6357"/>
                </a:solidFill>
                <a:latin typeface="Literaturnaya"/>
                <a:ea typeface="Literaturnaya"/>
                <a:cs typeface="Literaturnaya"/>
                <a:sym typeface="Literaturnaya"/>
              </a:rPr>
              <a:t>que</a:t>
            </a:r>
            <a:r>
              <a:rPr lang="en-US" sz="3199" spc="25" dirty="0">
                <a:solidFill>
                  <a:srgbClr val="7B6357"/>
                </a:solidFill>
                <a:latin typeface="Literaturnaya"/>
                <a:ea typeface="Literaturnaya"/>
                <a:cs typeface="Literaturnaya"/>
                <a:sym typeface="Literaturnaya"/>
              </a:rPr>
              <a:t> </a:t>
            </a:r>
            <a:r>
              <a:rPr lang="en-US" sz="3199" spc="25" dirty="0" err="1">
                <a:solidFill>
                  <a:srgbClr val="7B6357"/>
                </a:solidFill>
                <a:latin typeface="Literaturnaya"/>
                <a:ea typeface="Literaturnaya"/>
                <a:cs typeface="Literaturnaya"/>
                <a:sym typeface="Literaturnaya"/>
              </a:rPr>
              <a:t>fueran</a:t>
            </a:r>
            <a:r>
              <a:rPr lang="en-US" sz="3199" spc="25" dirty="0">
                <a:solidFill>
                  <a:srgbClr val="7B6357"/>
                </a:solidFill>
                <a:latin typeface="Literaturnaya"/>
                <a:ea typeface="Literaturnaya"/>
                <a:cs typeface="Literaturnaya"/>
                <a:sym typeface="Literaturnaya"/>
              </a:rPr>
              <a:t> </a:t>
            </a:r>
            <a:r>
              <a:rPr lang="en-US" sz="3199" spc="25" dirty="0" err="1">
                <a:solidFill>
                  <a:srgbClr val="7B6357"/>
                </a:solidFill>
                <a:latin typeface="Literaturnaya"/>
                <a:ea typeface="Literaturnaya"/>
                <a:cs typeface="Literaturnaya"/>
                <a:sym typeface="Literaturnaya"/>
              </a:rPr>
              <a:t>altares</a:t>
            </a:r>
            <a:r>
              <a:rPr lang="en-US" sz="3199" spc="25" dirty="0">
                <a:solidFill>
                  <a:srgbClr val="7B6357"/>
                </a:solidFill>
                <a:latin typeface="Literaturnaya"/>
                <a:ea typeface="Literaturnaya"/>
                <a:cs typeface="Literaturnaya"/>
                <a:sym typeface="Literaturnaya"/>
              </a:rPr>
              <a:t> de </a:t>
            </a:r>
            <a:r>
              <a:rPr lang="en-US" sz="3199" spc="25" dirty="0" err="1">
                <a:solidFill>
                  <a:srgbClr val="7B6357"/>
                </a:solidFill>
                <a:latin typeface="Literaturnaya"/>
                <a:ea typeface="Literaturnaya"/>
                <a:cs typeface="Literaturnaya"/>
                <a:sym typeface="Literaturnaya"/>
              </a:rPr>
              <a:t>adoración</a:t>
            </a:r>
            <a:r>
              <a:rPr lang="en-US" sz="3199" spc="25" dirty="0">
                <a:solidFill>
                  <a:srgbClr val="7B6357"/>
                </a:solidFill>
                <a:latin typeface="Literaturnaya"/>
                <a:ea typeface="Literaturnaya"/>
                <a:cs typeface="Literaturnaya"/>
                <a:sym typeface="Literaturnaya"/>
              </a:rPr>
              <a:t>. Abraham </a:t>
            </a:r>
            <a:r>
              <a:rPr lang="en-US" sz="3199" spc="25" dirty="0" err="1">
                <a:solidFill>
                  <a:srgbClr val="7B6357"/>
                </a:solidFill>
                <a:latin typeface="Literaturnaya"/>
                <a:ea typeface="Literaturnaya"/>
                <a:cs typeface="Literaturnaya"/>
                <a:sym typeface="Literaturnaya"/>
              </a:rPr>
              <a:t>edificaba</a:t>
            </a:r>
            <a:r>
              <a:rPr lang="en-US" sz="3199" spc="25" dirty="0">
                <a:solidFill>
                  <a:srgbClr val="7B6357"/>
                </a:solidFill>
                <a:latin typeface="Literaturnaya"/>
                <a:ea typeface="Literaturnaya"/>
                <a:cs typeface="Literaturnaya"/>
                <a:sym typeface="Literaturnaya"/>
              </a:rPr>
              <a:t> un altar </a:t>
            </a:r>
            <a:r>
              <a:rPr lang="en-US" sz="3199" spc="25" dirty="0" err="1">
                <a:solidFill>
                  <a:srgbClr val="7B6357"/>
                </a:solidFill>
                <a:latin typeface="Literaturnaya"/>
                <a:ea typeface="Literaturnaya"/>
                <a:cs typeface="Literaturnaya"/>
                <a:sym typeface="Literaturnaya"/>
              </a:rPr>
              <a:t>dondequiera</a:t>
            </a:r>
            <a:r>
              <a:rPr lang="en-US" sz="3199" spc="25" dirty="0">
                <a:solidFill>
                  <a:srgbClr val="7B6357"/>
                </a:solidFill>
                <a:latin typeface="Literaturnaya"/>
                <a:ea typeface="Literaturnaya"/>
                <a:cs typeface="Literaturnaya"/>
                <a:sym typeface="Literaturnaya"/>
              </a:rPr>
              <a:t> </a:t>
            </a:r>
            <a:r>
              <a:rPr lang="en-US" sz="3199" spc="25" dirty="0" err="1">
                <a:solidFill>
                  <a:srgbClr val="7B6357"/>
                </a:solidFill>
                <a:latin typeface="Literaturnaya"/>
                <a:ea typeface="Literaturnaya"/>
                <a:cs typeface="Literaturnaya"/>
                <a:sym typeface="Literaturnaya"/>
              </a:rPr>
              <a:t>que</a:t>
            </a:r>
            <a:r>
              <a:rPr lang="en-US" sz="3199" spc="25" dirty="0">
                <a:solidFill>
                  <a:srgbClr val="7B6357"/>
                </a:solidFill>
                <a:latin typeface="Literaturnaya"/>
                <a:ea typeface="Literaturnaya"/>
                <a:cs typeface="Literaturnaya"/>
                <a:sym typeface="Literaturnaya"/>
              </a:rPr>
              <a:t> </a:t>
            </a:r>
            <a:r>
              <a:rPr lang="en-US" sz="3199" spc="25" dirty="0" err="1">
                <a:solidFill>
                  <a:srgbClr val="7B6357"/>
                </a:solidFill>
                <a:latin typeface="Literaturnaya"/>
                <a:ea typeface="Literaturnaya"/>
                <a:cs typeface="Literaturnaya"/>
                <a:sym typeface="Literaturnaya"/>
              </a:rPr>
              <a:t>iba</a:t>
            </a:r>
            <a:r>
              <a:rPr lang="en-US" sz="3199" spc="25" dirty="0">
                <a:solidFill>
                  <a:srgbClr val="7B6357"/>
                </a:solidFill>
                <a:latin typeface="Literaturnaya"/>
                <a:ea typeface="Literaturnaya"/>
                <a:cs typeface="Literaturnaya"/>
                <a:sym typeface="Literaturnaya"/>
              </a:rPr>
              <a:t>, y </a:t>
            </a:r>
            <a:r>
              <a:rPr lang="en-US" sz="3199" spc="25" dirty="0" err="1">
                <a:solidFill>
                  <a:srgbClr val="7B6357"/>
                </a:solidFill>
                <a:latin typeface="Literaturnaya"/>
                <a:ea typeface="Literaturnaya"/>
                <a:cs typeface="Literaturnaya"/>
                <a:sym typeface="Literaturnaya"/>
              </a:rPr>
              <a:t>su</a:t>
            </a:r>
            <a:r>
              <a:rPr lang="en-US" sz="3199" spc="25" dirty="0">
                <a:solidFill>
                  <a:srgbClr val="7B6357"/>
                </a:solidFill>
                <a:latin typeface="Literaturnaya"/>
                <a:ea typeface="Literaturnaya"/>
                <a:cs typeface="Literaturnaya"/>
                <a:sym typeface="Literaturnaya"/>
              </a:rPr>
              <a:t> familia era </a:t>
            </a:r>
            <a:r>
              <a:rPr lang="en-US" sz="3199" spc="25" dirty="0" err="1">
                <a:solidFill>
                  <a:srgbClr val="7B6357"/>
                </a:solidFill>
                <a:latin typeface="Literaturnaya"/>
                <a:ea typeface="Literaturnaya"/>
                <a:cs typeface="Literaturnaya"/>
                <a:sym typeface="Literaturnaya"/>
              </a:rPr>
              <a:t>parte</a:t>
            </a:r>
            <a:r>
              <a:rPr lang="en-US" sz="3199" spc="25" dirty="0">
                <a:solidFill>
                  <a:srgbClr val="7B6357"/>
                </a:solidFill>
                <a:latin typeface="Literaturnaya"/>
                <a:ea typeface="Literaturnaya"/>
                <a:cs typeface="Literaturnaya"/>
                <a:sym typeface="Literaturnaya"/>
              </a:rPr>
              <a:t> del </a:t>
            </a:r>
            <a:r>
              <a:rPr lang="en-US" sz="3199" spc="25" dirty="0" err="1">
                <a:solidFill>
                  <a:srgbClr val="7B6357"/>
                </a:solidFill>
                <a:latin typeface="Literaturnaya"/>
                <a:ea typeface="Literaturnaya"/>
                <a:cs typeface="Literaturnaya"/>
                <a:sym typeface="Literaturnaya"/>
              </a:rPr>
              <a:t>culto</a:t>
            </a:r>
            <a:r>
              <a:rPr lang="en-US" sz="3199" spc="25" dirty="0">
                <a:solidFill>
                  <a:srgbClr val="7B6357"/>
                </a:solidFill>
                <a:latin typeface="Literaturnaya"/>
                <a:ea typeface="Literaturnaya"/>
                <a:cs typeface="Literaturnaya"/>
                <a:sym typeface="Literaturnaya"/>
              </a:rPr>
              <a:t> </a:t>
            </a:r>
            <a:r>
              <a:rPr lang="en-US" sz="3199" spc="25" dirty="0" err="1">
                <a:solidFill>
                  <a:srgbClr val="7B6357"/>
                </a:solidFill>
                <a:latin typeface="Literaturnaya"/>
                <a:ea typeface="Literaturnaya"/>
                <a:cs typeface="Literaturnaya"/>
                <a:sym typeface="Literaturnaya"/>
              </a:rPr>
              <a:t>diario</a:t>
            </a:r>
            <a:r>
              <a:rPr lang="en-US" sz="3199" spc="25" dirty="0">
                <a:solidFill>
                  <a:srgbClr val="7B6357"/>
                </a:solidFill>
                <a:latin typeface="Literaturnaya"/>
                <a:ea typeface="Literaturnaya"/>
                <a:cs typeface="Literaturnaya"/>
                <a:sym typeface="Literaturnaya"/>
              </a:rPr>
              <a:t>. Sin embargo, </a:t>
            </a:r>
            <a:r>
              <a:rPr lang="en-US" sz="3199" spc="25" dirty="0" err="1">
                <a:solidFill>
                  <a:srgbClr val="7B6357"/>
                </a:solidFill>
                <a:latin typeface="Literaturnaya"/>
                <a:ea typeface="Literaturnaya"/>
                <a:cs typeface="Literaturnaya"/>
                <a:sym typeface="Literaturnaya"/>
              </a:rPr>
              <a:t>en</a:t>
            </a:r>
            <a:r>
              <a:rPr lang="en-US" sz="3199" spc="25" dirty="0">
                <a:solidFill>
                  <a:srgbClr val="7B6357"/>
                </a:solidFill>
                <a:latin typeface="Literaturnaya"/>
                <a:ea typeface="Literaturnaya"/>
                <a:cs typeface="Literaturnaya"/>
                <a:sym typeface="Literaturnaya"/>
              </a:rPr>
              <a:t> </a:t>
            </a:r>
            <a:r>
              <a:rPr lang="en-US" sz="3199" spc="25" dirty="0" err="1">
                <a:solidFill>
                  <a:srgbClr val="7B6357"/>
                </a:solidFill>
                <a:latin typeface="Literaturnaya"/>
                <a:ea typeface="Literaturnaya"/>
                <a:cs typeface="Literaturnaya"/>
                <a:sym typeface="Literaturnaya"/>
              </a:rPr>
              <a:t>nuestra</a:t>
            </a:r>
            <a:r>
              <a:rPr lang="en-US" sz="3199" spc="25" dirty="0">
                <a:solidFill>
                  <a:srgbClr val="7B6357"/>
                </a:solidFill>
                <a:latin typeface="Literaturnaya"/>
                <a:ea typeface="Literaturnaya"/>
                <a:cs typeface="Literaturnaya"/>
                <a:sym typeface="Literaturnaya"/>
              </a:rPr>
              <a:t> </a:t>
            </a:r>
            <a:r>
              <a:rPr lang="en-US" sz="3199" spc="25" dirty="0" err="1">
                <a:solidFill>
                  <a:srgbClr val="7B6357"/>
                </a:solidFill>
                <a:latin typeface="Literaturnaya"/>
                <a:ea typeface="Literaturnaya"/>
                <a:cs typeface="Literaturnaya"/>
                <a:sym typeface="Literaturnaya"/>
              </a:rPr>
              <a:t>época</a:t>
            </a:r>
            <a:r>
              <a:rPr lang="en-US" sz="3199" spc="25" dirty="0">
                <a:solidFill>
                  <a:srgbClr val="7B6357"/>
                </a:solidFill>
                <a:latin typeface="Literaturnaya"/>
                <a:ea typeface="Literaturnaya"/>
                <a:cs typeface="Literaturnaya"/>
                <a:sym typeface="Literaturnaya"/>
              </a:rPr>
              <a:t>, la </a:t>
            </a:r>
            <a:r>
              <a:rPr lang="en-US" sz="3199" spc="25" dirty="0" err="1">
                <a:solidFill>
                  <a:srgbClr val="7B6357"/>
                </a:solidFill>
                <a:latin typeface="Literaturnaya"/>
                <a:ea typeface="Literaturnaya"/>
                <a:cs typeface="Literaturnaya"/>
                <a:sym typeface="Literaturnaya"/>
              </a:rPr>
              <a:t>prisa</a:t>
            </a:r>
            <a:r>
              <a:rPr lang="en-US" sz="3199" spc="25" dirty="0">
                <a:solidFill>
                  <a:srgbClr val="7B6357"/>
                </a:solidFill>
                <a:latin typeface="Literaturnaya"/>
                <a:ea typeface="Literaturnaya"/>
                <a:cs typeface="Literaturnaya"/>
                <a:sym typeface="Literaturnaya"/>
              </a:rPr>
              <a:t> y </a:t>
            </a:r>
            <a:r>
              <a:rPr lang="en-US" sz="3199" spc="25" dirty="0" err="1">
                <a:solidFill>
                  <a:srgbClr val="7B6357"/>
                </a:solidFill>
                <a:latin typeface="Literaturnaya"/>
                <a:ea typeface="Literaturnaya"/>
                <a:cs typeface="Literaturnaya"/>
                <a:sym typeface="Literaturnaya"/>
              </a:rPr>
              <a:t>el</a:t>
            </a:r>
            <a:r>
              <a:rPr lang="en-US" sz="3199" spc="25" dirty="0">
                <a:solidFill>
                  <a:srgbClr val="7B6357"/>
                </a:solidFill>
                <a:latin typeface="Literaturnaya"/>
                <a:ea typeface="Literaturnaya"/>
                <a:cs typeface="Literaturnaya"/>
                <a:sym typeface="Literaturnaya"/>
              </a:rPr>
              <a:t> </a:t>
            </a:r>
            <a:r>
              <a:rPr lang="en-US" sz="3199" spc="25" dirty="0" err="1">
                <a:solidFill>
                  <a:srgbClr val="7B6357"/>
                </a:solidFill>
                <a:latin typeface="Literaturnaya"/>
                <a:ea typeface="Literaturnaya"/>
                <a:cs typeface="Literaturnaya"/>
                <a:sym typeface="Literaturnaya"/>
              </a:rPr>
              <a:t>ruido</a:t>
            </a:r>
            <a:r>
              <a:rPr lang="en-US" sz="3199" spc="25" dirty="0">
                <a:solidFill>
                  <a:srgbClr val="7B6357"/>
                </a:solidFill>
                <a:latin typeface="Literaturnaya"/>
                <a:ea typeface="Literaturnaya"/>
                <a:cs typeface="Literaturnaya"/>
                <a:sym typeface="Literaturnaya"/>
              </a:rPr>
              <a:t> </a:t>
            </a:r>
            <a:r>
              <a:rPr lang="en-US" sz="3199" spc="25" dirty="0" err="1">
                <a:solidFill>
                  <a:srgbClr val="7B6357"/>
                </a:solidFill>
                <a:latin typeface="Literaturnaya"/>
                <a:ea typeface="Literaturnaya"/>
                <a:cs typeface="Literaturnaya"/>
                <a:sym typeface="Literaturnaya"/>
              </a:rPr>
              <a:t>han</a:t>
            </a:r>
            <a:r>
              <a:rPr lang="en-US" sz="3199" spc="25" dirty="0">
                <a:solidFill>
                  <a:srgbClr val="7B6357"/>
                </a:solidFill>
                <a:latin typeface="Literaturnaya"/>
                <a:ea typeface="Literaturnaya"/>
                <a:cs typeface="Literaturnaya"/>
                <a:sym typeface="Literaturnaya"/>
              </a:rPr>
              <a:t> </a:t>
            </a:r>
            <a:r>
              <a:rPr lang="en-US" sz="3199" spc="25" dirty="0" err="1">
                <a:solidFill>
                  <a:srgbClr val="7B6357"/>
                </a:solidFill>
                <a:latin typeface="Literaturnaya"/>
                <a:ea typeface="Literaturnaya"/>
                <a:cs typeface="Literaturnaya"/>
                <a:sym typeface="Literaturnaya"/>
              </a:rPr>
              <a:t>apagado</a:t>
            </a:r>
            <a:r>
              <a:rPr lang="en-US" sz="3199" spc="25" dirty="0">
                <a:solidFill>
                  <a:srgbClr val="7B6357"/>
                </a:solidFill>
                <a:latin typeface="Literaturnaya"/>
                <a:ea typeface="Literaturnaya"/>
                <a:cs typeface="Literaturnaya"/>
                <a:sym typeface="Literaturnaya"/>
              </a:rPr>
              <a:t> </a:t>
            </a:r>
            <a:r>
              <a:rPr lang="en-US" sz="3199" spc="25" dirty="0" err="1">
                <a:solidFill>
                  <a:srgbClr val="7B6357"/>
                </a:solidFill>
                <a:latin typeface="Literaturnaya"/>
                <a:ea typeface="Literaturnaya"/>
                <a:cs typeface="Literaturnaya"/>
                <a:sym typeface="Literaturnaya"/>
              </a:rPr>
              <a:t>muchos</a:t>
            </a:r>
            <a:r>
              <a:rPr lang="en-US" sz="3199" spc="25" dirty="0">
                <a:solidFill>
                  <a:srgbClr val="7B6357"/>
                </a:solidFill>
                <a:latin typeface="Literaturnaya"/>
                <a:ea typeface="Literaturnaya"/>
                <a:cs typeface="Literaturnaya"/>
                <a:sym typeface="Literaturnaya"/>
              </a:rPr>
              <a:t> de </a:t>
            </a:r>
            <a:r>
              <a:rPr lang="en-US" sz="3199" spc="25" dirty="0" err="1">
                <a:solidFill>
                  <a:srgbClr val="7B6357"/>
                </a:solidFill>
                <a:latin typeface="Literaturnaya"/>
                <a:ea typeface="Literaturnaya"/>
                <a:cs typeface="Literaturnaya"/>
                <a:sym typeface="Literaturnaya"/>
              </a:rPr>
              <a:t>esos</a:t>
            </a:r>
            <a:r>
              <a:rPr lang="en-US" sz="3199" spc="25" dirty="0">
                <a:solidFill>
                  <a:srgbClr val="7B6357"/>
                </a:solidFill>
                <a:latin typeface="Literaturnaya"/>
                <a:ea typeface="Literaturnaya"/>
                <a:cs typeface="Literaturnaya"/>
                <a:sym typeface="Literaturnaya"/>
              </a:rPr>
              <a:t> </a:t>
            </a:r>
            <a:r>
              <a:rPr lang="en-US" sz="3199" spc="25" dirty="0" err="1">
                <a:solidFill>
                  <a:srgbClr val="7B6357"/>
                </a:solidFill>
                <a:latin typeface="Literaturnaya"/>
                <a:ea typeface="Literaturnaya"/>
                <a:cs typeface="Literaturnaya"/>
                <a:sym typeface="Literaturnaya"/>
              </a:rPr>
              <a:t>altares</a:t>
            </a:r>
            <a:r>
              <a:rPr lang="en-US" sz="3199" spc="25" dirty="0">
                <a:solidFill>
                  <a:srgbClr val="7B6357"/>
                </a:solidFill>
                <a:latin typeface="Literaturnaya"/>
                <a:ea typeface="Literaturnaya"/>
                <a:cs typeface="Literaturnaya"/>
                <a:sym typeface="Literaturnaya"/>
              </a:rPr>
              <a:t>.</a:t>
            </a:r>
          </a:p>
        </p:txBody>
      </p:sp>
      <p:sp>
        <p:nvSpPr>
          <p:cNvPr id="9" name="TextBox 9"/>
          <p:cNvSpPr txBox="1"/>
          <p:nvPr/>
        </p:nvSpPr>
        <p:spPr>
          <a:xfrm>
            <a:off x="7853577" y="9479511"/>
            <a:ext cx="2417269" cy="323215"/>
          </a:xfrm>
          <a:prstGeom prst="rect">
            <a:avLst/>
          </a:prstGeom>
        </p:spPr>
        <p:txBody>
          <a:bodyPr lIns="0" tIns="0" rIns="0" bIns="0" rtlCol="0" anchor="t">
            <a:spAutoFit/>
          </a:bodyPr>
          <a:lstStyle/>
          <a:p>
            <a:pPr algn="l">
              <a:lnSpc>
                <a:spcPts val="2660"/>
              </a:lnSpc>
              <a:spcBef>
                <a:spcPct val="0"/>
              </a:spcBef>
            </a:pPr>
            <a:r>
              <a:rPr lang="en-US" sz="1900" spc="15">
                <a:solidFill>
                  <a:srgbClr val="7B6357">
                    <a:alpha val="40784"/>
                  </a:srgbClr>
                </a:solidFill>
                <a:latin typeface="Literaturnaya"/>
                <a:ea typeface="Literaturnaya"/>
                <a:cs typeface="Literaturnaya"/>
                <a:sym typeface="Literaturnaya"/>
              </a:rPr>
              <a:t>recursos-biblicos.com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3592" b="-33592"/>
            </a:stretch>
          </a:blipFill>
        </p:spPr>
        <p:txBody>
          <a:bodyPr/>
          <a:lstStyle/>
          <a:p>
            <a:endParaRPr lang="es-CO"/>
          </a:p>
        </p:txBody>
      </p:sp>
      <p:sp>
        <p:nvSpPr>
          <p:cNvPr id="3" name="TextBox 3"/>
          <p:cNvSpPr txBox="1"/>
          <p:nvPr/>
        </p:nvSpPr>
        <p:spPr>
          <a:xfrm>
            <a:off x="1028700" y="2529033"/>
            <a:ext cx="7597673" cy="6374131"/>
          </a:xfrm>
          <a:prstGeom prst="rect">
            <a:avLst/>
          </a:prstGeom>
        </p:spPr>
        <p:txBody>
          <a:bodyPr lIns="0" tIns="0" rIns="0" bIns="0" rtlCol="0" anchor="t">
            <a:spAutoFit/>
          </a:bodyPr>
          <a:lstStyle/>
          <a:p>
            <a:pPr marL="0" lvl="0" indent="0" algn="l">
              <a:lnSpc>
                <a:spcPts val="4619"/>
              </a:lnSpc>
              <a:spcBef>
                <a:spcPct val="0"/>
              </a:spcBef>
            </a:pPr>
            <a:r>
              <a:rPr lang="en-US" sz="3299" spc="26">
                <a:solidFill>
                  <a:srgbClr val="7B6357"/>
                </a:solidFill>
                <a:latin typeface="Literaturnaya"/>
                <a:ea typeface="Literaturnaya"/>
                <a:cs typeface="Literaturnaya"/>
                <a:sym typeface="Literaturnaya"/>
              </a:rPr>
              <a:t>El hogar constituye el primer y más importante santuario de la vida espiritual. No es en las grandes catedrales, sino en la calidez de la mesa compartida, donde la fe se vuelve tangible y las promesas de Dios se transforman en una herencia viva. El "altar familiar" no representa un mueble o un lugar físico, sino el compromiso deliberado de una familia por mantener encendida la presencia de lo sagrado en medio de lo cotidiano.</a:t>
            </a:r>
          </a:p>
        </p:txBody>
      </p:sp>
      <p:grpSp>
        <p:nvGrpSpPr>
          <p:cNvPr id="4" name="Group 4"/>
          <p:cNvGrpSpPr/>
          <p:nvPr/>
        </p:nvGrpSpPr>
        <p:grpSpPr>
          <a:xfrm>
            <a:off x="10791747" y="0"/>
            <a:ext cx="7739948" cy="6330461"/>
            <a:chOff x="0" y="0"/>
            <a:chExt cx="10319931" cy="8440614"/>
          </a:xfrm>
        </p:grpSpPr>
        <p:pic>
          <p:nvPicPr>
            <p:cNvPr id="5" name="Picture 5"/>
            <p:cNvPicPr>
              <a:picLocks noChangeAspect="1"/>
            </p:cNvPicPr>
            <p:nvPr/>
          </p:nvPicPr>
          <p:blipFill>
            <a:blip r:embed="rId3"/>
            <a:srcRect l="66602" t="49680" r="393" b="830"/>
            <a:stretch>
              <a:fillRect/>
            </a:stretch>
          </p:blipFill>
          <p:spPr>
            <a:xfrm>
              <a:off x="0" y="0"/>
              <a:ext cx="10319931" cy="8440614"/>
            </a:xfrm>
            <a:prstGeom prst="rect">
              <a:avLst/>
            </a:prstGeom>
          </p:spPr>
        </p:pic>
      </p:grpSp>
      <p:sp>
        <p:nvSpPr>
          <p:cNvPr id="6" name="AutoShape 6"/>
          <p:cNvSpPr/>
          <p:nvPr/>
        </p:nvSpPr>
        <p:spPr>
          <a:xfrm>
            <a:off x="-364770" y="9253538"/>
            <a:ext cx="10988106" cy="0"/>
          </a:xfrm>
          <a:prstGeom prst="line">
            <a:avLst/>
          </a:prstGeom>
          <a:ln w="9525" cap="flat">
            <a:solidFill>
              <a:srgbClr val="7B6357"/>
            </a:solidFill>
            <a:prstDash val="solid"/>
            <a:headEnd type="none" w="sm" len="sm"/>
            <a:tailEnd type="none" w="sm" len="sm"/>
          </a:ln>
        </p:spPr>
        <p:txBody>
          <a:bodyPr/>
          <a:lstStyle/>
          <a:p>
            <a:endParaRPr lang="es-CO"/>
          </a:p>
        </p:txBody>
      </p:sp>
      <p:sp>
        <p:nvSpPr>
          <p:cNvPr id="7" name="TextBox 7"/>
          <p:cNvSpPr txBox="1"/>
          <p:nvPr/>
        </p:nvSpPr>
        <p:spPr>
          <a:xfrm>
            <a:off x="7853577" y="9479511"/>
            <a:ext cx="2417269" cy="323215"/>
          </a:xfrm>
          <a:prstGeom prst="rect">
            <a:avLst/>
          </a:prstGeom>
        </p:spPr>
        <p:txBody>
          <a:bodyPr lIns="0" tIns="0" rIns="0" bIns="0" rtlCol="0" anchor="t">
            <a:spAutoFit/>
          </a:bodyPr>
          <a:lstStyle/>
          <a:p>
            <a:pPr algn="l">
              <a:lnSpc>
                <a:spcPts val="2660"/>
              </a:lnSpc>
              <a:spcBef>
                <a:spcPct val="0"/>
              </a:spcBef>
            </a:pPr>
            <a:r>
              <a:rPr lang="en-US" sz="1900" spc="15">
                <a:solidFill>
                  <a:srgbClr val="7B6357">
                    <a:alpha val="40784"/>
                  </a:srgbClr>
                </a:solidFill>
                <a:latin typeface="Literaturnaya"/>
                <a:ea typeface="Literaturnaya"/>
                <a:cs typeface="Literaturnaya"/>
                <a:sym typeface="Literaturnaya"/>
              </a:rPr>
              <a:t>recursos-biblicos.com</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259" b="-18259"/>
            </a:stretch>
          </a:blipFill>
        </p:spPr>
        <p:txBody>
          <a:bodyPr/>
          <a:lstStyle/>
          <a:p>
            <a:endParaRPr lang="es-CO"/>
          </a:p>
        </p:txBody>
      </p:sp>
      <p:grpSp>
        <p:nvGrpSpPr>
          <p:cNvPr id="3" name="Group 3"/>
          <p:cNvGrpSpPr/>
          <p:nvPr/>
        </p:nvGrpSpPr>
        <p:grpSpPr>
          <a:xfrm>
            <a:off x="0" y="0"/>
            <a:ext cx="18288000" cy="1019175"/>
            <a:chOff x="0" y="0"/>
            <a:chExt cx="4816593" cy="268425"/>
          </a:xfrm>
        </p:grpSpPr>
        <p:sp>
          <p:nvSpPr>
            <p:cNvPr id="4" name="Freeform 4"/>
            <p:cNvSpPr/>
            <p:nvPr/>
          </p:nvSpPr>
          <p:spPr>
            <a:xfrm>
              <a:off x="0" y="0"/>
              <a:ext cx="4816592" cy="268425"/>
            </a:xfrm>
            <a:custGeom>
              <a:avLst/>
              <a:gdLst/>
              <a:ahLst/>
              <a:cxnLst/>
              <a:rect l="l" t="t" r="r" b="b"/>
              <a:pathLst>
                <a:path w="4816592" h="268425">
                  <a:moveTo>
                    <a:pt x="0" y="0"/>
                  </a:moveTo>
                  <a:lnTo>
                    <a:pt x="4816592" y="0"/>
                  </a:lnTo>
                  <a:lnTo>
                    <a:pt x="4816592" y="268425"/>
                  </a:lnTo>
                  <a:lnTo>
                    <a:pt x="0" y="268425"/>
                  </a:lnTo>
                  <a:close/>
                </a:path>
              </a:pathLst>
            </a:custGeom>
            <a:solidFill>
              <a:srgbClr val="EDE6D3"/>
            </a:solidFill>
          </p:spPr>
          <p:txBody>
            <a:bodyPr/>
            <a:lstStyle/>
            <a:p>
              <a:endParaRPr lang="es-CO"/>
            </a:p>
          </p:txBody>
        </p:sp>
        <p:sp>
          <p:nvSpPr>
            <p:cNvPr id="5" name="TextBox 5"/>
            <p:cNvSpPr txBox="1"/>
            <p:nvPr/>
          </p:nvSpPr>
          <p:spPr>
            <a:xfrm>
              <a:off x="0" y="-38100"/>
              <a:ext cx="4816593" cy="306525"/>
            </a:xfrm>
            <a:prstGeom prst="rect">
              <a:avLst/>
            </a:prstGeom>
          </p:spPr>
          <p:txBody>
            <a:bodyPr lIns="50800" tIns="50800" rIns="50800" bIns="50800" rtlCol="0" anchor="ctr"/>
            <a:lstStyle/>
            <a:p>
              <a:pPr algn="ctr">
                <a:lnSpc>
                  <a:spcPts val="2659"/>
                </a:lnSpc>
              </a:pPr>
              <a:endParaRPr/>
            </a:p>
          </p:txBody>
        </p:sp>
      </p:grpSp>
      <p:sp>
        <p:nvSpPr>
          <p:cNvPr id="6" name="AutoShape 6"/>
          <p:cNvSpPr/>
          <p:nvPr/>
        </p:nvSpPr>
        <p:spPr>
          <a:xfrm>
            <a:off x="4762" y="1019175"/>
            <a:ext cx="18283238" cy="0"/>
          </a:xfrm>
          <a:prstGeom prst="line">
            <a:avLst/>
          </a:prstGeom>
          <a:ln w="9525" cap="flat">
            <a:solidFill>
              <a:srgbClr val="7B6357"/>
            </a:solidFill>
            <a:prstDash val="solid"/>
            <a:headEnd type="none" w="sm" len="sm"/>
            <a:tailEnd type="none" w="sm" len="sm"/>
          </a:ln>
        </p:spPr>
        <p:txBody>
          <a:bodyPr/>
          <a:lstStyle/>
          <a:p>
            <a:endParaRPr lang="es-CO"/>
          </a:p>
        </p:txBody>
      </p:sp>
      <p:grpSp>
        <p:nvGrpSpPr>
          <p:cNvPr id="7" name="Group 7"/>
          <p:cNvGrpSpPr/>
          <p:nvPr/>
        </p:nvGrpSpPr>
        <p:grpSpPr>
          <a:xfrm rot="-10800000">
            <a:off x="0" y="9267825"/>
            <a:ext cx="18288000" cy="1019175"/>
            <a:chOff x="0" y="0"/>
            <a:chExt cx="4816593" cy="268425"/>
          </a:xfrm>
        </p:grpSpPr>
        <p:sp>
          <p:nvSpPr>
            <p:cNvPr id="8" name="Freeform 8"/>
            <p:cNvSpPr/>
            <p:nvPr/>
          </p:nvSpPr>
          <p:spPr>
            <a:xfrm>
              <a:off x="0" y="0"/>
              <a:ext cx="4816592" cy="268425"/>
            </a:xfrm>
            <a:custGeom>
              <a:avLst/>
              <a:gdLst/>
              <a:ahLst/>
              <a:cxnLst/>
              <a:rect l="l" t="t" r="r" b="b"/>
              <a:pathLst>
                <a:path w="4816592" h="268425">
                  <a:moveTo>
                    <a:pt x="0" y="0"/>
                  </a:moveTo>
                  <a:lnTo>
                    <a:pt x="4816592" y="0"/>
                  </a:lnTo>
                  <a:lnTo>
                    <a:pt x="4816592" y="268425"/>
                  </a:lnTo>
                  <a:lnTo>
                    <a:pt x="0" y="268425"/>
                  </a:lnTo>
                  <a:close/>
                </a:path>
              </a:pathLst>
            </a:custGeom>
            <a:solidFill>
              <a:srgbClr val="EDE6D3"/>
            </a:solidFill>
          </p:spPr>
          <p:txBody>
            <a:bodyPr/>
            <a:lstStyle/>
            <a:p>
              <a:endParaRPr lang="es-CO"/>
            </a:p>
          </p:txBody>
        </p:sp>
        <p:sp>
          <p:nvSpPr>
            <p:cNvPr id="9" name="TextBox 9"/>
            <p:cNvSpPr txBox="1"/>
            <p:nvPr/>
          </p:nvSpPr>
          <p:spPr>
            <a:xfrm>
              <a:off x="0" y="-38100"/>
              <a:ext cx="4816593" cy="306525"/>
            </a:xfrm>
            <a:prstGeom prst="rect">
              <a:avLst/>
            </a:prstGeom>
          </p:spPr>
          <p:txBody>
            <a:bodyPr lIns="50800" tIns="50800" rIns="50800" bIns="50800" rtlCol="0" anchor="ctr"/>
            <a:lstStyle/>
            <a:p>
              <a:pPr algn="ctr">
                <a:lnSpc>
                  <a:spcPts val="2659"/>
                </a:lnSpc>
              </a:pPr>
              <a:endParaRPr/>
            </a:p>
          </p:txBody>
        </p:sp>
      </p:grpSp>
      <p:sp>
        <p:nvSpPr>
          <p:cNvPr id="10" name="AutoShape 10"/>
          <p:cNvSpPr/>
          <p:nvPr/>
        </p:nvSpPr>
        <p:spPr>
          <a:xfrm rot="-10800000">
            <a:off x="4763" y="9258300"/>
            <a:ext cx="18283238" cy="0"/>
          </a:xfrm>
          <a:prstGeom prst="line">
            <a:avLst/>
          </a:prstGeom>
          <a:ln w="9525" cap="flat">
            <a:solidFill>
              <a:srgbClr val="7B6357"/>
            </a:solidFill>
            <a:prstDash val="solid"/>
            <a:headEnd type="none" w="sm" len="sm"/>
            <a:tailEnd type="none" w="sm" len="sm"/>
          </a:ln>
        </p:spPr>
        <p:txBody>
          <a:bodyPr/>
          <a:lstStyle/>
          <a:p>
            <a:endParaRPr lang="es-CO"/>
          </a:p>
        </p:txBody>
      </p:sp>
      <p:sp>
        <p:nvSpPr>
          <p:cNvPr id="11" name="TextBox 11"/>
          <p:cNvSpPr txBox="1"/>
          <p:nvPr/>
        </p:nvSpPr>
        <p:spPr>
          <a:xfrm>
            <a:off x="-905128" y="1779886"/>
            <a:ext cx="16049075" cy="1101786"/>
          </a:xfrm>
          <a:prstGeom prst="rect">
            <a:avLst/>
          </a:prstGeom>
        </p:spPr>
        <p:txBody>
          <a:bodyPr lIns="0" tIns="0" rIns="0" bIns="0" rtlCol="0" anchor="t">
            <a:spAutoFit/>
          </a:bodyPr>
          <a:lstStyle/>
          <a:p>
            <a:pPr marL="0" lvl="0" indent="0" algn="ctr">
              <a:lnSpc>
                <a:spcPts val="9096"/>
              </a:lnSpc>
              <a:spcBef>
                <a:spcPct val="0"/>
              </a:spcBef>
            </a:pPr>
            <a:r>
              <a:rPr lang="en-US" sz="6497" spc="240">
                <a:solidFill>
                  <a:srgbClr val="7B6357"/>
                </a:solidFill>
                <a:latin typeface="Anantason ExtraExpanded"/>
                <a:ea typeface="Anantason ExtraExpanded"/>
                <a:cs typeface="Anantason ExtraExpanded"/>
                <a:sym typeface="Anantason ExtraExpanded"/>
              </a:rPr>
              <a:t>HIMNO INICIAL</a:t>
            </a:r>
          </a:p>
        </p:txBody>
      </p:sp>
      <p:grpSp>
        <p:nvGrpSpPr>
          <p:cNvPr id="12" name="Group 12"/>
          <p:cNvGrpSpPr/>
          <p:nvPr/>
        </p:nvGrpSpPr>
        <p:grpSpPr>
          <a:xfrm>
            <a:off x="6253674" y="8123537"/>
            <a:ext cx="5617075" cy="5812477"/>
            <a:chOff x="0" y="0"/>
            <a:chExt cx="785476" cy="812800"/>
          </a:xfrm>
        </p:grpSpPr>
        <p:sp>
          <p:nvSpPr>
            <p:cNvPr id="13" name="Freeform 13"/>
            <p:cNvSpPr/>
            <p:nvPr/>
          </p:nvSpPr>
          <p:spPr>
            <a:xfrm>
              <a:off x="0" y="0"/>
              <a:ext cx="785476" cy="812800"/>
            </a:xfrm>
            <a:custGeom>
              <a:avLst/>
              <a:gdLst/>
              <a:ahLst/>
              <a:cxnLst/>
              <a:rect l="l" t="t" r="r" b="b"/>
              <a:pathLst>
                <a:path w="785476" h="812800">
                  <a:moveTo>
                    <a:pt x="261967" y="19070"/>
                  </a:moveTo>
                  <a:cubicBezTo>
                    <a:pt x="302106" y="7556"/>
                    <a:pt x="348017" y="0"/>
                    <a:pt x="392949" y="0"/>
                  </a:cubicBezTo>
                  <a:cubicBezTo>
                    <a:pt x="437883" y="0"/>
                    <a:pt x="481120" y="6476"/>
                    <a:pt x="520965" y="17990"/>
                  </a:cubicBezTo>
                  <a:cubicBezTo>
                    <a:pt x="521814" y="18350"/>
                    <a:pt x="522661" y="18350"/>
                    <a:pt x="523509" y="18710"/>
                  </a:cubicBezTo>
                  <a:cubicBezTo>
                    <a:pt x="673144" y="64765"/>
                    <a:pt x="783356" y="186379"/>
                    <a:pt x="785476" y="328502"/>
                  </a:cubicBezTo>
                  <a:lnTo>
                    <a:pt x="785476" y="812800"/>
                  </a:lnTo>
                  <a:lnTo>
                    <a:pt x="0" y="812800"/>
                  </a:lnTo>
                  <a:lnTo>
                    <a:pt x="0" y="328861"/>
                  </a:lnTo>
                  <a:cubicBezTo>
                    <a:pt x="2119" y="185660"/>
                    <a:pt x="110636" y="64045"/>
                    <a:pt x="261967" y="19070"/>
                  </a:cubicBezTo>
                  <a:close/>
                </a:path>
              </a:pathLst>
            </a:custGeom>
            <a:ln w="9525" cap="sq">
              <a:solidFill>
                <a:srgbClr val="7B6357"/>
              </a:solidFill>
              <a:prstDash val="solid"/>
              <a:miter/>
            </a:ln>
          </p:spPr>
          <p:txBody>
            <a:bodyPr/>
            <a:lstStyle/>
            <a:p>
              <a:endParaRPr lang="es-CO"/>
            </a:p>
          </p:txBody>
        </p:sp>
        <p:sp>
          <p:nvSpPr>
            <p:cNvPr id="14" name="TextBox 14"/>
            <p:cNvSpPr txBox="1"/>
            <p:nvPr/>
          </p:nvSpPr>
          <p:spPr>
            <a:xfrm>
              <a:off x="0" y="88900"/>
              <a:ext cx="785476" cy="7239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rot="-10800000">
            <a:off x="6253674" y="-3631811"/>
            <a:ext cx="5617075" cy="5812477"/>
            <a:chOff x="0" y="0"/>
            <a:chExt cx="785476" cy="812800"/>
          </a:xfrm>
        </p:grpSpPr>
        <p:sp>
          <p:nvSpPr>
            <p:cNvPr id="16" name="Freeform 16"/>
            <p:cNvSpPr/>
            <p:nvPr/>
          </p:nvSpPr>
          <p:spPr>
            <a:xfrm>
              <a:off x="0" y="0"/>
              <a:ext cx="785476" cy="812800"/>
            </a:xfrm>
            <a:custGeom>
              <a:avLst/>
              <a:gdLst/>
              <a:ahLst/>
              <a:cxnLst/>
              <a:rect l="l" t="t" r="r" b="b"/>
              <a:pathLst>
                <a:path w="785476" h="812800">
                  <a:moveTo>
                    <a:pt x="261967" y="19070"/>
                  </a:moveTo>
                  <a:cubicBezTo>
                    <a:pt x="302106" y="7556"/>
                    <a:pt x="348017" y="0"/>
                    <a:pt x="392949" y="0"/>
                  </a:cubicBezTo>
                  <a:cubicBezTo>
                    <a:pt x="437883" y="0"/>
                    <a:pt x="481120" y="6476"/>
                    <a:pt x="520965" y="17990"/>
                  </a:cubicBezTo>
                  <a:cubicBezTo>
                    <a:pt x="521814" y="18350"/>
                    <a:pt x="522661" y="18350"/>
                    <a:pt x="523509" y="18710"/>
                  </a:cubicBezTo>
                  <a:cubicBezTo>
                    <a:pt x="673144" y="64765"/>
                    <a:pt x="783356" y="186379"/>
                    <a:pt x="785476" y="328502"/>
                  </a:cubicBezTo>
                  <a:lnTo>
                    <a:pt x="785476" y="812800"/>
                  </a:lnTo>
                  <a:lnTo>
                    <a:pt x="0" y="812800"/>
                  </a:lnTo>
                  <a:lnTo>
                    <a:pt x="0" y="328861"/>
                  </a:lnTo>
                  <a:cubicBezTo>
                    <a:pt x="2119" y="185660"/>
                    <a:pt x="110636" y="64045"/>
                    <a:pt x="261967" y="19070"/>
                  </a:cubicBezTo>
                  <a:close/>
                </a:path>
              </a:pathLst>
            </a:custGeom>
            <a:ln w="9525" cap="sq">
              <a:solidFill>
                <a:srgbClr val="7B6357"/>
              </a:solidFill>
              <a:prstDash val="solid"/>
              <a:miter/>
            </a:ln>
          </p:spPr>
          <p:txBody>
            <a:bodyPr/>
            <a:lstStyle/>
            <a:p>
              <a:endParaRPr lang="es-CO"/>
            </a:p>
          </p:txBody>
        </p:sp>
        <p:sp>
          <p:nvSpPr>
            <p:cNvPr id="17" name="TextBox 17"/>
            <p:cNvSpPr txBox="1"/>
            <p:nvPr/>
          </p:nvSpPr>
          <p:spPr>
            <a:xfrm>
              <a:off x="0" y="88900"/>
              <a:ext cx="785476" cy="72390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3214375" y="6419216"/>
            <a:ext cx="16049075" cy="2254311"/>
          </a:xfrm>
          <a:prstGeom prst="rect">
            <a:avLst/>
          </a:prstGeom>
        </p:spPr>
        <p:txBody>
          <a:bodyPr lIns="0" tIns="0" rIns="0" bIns="0" rtlCol="0" anchor="t">
            <a:spAutoFit/>
          </a:bodyPr>
          <a:lstStyle/>
          <a:p>
            <a:pPr algn="ctr">
              <a:lnSpc>
                <a:spcPts val="9096"/>
              </a:lnSpc>
            </a:pPr>
            <a:r>
              <a:rPr lang="en-US" sz="6497" spc="240">
                <a:solidFill>
                  <a:srgbClr val="7B6357"/>
                </a:solidFill>
                <a:latin typeface="Anantason ExtraExpanded"/>
                <a:ea typeface="Anantason ExtraExpanded"/>
                <a:cs typeface="Anantason ExtraExpanded"/>
                <a:sym typeface="Anantason ExtraExpanded"/>
              </a:rPr>
              <a:t># 147</a:t>
            </a:r>
          </a:p>
          <a:p>
            <a:pPr marL="0" lvl="0" indent="0" algn="ctr">
              <a:lnSpc>
                <a:spcPts val="9096"/>
              </a:lnSpc>
              <a:spcBef>
                <a:spcPct val="0"/>
              </a:spcBef>
            </a:pPr>
            <a:r>
              <a:rPr lang="en-US" sz="6497" spc="240">
                <a:solidFill>
                  <a:srgbClr val="7B6357"/>
                </a:solidFill>
                <a:latin typeface="Anantason ExtraExpanded"/>
                <a:ea typeface="Anantason ExtraExpanded"/>
                <a:cs typeface="Anantason ExtraExpanded"/>
                <a:sym typeface="Anantason ExtraExpanded"/>
              </a:rPr>
              <a:t>“POR LA MAÑANA”</a:t>
            </a:r>
          </a:p>
        </p:txBody>
      </p:sp>
      <p:sp>
        <p:nvSpPr>
          <p:cNvPr id="19" name="Freeform 19"/>
          <p:cNvSpPr/>
          <p:nvPr/>
        </p:nvSpPr>
        <p:spPr>
          <a:xfrm>
            <a:off x="5875196" y="2881672"/>
            <a:ext cx="5826265" cy="4114800"/>
          </a:xfrm>
          <a:custGeom>
            <a:avLst/>
            <a:gdLst/>
            <a:ahLst/>
            <a:cxnLst/>
            <a:rect l="l" t="t" r="r" b="b"/>
            <a:pathLst>
              <a:path w="5826265" h="4114800">
                <a:moveTo>
                  <a:pt x="0" y="0"/>
                </a:moveTo>
                <a:lnTo>
                  <a:pt x="5826265" y="0"/>
                </a:lnTo>
                <a:lnTo>
                  <a:pt x="5826265" y="4114800"/>
                </a:lnTo>
                <a:lnTo>
                  <a:pt x="0" y="411480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s-CO"/>
          </a:p>
        </p:txBody>
      </p:sp>
      <p:sp>
        <p:nvSpPr>
          <p:cNvPr id="20" name="TextBox 20"/>
          <p:cNvSpPr txBox="1"/>
          <p:nvPr/>
        </p:nvSpPr>
        <p:spPr>
          <a:xfrm>
            <a:off x="7853577" y="9479511"/>
            <a:ext cx="2417269" cy="323215"/>
          </a:xfrm>
          <a:prstGeom prst="rect">
            <a:avLst/>
          </a:prstGeom>
        </p:spPr>
        <p:txBody>
          <a:bodyPr lIns="0" tIns="0" rIns="0" bIns="0" rtlCol="0" anchor="t">
            <a:spAutoFit/>
          </a:bodyPr>
          <a:lstStyle/>
          <a:p>
            <a:pPr algn="l">
              <a:lnSpc>
                <a:spcPts val="2660"/>
              </a:lnSpc>
              <a:spcBef>
                <a:spcPct val="0"/>
              </a:spcBef>
            </a:pPr>
            <a:r>
              <a:rPr lang="en-US" sz="1900" spc="15">
                <a:solidFill>
                  <a:srgbClr val="7B6357">
                    <a:alpha val="40784"/>
                  </a:srgbClr>
                </a:solidFill>
                <a:latin typeface="Literaturnaya"/>
                <a:ea typeface="Literaturnaya"/>
                <a:cs typeface="Literaturnaya"/>
                <a:sym typeface="Literaturnaya"/>
              </a:rPr>
              <a:t>recursos-biblicos.com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3592" b="-33592"/>
            </a:stretch>
          </a:blipFill>
        </p:spPr>
        <p:txBody>
          <a:bodyPr/>
          <a:lstStyle/>
          <a:p>
            <a:endParaRPr lang="es-CO"/>
          </a:p>
        </p:txBody>
      </p:sp>
      <p:grpSp>
        <p:nvGrpSpPr>
          <p:cNvPr id="3" name="Group 3"/>
          <p:cNvGrpSpPr/>
          <p:nvPr/>
        </p:nvGrpSpPr>
        <p:grpSpPr>
          <a:xfrm>
            <a:off x="0" y="0"/>
            <a:ext cx="7756264" cy="10287000"/>
            <a:chOff x="0" y="0"/>
            <a:chExt cx="10341685" cy="13716000"/>
          </a:xfrm>
        </p:grpSpPr>
        <p:pic>
          <p:nvPicPr>
            <p:cNvPr id="4" name="Picture 4"/>
            <p:cNvPicPr>
              <a:picLocks noChangeAspect="1"/>
            </p:cNvPicPr>
            <p:nvPr/>
          </p:nvPicPr>
          <p:blipFill>
            <a:blip r:embed="rId3"/>
            <a:srcRect t="5569" b="5569"/>
            <a:stretch>
              <a:fillRect/>
            </a:stretch>
          </p:blipFill>
          <p:spPr>
            <a:xfrm>
              <a:off x="0" y="0"/>
              <a:ext cx="10341685" cy="13716000"/>
            </a:xfrm>
            <a:prstGeom prst="rect">
              <a:avLst/>
            </a:prstGeom>
          </p:spPr>
        </p:pic>
      </p:grpSp>
      <p:sp>
        <p:nvSpPr>
          <p:cNvPr id="5" name="TextBox 5"/>
          <p:cNvSpPr txBox="1"/>
          <p:nvPr/>
        </p:nvSpPr>
        <p:spPr>
          <a:xfrm>
            <a:off x="8930878" y="1082405"/>
            <a:ext cx="7868035" cy="8415021"/>
          </a:xfrm>
          <a:prstGeom prst="rect">
            <a:avLst/>
          </a:prstGeom>
        </p:spPr>
        <p:txBody>
          <a:bodyPr lIns="0" tIns="0" rIns="0" bIns="0" rtlCol="0" anchor="t">
            <a:spAutoFit/>
          </a:bodyPr>
          <a:lstStyle/>
          <a:p>
            <a:pPr algn="l">
              <a:lnSpc>
                <a:spcPts val="4479"/>
              </a:lnSpc>
            </a:pPr>
            <a:r>
              <a:rPr lang="en-US" sz="3199" spc="25">
                <a:solidFill>
                  <a:srgbClr val="7B6357"/>
                </a:solidFill>
                <a:latin typeface="Literaturnaya"/>
                <a:ea typeface="Literaturnaya"/>
                <a:cs typeface="Literaturnaya"/>
                <a:sym typeface="Literaturnaya"/>
              </a:rPr>
              <a:t>La verdadera fortaleza de una familia que ora junta reside en su capacidad de conectar el pasado con el futuro. Cuando los mayores comparten las promesas que sostuvieron a sus antepasados, están trazando un mapa para los más jóvenes. En este espacio, la disciplina espiritual deja de ser una carga para convertirse en un lenguaje de amor: la música se vuelve oración, la lectura bíblica se transforma en guía y el testimonio personal en la prueba viva de la fidelidad divina. Cada generación aporta su propio matiz, asegurando que la llama de la fe no solo se conserve, sino que se renueve con frescura y alegría.</a:t>
            </a:r>
          </a:p>
        </p:txBody>
      </p:sp>
      <p:grpSp>
        <p:nvGrpSpPr>
          <p:cNvPr id="6" name="Group 6"/>
          <p:cNvGrpSpPr/>
          <p:nvPr/>
        </p:nvGrpSpPr>
        <p:grpSpPr>
          <a:xfrm>
            <a:off x="5844778" y="6986485"/>
            <a:ext cx="3086100" cy="308610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ln w="9525" cap="sq">
              <a:solidFill>
                <a:srgbClr val="7B6357"/>
              </a:solidFill>
              <a:prstDash val="solid"/>
              <a:miter/>
            </a:ln>
          </p:spPr>
          <p:txBody>
            <a:bodyPr/>
            <a:lstStyle/>
            <a:p>
              <a:endParaRPr lang="es-CO"/>
            </a:p>
          </p:txBody>
        </p:sp>
        <p:sp>
          <p:nvSpPr>
            <p:cNvPr id="8" name="TextBox 8"/>
            <p:cNvSpPr txBox="1"/>
            <p:nvPr/>
          </p:nvSpPr>
          <p:spPr>
            <a:xfrm>
              <a:off x="127000" y="88900"/>
              <a:ext cx="558800" cy="596900"/>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7853577" y="9479511"/>
            <a:ext cx="2417269" cy="323215"/>
          </a:xfrm>
          <a:prstGeom prst="rect">
            <a:avLst/>
          </a:prstGeom>
        </p:spPr>
        <p:txBody>
          <a:bodyPr lIns="0" tIns="0" rIns="0" bIns="0" rtlCol="0" anchor="t">
            <a:spAutoFit/>
          </a:bodyPr>
          <a:lstStyle/>
          <a:p>
            <a:pPr algn="l">
              <a:lnSpc>
                <a:spcPts val="2660"/>
              </a:lnSpc>
              <a:spcBef>
                <a:spcPct val="0"/>
              </a:spcBef>
            </a:pPr>
            <a:r>
              <a:rPr lang="en-US" sz="1900" spc="15">
                <a:solidFill>
                  <a:srgbClr val="7B6357">
                    <a:alpha val="40784"/>
                  </a:srgbClr>
                </a:solidFill>
                <a:latin typeface="Literaturnaya"/>
                <a:ea typeface="Literaturnaya"/>
                <a:cs typeface="Literaturnaya"/>
                <a:sym typeface="Literaturnaya"/>
              </a:rPr>
              <a:t>recursos-biblicos.com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3592" b="-33592"/>
            </a:stretch>
          </a:blipFill>
        </p:spPr>
        <p:txBody>
          <a:bodyPr/>
          <a:lstStyle/>
          <a:p>
            <a:endParaRPr lang="es-CO"/>
          </a:p>
        </p:txBody>
      </p:sp>
      <p:grpSp>
        <p:nvGrpSpPr>
          <p:cNvPr id="3" name="Group 3"/>
          <p:cNvGrpSpPr/>
          <p:nvPr/>
        </p:nvGrpSpPr>
        <p:grpSpPr>
          <a:xfrm>
            <a:off x="0" y="0"/>
            <a:ext cx="18288000" cy="1019175"/>
            <a:chOff x="0" y="0"/>
            <a:chExt cx="4816593" cy="268425"/>
          </a:xfrm>
        </p:grpSpPr>
        <p:sp>
          <p:nvSpPr>
            <p:cNvPr id="4" name="Freeform 4"/>
            <p:cNvSpPr/>
            <p:nvPr/>
          </p:nvSpPr>
          <p:spPr>
            <a:xfrm>
              <a:off x="0" y="0"/>
              <a:ext cx="4816592" cy="268425"/>
            </a:xfrm>
            <a:custGeom>
              <a:avLst/>
              <a:gdLst/>
              <a:ahLst/>
              <a:cxnLst/>
              <a:rect l="l" t="t" r="r" b="b"/>
              <a:pathLst>
                <a:path w="4816592" h="268425">
                  <a:moveTo>
                    <a:pt x="0" y="0"/>
                  </a:moveTo>
                  <a:lnTo>
                    <a:pt x="4816592" y="0"/>
                  </a:lnTo>
                  <a:lnTo>
                    <a:pt x="4816592" y="268425"/>
                  </a:lnTo>
                  <a:lnTo>
                    <a:pt x="0" y="268425"/>
                  </a:lnTo>
                  <a:close/>
                </a:path>
              </a:pathLst>
            </a:custGeom>
            <a:solidFill>
              <a:srgbClr val="EDE6D3"/>
            </a:solidFill>
          </p:spPr>
          <p:txBody>
            <a:bodyPr/>
            <a:lstStyle/>
            <a:p>
              <a:endParaRPr lang="es-CO"/>
            </a:p>
          </p:txBody>
        </p:sp>
        <p:sp>
          <p:nvSpPr>
            <p:cNvPr id="5" name="TextBox 5"/>
            <p:cNvSpPr txBox="1"/>
            <p:nvPr/>
          </p:nvSpPr>
          <p:spPr>
            <a:xfrm>
              <a:off x="0" y="-38100"/>
              <a:ext cx="4816593" cy="306525"/>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rot="-10800000">
            <a:off x="6253674" y="-3631811"/>
            <a:ext cx="5617075" cy="5812477"/>
            <a:chOff x="0" y="0"/>
            <a:chExt cx="785476" cy="812800"/>
          </a:xfrm>
        </p:grpSpPr>
        <p:sp>
          <p:nvSpPr>
            <p:cNvPr id="7" name="Freeform 7"/>
            <p:cNvSpPr/>
            <p:nvPr/>
          </p:nvSpPr>
          <p:spPr>
            <a:xfrm>
              <a:off x="0" y="0"/>
              <a:ext cx="785476" cy="812800"/>
            </a:xfrm>
            <a:custGeom>
              <a:avLst/>
              <a:gdLst/>
              <a:ahLst/>
              <a:cxnLst/>
              <a:rect l="l" t="t" r="r" b="b"/>
              <a:pathLst>
                <a:path w="785476" h="812800">
                  <a:moveTo>
                    <a:pt x="261967" y="19070"/>
                  </a:moveTo>
                  <a:cubicBezTo>
                    <a:pt x="302106" y="7556"/>
                    <a:pt x="348017" y="0"/>
                    <a:pt x="392949" y="0"/>
                  </a:cubicBezTo>
                  <a:cubicBezTo>
                    <a:pt x="437883" y="0"/>
                    <a:pt x="481120" y="6476"/>
                    <a:pt x="520965" y="17990"/>
                  </a:cubicBezTo>
                  <a:cubicBezTo>
                    <a:pt x="521814" y="18350"/>
                    <a:pt x="522661" y="18350"/>
                    <a:pt x="523509" y="18710"/>
                  </a:cubicBezTo>
                  <a:cubicBezTo>
                    <a:pt x="673144" y="64765"/>
                    <a:pt x="783356" y="186379"/>
                    <a:pt x="785476" y="328502"/>
                  </a:cubicBezTo>
                  <a:lnTo>
                    <a:pt x="785476" y="812800"/>
                  </a:lnTo>
                  <a:lnTo>
                    <a:pt x="0" y="812800"/>
                  </a:lnTo>
                  <a:lnTo>
                    <a:pt x="0" y="328861"/>
                  </a:lnTo>
                  <a:cubicBezTo>
                    <a:pt x="2119" y="185660"/>
                    <a:pt x="110636" y="64045"/>
                    <a:pt x="261967" y="19070"/>
                  </a:cubicBezTo>
                  <a:close/>
                </a:path>
              </a:pathLst>
            </a:custGeom>
            <a:ln w="9525" cap="sq">
              <a:solidFill>
                <a:srgbClr val="7B6357"/>
              </a:solidFill>
              <a:prstDash val="solid"/>
              <a:miter/>
            </a:ln>
          </p:spPr>
          <p:txBody>
            <a:bodyPr/>
            <a:lstStyle/>
            <a:p>
              <a:endParaRPr lang="es-CO"/>
            </a:p>
          </p:txBody>
        </p:sp>
        <p:sp>
          <p:nvSpPr>
            <p:cNvPr id="8" name="TextBox 8"/>
            <p:cNvSpPr txBox="1"/>
            <p:nvPr/>
          </p:nvSpPr>
          <p:spPr>
            <a:xfrm>
              <a:off x="0" y="88900"/>
              <a:ext cx="785476" cy="723900"/>
            </a:xfrm>
            <a:prstGeom prst="rect">
              <a:avLst/>
            </a:prstGeom>
          </p:spPr>
          <p:txBody>
            <a:bodyPr lIns="50800" tIns="50800" rIns="50800" bIns="50800" rtlCol="0" anchor="ctr"/>
            <a:lstStyle/>
            <a:p>
              <a:pPr algn="ctr">
                <a:lnSpc>
                  <a:spcPts val="2659"/>
                </a:lnSpc>
              </a:pPr>
              <a:endParaRPr/>
            </a:p>
          </p:txBody>
        </p:sp>
      </p:grpSp>
      <p:sp>
        <p:nvSpPr>
          <p:cNvPr id="9" name="AutoShape 9"/>
          <p:cNvSpPr/>
          <p:nvPr/>
        </p:nvSpPr>
        <p:spPr>
          <a:xfrm>
            <a:off x="4762" y="1019175"/>
            <a:ext cx="18283238" cy="0"/>
          </a:xfrm>
          <a:prstGeom prst="line">
            <a:avLst/>
          </a:prstGeom>
          <a:ln w="9525" cap="flat">
            <a:solidFill>
              <a:srgbClr val="7B6357"/>
            </a:solidFill>
            <a:prstDash val="solid"/>
            <a:headEnd type="none" w="sm" len="sm"/>
            <a:tailEnd type="none" w="sm" len="sm"/>
          </a:ln>
        </p:spPr>
        <p:txBody>
          <a:bodyPr/>
          <a:lstStyle/>
          <a:p>
            <a:endParaRPr lang="es-CO"/>
          </a:p>
        </p:txBody>
      </p:sp>
      <p:grpSp>
        <p:nvGrpSpPr>
          <p:cNvPr id="10" name="Group 10"/>
          <p:cNvGrpSpPr/>
          <p:nvPr/>
        </p:nvGrpSpPr>
        <p:grpSpPr>
          <a:xfrm rot="-10800000">
            <a:off x="0" y="9267825"/>
            <a:ext cx="18288000" cy="1019175"/>
            <a:chOff x="0" y="0"/>
            <a:chExt cx="4816593" cy="268425"/>
          </a:xfrm>
        </p:grpSpPr>
        <p:sp>
          <p:nvSpPr>
            <p:cNvPr id="11" name="Freeform 11"/>
            <p:cNvSpPr/>
            <p:nvPr/>
          </p:nvSpPr>
          <p:spPr>
            <a:xfrm>
              <a:off x="0" y="0"/>
              <a:ext cx="4816592" cy="268425"/>
            </a:xfrm>
            <a:custGeom>
              <a:avLst/>
              <a:gdLst/>
              <a:ahLst/>
              <a:cxnLst/>
              <a:rect l="l" t="t" r="r" b="b"/>
              <a:pathLst>
                <a:path w="4816592" h="268425">
                  <a:moveTo>
                    <a:pt x="0" y="0"/>
                  </a:moveTo>
                  <a:lnTo>
                    <a:pt x="4816592" y="0"/>
                  </a:lnTo>
                  <a:lnTo>
                    <a:pt x="4816592" y="268425"/>
                  </a:lnTo>
                  <a:lnTo>
                    <a:pt x="0" y="268425"/>
                  </a:lnTo>
                  <a:close/>
                </a:path>
              </a:pathLst>
            </a:custGeom>
            <a:solidFill>
              <a:srgbClr val="EDE6D3"/>
            </a:solidFill>
          </p:spPr>
          <p:txBody>
            <a:bodyPr/>
            <a:lstStyle/>
            <a:p>
              <a:endParaRPr lang="es-CO"/>
            </a:p>
          </p:txBody>
        </p:sp>
        <p:sp>
          <p:nvSpPr>
            <p:cNvPr id="12" name="TextBox 12"/>
            <p:cNvSpPr txBox="1"/>
            <p:nvPr/>
          </p:nvSpPr>
          <p:spPr>
            <a:xfrm>
              <a:off x="0" y="-38100"/>
              <a:ext cx="4816593" cy="306525"/>
            </a:xfrm>
            <a:prstGeom prst="rect">
              <a:avLst/>
            </a:prstGeom>
          </p:spPr>
          <p:txBody>
            <a:bodyPr lIns="50800" tIns="50800" rIns="50800" bIns="50800" rtlCol="0" anchor="ctr"/>
            <a:lstStyle/>
            <a:p>
              <a:pPr algn="ctr">
                <a:lnSpc>
                  <a:spcPts val="2659"/>
                </a:lnSpc>
              </a:pPr>
              <a:endParaRPr/>
            </a:p>
          </p:txBody>
        </p:sp>
      </p:grpSp>
      <p:grpSp>
        <p:nvGrpSpPr>
          <p:cNvPr id="13" name="Group 13"/>
          <p:cNvGrpSpPr/>
          <p:nvPr/>
        </p:nvGrpSpPr>
        <p:grpSpPr>
          <a:xfrm>
            <a:off x="6253674" y="8123537"/>
            <a:ext cx="5617075" cy="5812477"/>
            <a:chOff x="0" y="0"/>
            <a:chExt cx="785476" cy="812800"/>
          </a:xfrm>
        </p:grpSpPr>
        <p:sp>
          <p:nvSpPr>
            <p:cNvPr id="14" name="Freeform 14"/>
            <p:cNvSpPr/>
            <p:nvPr/>
          </p:nvSpPr>
          <p:spPr>
            <a:xfrm>
              <a:off x="0" y="0"/>
              <a:ext cx="785476" cy="812800"/>
            </a:xfrm>
            <a:custGeom>
              <a:avLst/>
              <a:gdLst/>
              <a:ahLst/>
              <a:cxnLst/>
              <a:rect l="l" t="t" r="r" b="b"/>
              <a:pathLst>
                <a:path w="785476" h="812800">
                  <a:moveTo>
                    <a:pt x="261967" y="19070"/>
                  </a:moveTo>
                  <a:cubicBezTo>
                    <a:pt x="302106" y="7556"/>
                    <a:pt x="348017" y="0"/>
                    <a:pt x="392949" y="0"/>
                  </a:cubicBezTo>
                  <a:cubicBezTo>
                    <a:pt x="437883" y="0"/>
                    <a:pt x="481120" y="6476"/>
                    <a:pt x="520965" y="17990"/>
                  </a:cubicBezTo>
                  <a:cubicBezTo>
                    <a:pt x="521814" y="18350"/>
                    <a:pt x="522661" y="18350"/>
                    <a:pt x="523509" y="18710"/>
                  </a:cubicBezTo>
                  <a:cubicBezTo>
                    <a:pt x="673144" y="64765"/>
                    <a:pt x="783356" y="186379"/>
                    <a:pt x="785476" y="328502"/>
                  </a:cubicBezTo>
                  <a:lnTo>
                    <a:pt x="785476" y="812800"/>
                  </a:lnTo>
                  <a:lnTo>
                    <a:pt x="0" y="812800"/>
                  </a:lnTo>
                  <a:lnTo>
                    <a:pt x="0" y="328861"/>
                  </a:lnTo>
                  <a:cubicBezTo>
                    <a:pt x="2119" y="185660"/>
                    <a:pt x="110636" y="64045"/>
                    <a:pt x="261967" y="19070"/>
                  </a:cubicBezTo>
                  <a:close/>
                </a:path>
              </a:pathLst>
            </a:custGeom>
            <a:ln w="9525" cap="sq">
              <a:solidFill>
                <a:srgbClr val="7B6357"/>
              </a:solidFill>
              <a:prstDash val="solid"/>
              <a:miter/>
            </a:ln>
          </p:spPr>
          <p:txBody>
            <a:bodyPr/>
            <a:lstStyle/>
            <a:p>
              <a:endParaRPr lang="es-CO"/>
            </a:p>
          </p:txBody>
        </p:sp>
        <p:sp>
          <p:nvSpPr>
            <p:cNvPr id="15" name="TextBox 15"/>
            <p:cNvSpPr txBox="1"/>
            <p:nvPr/>
          </p:nvSpPr>
          <p:spPr>
            <a:xfrm>
              <a:off x="0" y="88900"/>
              <a:ext cx="785476" cy="723900"/>
            </a:xfrm>
            <a:prstGeom prst="rect">
              <a:avLst/>
            </a:prstGeom>
          </p:spPr>
          <p:txBody>
            <a:bodyPr lIns="50800" tIns="50800" rIns="50800" bIns="50800" rtlCol="0" anchor="ctr"/>
            <a:lstStyle/>
            <a:p>
              <a:pPr algn="ctr">
                <a:lnSpc>
                  <a:spcPts val="2659"/>
                </a:lnSpc>
              </a:pPr>
              <a:endParaRPr/>
            </a:p>
          </p:txBody>
        </p:sp>
      </p:grpSp>
      <p:sp>
        <p:nvSpPr>
          <p:cNvPr id="16" name="AutoShape 16"/>
          <p:cNvSpPr/>
          <p:nvPr/>
        </p:nvSpPr>
        <p:spPr>
          <a:xfrm rot="-10800000">
            <a:off x="4763" y="9258300"/>
            <a:ext cx="18283238" cy="0"/>
          </a:xfrm>
          <a:prstGeom prst="line">
            <a:avLst/>
          </a:prstGeom>
          <a:ln w="9525" cap="flat">
            <a:solidFill>
              <a:srgbClr val="7B6357"/>
            </a:solidFill>
            <a:prstDash val="solid"/>
            <a:headEnd type="none" w="sm" len="sm"/>
            <a:tailEnd type="none" w="sm" len="sm"/>
          </a:ln>
        </p:spPr>
        <p:txBody>
          <a:bodyPr/>
          <a:lstStyle/>
          <a:p>
            <a:endParaRPr lang="es-CO"/>
          </a:p>
        </p:txBody>
      </p:sp>
      <p:sp>
        <p:nvSpPr>
          <p:cNvPr id="17" name="TextBox 17"/>
          <p:cNvSpPr txBox="1"/>
          <p:nvPr/>
        </p:nvSpPr>
        <p:spPr>
          <a:xfrm>
            <a:off x="1028700" y="3382932"/>
            <a:ext cx="16049075" cy="3406836"/>
          </a:xfrm>
          <a:prstGeom prst="rect">
            <a:avLst/>
          </a:prstGeom>
        </p:spPr>
        <p:txBody>
          <a:bodyPr lIns="0" tIns="0" rIns="0" bIns="0" rtlCol="0" anchor="t">
            <a:spAutoFit/>
          </a:bodyPr>
          <a:lstStyle/>
          <a:p>
            <a:pPr algn="ctr">
              <a:lnSpc>
                <a:spcPts val="9096"/>
              </a:lnSpc>
            </a:pPr>
            <a:r>
              <a:rPr lang="en-US" sz="6497" spc="240">
                <a:solidFill>
                  <a:srgbClr val="7B6357"/>
                </a:solidFill>
                <a:latin typeface="Anantason ExtraExpanded"/>
                <a:ea typeface="Anantason ExtraExpanded"/>
                <a:cs typeface="Anantason ExtraExpanded"/>
                <a:sym typeface="Anantason ExtraExpanded"/>
              </a:rPr>
              <a:t>LECTURA BIBLICA</a:t>
            </a:r>
          </a:p>
          <a:p>
            <a:pPr algn="ctr">
              <a:lnSpc>
                <a:spcPts val="9096"/>
              </a:lnSpc>
            </a:pPr>
            <a:r>
              <a:rPr lang="en-US" sz="6497" spc="240">
                <a:solidFill>
                  <a:srgbClr val="7B6357"/>
                </a:solidFill>
                <a:latin typeface="Anantason ExtraExpanded"/>
                <a:ea typeface="Anantason ExtraExpanded"/>
                <a:cs typeface="Anantason ExtraExpanded"/>
                <a:sym typeface="Anantason ExtraExpanded"/>
              </a:rPr>
              <a:t>Y</a:t>
            </a:r>
          </a:p>
          <a:p>
            <a:pPr marL="0" lvl="0" indent="0" algn="ctr">
              <a:lnSpc>
                <a:spcPts val="9096"/>
              </a:lnSpc>
              <a:spcBef>
                <a:spcPct val="0"/>
              </a:spcBef>
            </a:pPr>
            <a:r>
              <a:rPr lang="en-US" sz="6497" spc="240">
                <a:solidFill>
                  <a:srgbClr val="7B6357"/>
                </a:solidFill>
                <a:latin typeface="Anantason ExtraExpanded"/>
                <a:ea typeface="Anantason ExtraExpanded"/>
                <a:cs typeface="Anantason ExtraExpanded"/>
                <a:sym typeface="Anantason ExtraExpanded"/>
              </a:rPr>
              <a:t>ORACION</a:t>
            </a:r>
          </a:p>
        </p:txBody>
      </p:sp>
      <p:sp>
        <p:nvSpPr>
          <p:cNvPr id="18" name="TextBox 18"/>
          <p:cNvSpPr txBox="1"/>
          <p:nvPr/>
        </p:nvSpPr>
        <p:spPr>
          <a:xfrm>
            <a:off x="7853577" y="9479511"/>
            <a:ext cx="2417269" cy="323215"/>
          </a:xfrm>
          <a:prstGeom prst="rect">
            <a:avLst/>
          </a:prstGeom>
        </p:spPr>
        <p:txBody>
          <a:bodyPr lIns="0" tIns="0" rIns="0" bIns="0" rtlCol="0" anchor="t">
            <a:spAutoFit/>
          </a:bodyPr>
          <a:lstStyle/>
          <a:p>
            <a:pPr algn="l">
              <a:lnSpc>
                <a:spcPts val="2660"/>
              </a:lnSpc>
              <a:spcBef>
                <a:spcPct val="0"/>
              </a:spcBef>
            </a:pPr>
            <a:r>
              <a:rPr lang="en-US" sz="1900" spc="15">
                <a:solidFill>
                  <a:srgbClr val="7B6357">
                    <a:alpha val="40784"/>
                  </a:srgbClr>
                </a:solidFill>
                <a:latin typeface="Literaturnaya"/>
                <a:ea typeface="Literaturnaya"/>
                <a:cs typeface="Literaturnaya"/>
                <a:sym typeface="Literaturnaya"/>
              </a:rPr>
              <a:t>recursos-biblicos.com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3592" b="-33592"/>
            </a:stretch>
          </a:blipFill>
        </p:spPr>
        <p:txBody>
          <a:bodyPr/>
          <a:lstStyle/>
          <a:p>
            <a:endParaRPr lang="es-CO"/>
          </a:p>
        </p:txBody>
      </p:sp>
      <p:grpSp>
        <p:nvGrpSpPr>
          <p:cNvPr id="3" name="Group 3"/>
          <p:cNvGrpSpPr/>
          <p:nvPr/>
        </p:nvGrpSpPr>
        <p:grpSpPr>
          <a:xfrm>
            <a:off x="1355013" y="1330539"/>
            <a:ext cx="15560699" cy="7658553"/>
            <a:chOff x="0" y="0"/>
            <a:chExt cx="4098291" cy="2017067"/>
          </a:xfrm>
        </p:grpSpPr>
        <p:sp>
          <p:nvSpPr>
            <p:cNvPr id="4" name="Freeform 4"/>
            <p:cNvSpPr/>
            <p:nvPr/>
          </p:nvSpPr>
          <p:spPr>
            <a:xfrm>
              <a:off x="0" y="0"/>
              <a:ext cx="4098291" cy="2017068"/>
            </a:xfrm>
            <a:custGeom>
              <a:avLst/>
              <a:gdLst/>
              <a:ahLst/>
              <a:cxnLst/>
              <a:rect l="l" t="t" r="r" b="b"/>
              <a:pathLst>
                <a:path w="4098291" h="2017068">
                  <a:moveTo>
                    <a:pt x="0" y="0"/>
                  </a:moveTo>
                  <a:lnTo>
                    <a:pt x="4098291" y="0"/>
                  </a:lnTo>
                  <a:lnTo>
                    <a:pt x="4098291" y="2017068"/>
                  </a:lnTo>
                  <a:lnTo>
                    <a:pt x="0" y="2017068"/>
                  </a:lnTo>
                  <a:close/>
                </a:path>
              </a:pathLst>
            </a:custGeom>
            <a:solidFill>
              <a:srgbClr val="EDE6D3"/>
            </a:solidFill>
            <a:ln w="9525" cap="sq">
              <a:solidFill>
                <a:srgbClr val="7B6357"/>
              </a:solidFill>
              <a:prstDash val="solid"/>
              <a:miter/>
            </a:ln>
          </p:spPr>
          <p:txBody>
            <a:bodyPr/>
            <a:lstStyle/>
            <a:p>
              <a:endParaRPr lang="es-CO"/>
            </a:p>
          </p:txBody>
        </p:sp>
        <p:sp>
          <p:nvSpPr>
            <p:cNvPr id="5" name="TextBox 5"/>
            <p:cNvSpPr txBox="1"/>
            <p:nvPr/>
          </p:nvSpPr>
          <p:spPr>
            <a:xfrm>
              <a:off x="0" y="-38100"/>
              <a:ext cx="4098291" cy="2055167"/>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296487" y="6913065"/>
            <a:ext cx="3086100" cy="308610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ln w="9525" cap="sq">
              <a:solidFill>
                <a:srgbClr val="7B6357"/>
              </a:solidFill>
              <a:prstDash val="solid"/>
              <a:miter/>
            </a:ln>
          </p:spPr>
          <p:txBody>
            <a:bodyPr/>
            <a:lstStyle/>
            <a:p>
              <a:endParaRPr lang="es-CO"/>
            </a:p>
          </p:txBody>
        </p:sp>
        <p:sp>
          <p:nvSpPr>
            <p:cNvPr id="8" name="TextBox 8"/>
            <p:cNvSpPr txBox="1"/>
            <p:nvPr/>
          </p:nvSpPr>
          <p:spPr>
            <a:xfrm>
              <a:off x="127000" y="88900"/>
              <a:ext cx="558800" cy="596900"/>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12966789" y="2319146"/>
            <a:ext cx="2676303" cy="1783087"/>
          </a:xfrm>
          <a:custGeom>
            <a:avLst/>
            <a:gdLst/>
            <a:ahLst/>
            <a:cxnLst/>
            <a:rect l="l" t="t" r="r" b="b"/>
            <a:pathLst>
              <a:path w="2676303" h="1783087">
                <a:moveTo>
                  <a:pt x="0" y="0"/>
                </a:moveTo>
                <a:lnTo>
                  <a:pt x="2676304" y="0"/>
                </a:lnTo>
                <a:lnTo>
                  <a:pt x="2676304" y="1783087"/>
                </a:lnTo>
                <a:lnTo>
                  <a:pt x="0" y="178308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s-CO"/>
          </a:p>
        </p:txBody>
      </p:sp>
      <p:sp>
        <p:nvSpPr>
          <p:cNvPr id="10" name="TextBox 10"/>
          <p:cNvSpPr txBox="1"/>
          <p:nvPr/>
        </p:nvSpPr>
        <p:spPr>
          <a:xfrm>
            <a:off x="5303935" y="3918502"/>
            <a:ext cx="7662855" cy="3469006"/>
          </a:xfrm>
          <a:prstGeom prst="rect">
            <a:avLst/>
          </a:prstGeom>
        </p:spPr>
        <p:txBody>
          <a:bodyPr lIns="0" tIns="0" rIns="0" bIns="0" rtlCol="0" anchor="t">
            <a:spAutoFit/>
          </a:bodyPr>
          <a:lstStyle/>
          <a:p>
            <a:pPr marL="0" lvl="0" indent="0" algn="just">
              <a:lnSpc>
                <a:spcPts val="4619"/>
              </a:lnSpc>
              <a:spcBef>
                <a:spcPct val="0"/>
              </a:spcBef>
            </a:pPr>
            <a:r>
              <a:rPr lang="en-US" sz="3299" spc="26">
                <a:solidFill>
                  <a:srgbClr val="7B6357"/>
                </a:solidFill>
                <a:latin typeface="Literaturnaya"/>
                <a:ea typeface="Literaturnaya"/>
                <a:cs typeface="Literaturnaya"/>
                <a:sym typeface="Literaturnaya"/>
              </a:rPr>
              <a:t>Si mal os parece servir a Jehová, escogeos hoy a quién sirváis; si a los dioses a quienes sirvieron vuestros padres cuando estuvieron al otro lado del río, o a los dioses de los amorreos en cuya tierra habitáis; pero yo y mi casa serviremos a Jehová.</a:t>
            </a:r>
          </a:p>
        </p:txBody>
      </p:sp>
      <p:sp>
        <p:nvSpPr>
          <p:cNvPr id="11" name="TextBox 11"/>
          <p:cNvSpPr txBox="1"/>
          <p:nvPr/>
        </p:nvSpPr>
        <p:spPr>
          <a:xfrm>
            <a:off x="4063622" y="3111866"/>
            <a:ext cx="10160756" cy="412750"/>
          </a:xfrm>
          <a:prstGeom prst="rect">
            <a:avLst/>
          </a:prstGeom>
        </p:spPr>
        <p:txBody>
          <a:bodyPr lIns="0" tIns="0" rIns="0" bIns="0" rtlCol="0" anchor="t">
            <a:spAutoFit/>
          </a:bodyPr>
          <a:lstStyle/>
          <a:p>
            <a:pPr marL="0" lvl="0" indent="0" algn="ctr">
              <a:lnSpc>
                <a:spcPts val="3499"/>
              </a:lnSpc>
              <a:spcBef>
                <a:spcPct val="0"/>
              </a:spcBef>
            </a:pPr>
            <a:r>
              <a:rPr lang="en-US" sz="2499" b="1" spc="594">
                <a:solidFill>
                  <a:srgbClr val="986D23"/>
                </a:solidFill>
                <a:latin typeface="Anantason ExtraExpanded Medium"/>
                <a:ea typeface="Anantason ExtraExpanded Medium"/>
                <a:cs typeface="Anantason ExtraExpanded Medium"/>
                <a:sym typeface="Anantason ExtraExpanded Medium"/>
              </a:rPr>
              <a:t>JOSUÉ 24:15</a:t>
            </a:r>
          </a:p>
        </p:txBody>
      </p:sp>
      <p:sp>
        <p:nvSpPr>
          <p:cNvPr id="12" name="TextBox 12"/>
          <p:cNvSpPr txBox="1"/>
          <p:nvPr/>
        </p:nvSpPr>
        <p:spPr>
          <a:xfrm>
            <a:off x="7853577" y="9479511"/>
            <a:ext cx="2417269" cy="323215"/>
          </a:xfrm>
          <a:prstGeom prst="rect">
            <a:avLst/>
          </a:prstGeom>
        </p:spPr>
        <p:txBody>
          <a:bodyPr lIns="0" tIns="0" rIns="0" bIns="0" rtlCol="0" anchor="t">
            <a:spAutoFit/>
          </a:bodyPr>
          <a:lstStyle/>
          <a:p>
            <a:pPr algn="l">
              <a:lnSpc>
                <a:spcPts val="2660"/>
              </a:lnSpc>
              <a:spcBef>
                <a:spcPct val="0"/>
              </a:spcBef>
            </a:pPr>
            <a:r>
              <a:rPr lang="en-US" sz="1900" spc="15">
                <a:solidFill>
                  <a:srgbClr val="7B6357">
                    <a:alpha val="40784"/>
                  </a:srgbClr>
                </a:solidFill>
                <a:latin typeface="Literaturnaya"/>
                <a:ea typeface="Literaturnaya"/>
                <a:cs typeface="Literaturnaya"/>
                <a:sym typeface="Literaturnaya"/>
              </a:rPr>
              <a:t>recursos-biblicos.com</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0" y="0"/>
            <a:ext cx="18288000" cy="10287000"/>
          </a:xfrm>
          <a:custGeom>
            <a:avLst/>
            <a:gdLst/>
            <a:ahLst/>
            <a:cxnLst/>
            <a:rect l="l" t="t" r="r" b="b"/>
            <a:pathLst>
              <a:path w="18288000" h="10287000">
                <a:moveTo>
                  <a:pt x="18288000" y="0"/>
                </a:moveTo>
                <a:lnTo>
                  <a:pt x="0" y="0"/>
                </a:lnTo>
                <a:lnTo>
                  <a:pt x="0" y="10287000"/>
                </a:lnTo>
                <a:lnTo>
                  <a:pt x="18288000" y="10287000"/>
                </a:lnTo>
                <a:lnTo>
                  <a:pt x="18288000" y="0"/>
                </a:lnTo>
                <a:close/>
              </a:path>
            </a:pathLst>
          </a:custGeom>
          <a:blipFill>
            <a:blip r:embed="rId2"/>
            <a:stretch>
              <a:fillRect t="-33592" b="-33592"/>
            </a:stretch>
          </a:blipFill>
        </p:spPr>
        <p:txBody>
          <a:bodyPr/>
          <a:lstStyle/>
          <a:p>
            <a:endParaRPr lang="es-CO"/>
          </a:p>
        </p:txBody>
      </p:sp>
      <p:sp>
        <p:nvSpPr>
          <p:cNvPr id="3" name="Freeform 3"/>
          <p:cNvSpPr/>
          <p:nvPr/>
        </p:nvSpPr>
        <p:spPr>
          <a:xfrm>
            <a:off x="12772769" y="2112890"/>
            <a:ext cx="4938617" cy="5463988"/>
          </a:xfrm>
          <a:custGeom>
            <a:avLst/>
            <a:gdLst/>
            <a:ahLst/>
            <a:cxnLst/>
            <a:rect l="l" t="t" r="r" b="b"/>
            <a:pathLst>
              <a:path w="4938617" h="5463988">
                <a:moveTo>
                  <a:pt x="0" y="0"/>
                </a:moveTo>
                <a:lnTo>
                  <a:pt x="4938617" y="0"/>
                </a:lnTo>
                <a:lnTo>
                  <a:pt x="4938617" y="5463988"/>
                </a:lnTo>
                <a:lnTo>
                  <a:pt x="0" y="5463988"/>
                </a:lnTo>
                <a:lnTo>
                  <a:pt x="0" y="0"/>
                </a:lnTo>
                <a:close/>
              </a:path>
            </a:pathLst>
          </a:custGeom>
          <a:blipFill>
            <a:blip r:embed="rId3"/>
            <a:stretch>
              <a:fillRect l="-33030" r="-33030"/>
            </a:stretch>
          </a:blipFill>
        </p:spPr>
        <p:txBody>
          <a:bodyPr/>
          <a:lstStyle/>
          <a:p>
            <a:endParaRPr lang="es-CO"/>
          </a:p>
        </p:txBody>
      </p:sp>
      <p:grpSp>
        <p:nvGrpSpPr>
          <p:cNvPr id="4" name="Group 4"/>
          <p:cNvGrpSpPr/>
          <p:nvPr/>
        </p:nvGrpSpPr>
        <p:grpSpPr>
          <a:xfrm>
            <a:off x="6253674" y="8123537"/>
            <a:ext cx="5617075" cy="5812477"/>
            <a:chOff x="0" y="0"/>
            <a:chExt cx="785476" cy="812800"/>
          </a:xfrm>
        </p:grpSpPr>
        <p:sp>
          <p:nvSpPr>
            <p:cNvPr id="5" name="Freeform 5"/>
            <p:cNvSpPr/>
            <p:nvPr/>
          </p:nvSpPr>
          <p:spPr>
            <a:xfrm>
              <a:off x="0" y="0"/>
              <a:ext cx="785476" cy="812800"/>
            </a:xfrm>
            <a:custGeom>
              <a:avLst/>
              <a:gdLst/>
              <a:ahLst/>
              <a:cxnLst/>
              <a:rect l="l" t="t" r="r" b="b"/>
              <a:pathLst>
                <a:path w="785476" h="812800">
                  <a:moveTo>
                    <a:pt x="261967" y="19070"/>
                  </a:moveTo>
                  <a:cubicBezTo>
                    <a:pt x="302106" y="7556"/>
                    <a:pt x="348017" y="0"/>
                    <a:pt x="392949" y="0"/>
                  </a:cubicBezTo>
                  <a:cubicBezTo>
                    <a:pt x="437883" y="0"/>
                    <a:pt x="481120" y="6476"/>
                    <a:pt x="520965" y="17990"/>
                  </a:cubicBezTo>
                  <a:cubicBezTo>
                    <a:pt x="521814" y="18350"/>
                    <a:pt x="522661" y="18350"/>
                    <a:pt x="523509" y="18710"/>
                  </a:cubicBezTo>
                  <a:cubicBezTo>
                    <a:pt x="673144" y="64765"/>
                    <a:pt x="783356" y="186379"/>
                    <a:pt x="785476" y="328502"/>
                  </a:cubicBezTo>
                  <a:lnTo>
                    <a:pt x="785476" y="812800"/>
                  </a:lnTo>
                  <a:lnTo>
                    <a:pt x="0" y="812800"/>
                  </a:lnTo>
                  <a:lnTo>
                    <a:pt x="0" y="328861"/>
                  </a:lnTo>
                  <a:cubicBezTo>
                    <a:pt x="2119" y="185660"/>
                    <a:pt x="110636" y="64045"/>
                    <a:pt x="261967" y="19070"/>
                  </a:cubicBezTo>
                  <a:close/>
                </a:path>
              </a:pathLst>
            </a:custGeom>
            <a:ln w="9525" cap="sq">
              <a:solidFill>
                <a:srgbClr val="7B6357"/>
              </a:solidFill>
              <a:prstDash val="solid"/>
              <a:miter/>
            </a:ln>
          </p:spPr>
          <p:txBody>
            <a:bodyPr/>
            <a:lstStyle/>
            <a:p>
              <a:endParaRPr lang="es-CO"/>
            </a:p>
          </p:txBody>
        </p:sp>
        <p:sp>
          <p:nvSpPr>
            <p:cNvPr id="6" name="TextBox 6"/>
            <p:cNvSpPr txBox="1"/>
            <p:nvPr/>
          </p:nvSpPr>
          <p:spPr>
            <a:xfrm>
              <a:off x="0" y="88900"/>
              <a:ext cx="785476" cy="723900"/>
            </a:xfrm>
            <a:prstGeom prst="rect">
              <a:avLst/>
            </a:prstGeom>
          </p:spPr>
          <p:txBody>
            <a:bodyPr lIns="50800" tIns="50800" rIns="50800" bIns="50800" rtlCol="0" anchor="ctr"/>
            <a:lstStyle/>
            <a:p>
              <a:pPr algn="ctr">
                <a:lnSpc>
                  <a:spcPts val="2659"/>
                </a:lnSpc>
              </a:pPr>
              <a:endParaRPr/>
            </a:p>
          </p:txBody>
        </p:sp>
      </p:grpSp>
      <p:sp>
        <p:nvSpPr>
          <p:cNvPr id="7" name="AutoShape 7"/>
          <p:cNvSpPr/>
          <p:nvPr/>
        </p:nvSpPr>
        <p:spPr>
          <a:xfrm>
            <a:off x="4762" y="9248775"/>
            <a:ext cx="18283238" cy="0"/>
          </a:xfrm>
          <a:prstGeom prst="line">
            <a:avLst/>
          </a:prstGeom>
          <a:ln w="9525" cap="flat">
            <a:solidFill>
              <a:srgbClr val="7B6357"/>
            </a:solidFill>
            <a:prstDash val="solid"/>
            <a:headEnd type="none" w="sm" len="sm"/>
            <a:tailEnd type="none" w="sm" len="sm"/>
          </a:ln>
        </p:spPr>
        <p:txBody>
          <a:bodyPr/>
          <a:lstStyle/>
          <a:p>
            <a:endParaRPr lang="es-CO"/>
          </a:p>
        </p:txBody>
      </p:sp>
      <p:sp>
        <p:nvSpPr>
          <p:cNvPr id="8" name="TextBox 8"/>
          <p:cNvSpPr txBox="1"/>
          <p:nvPr/>
        </p:nvSpPr>
        <p:spPr>
          <a:xfrm>
            <a:off x="1028700" y="1885493"/>
            <a:ext cx="10842049" cy="6383175"/>
          </a:xfrm>
          <a:prstGeom prst="rect">
            <a:avLst/>
          </a:prstGeom>
        </p:spPr>
        <p:txBody>
          <a:bodyPr lIns="0" tIns="0" rIns="0" bIns="0" rtlCol="0" anchor="t">
            <a:spAutoFit/>
          </a:bodyPr>
          <a:lstStyle/>
          <a:p>
            <a:pPr algn="l">
              <a:lnSpc>
                <a:spcPts val="4604"/>
              </a:lnSpc>
              <a:spcBef>
                <a:spcPct val="0"/>
              </a:spcBef>
            </a:pPr>
            <a:r>
              <a:rPr lang="en-US" sz="3289" spc="26">
                <a:solidFill>
                  <a:srgbClr val="7B6357"/>
                </a:solidFill>
                <a:latin typeface="Literaturnaya"/>
                <a:ea typeface="Literaturnaya"/>
                <a:cs typeface="Literaturnaya"/>
                <a:sym typeface="Literaturnaya"/>
              </a:rPr>
              <a:t>Un hogar con un altar encendido posee una fuerza de atracción natural. La paz que se cultiva en la intimidad de la oración familiar no puede quedar confinada entre cuatro paredes; es una luz que traspasa las ventanas y alcanza al vecino, al extranjero y al necesitado. La hospitalidad se convierte entonces en una herramienta misionera poderosa. Cuando alguien ajeno es invitado a participar de esta comunión, no solo observa un rito, sino que experimenta un sentido de pertenencia y una paz que el mundo exterior a menudo le niega. El hogar se transforma así en un centro de discipulado donde el ejemplo convence más que el discurso.</a:t>
            </a:r>
          </a:p>
        </p:txBody>
      </p:sp>
      <p:sp>
        <p:nvSpPr>
          <p:cNvPr id="9" name="TextBox 9"/>
          <p:cNvSpPr txBox="1"/>
          <p:nvPr/>
        </p:nvSpPr>
        <p:spPr>
          <a:xfrm>
            <a:off x="7872627" y="9479511"/>
            <a:ext cx="2417269" cy="323215"/>
          </a:xfrm>
          <a:prstGeom prst="rect">
            <a:avLst/>
          </a:prstGeom>
        </p:spPr>
        <p:txBody>
          <a:bodyPr lIns="0" tIns="0" rIns="0" bIns="0" rtlCol="0" anchor="t">
            <a:spAutoFit/>
          </a:bodyPr>
          <a:lstStyle/>
          <a:p>
            <a:pPr algn="l">
              <a:lnSpc>
                <a:spcPts val="2660"/>
              </a:lnSpc>
              <a:spcBef>
                <a:spcPct val="0"/>
              </a:spcBef>
            </a:pPr>
            <a:r>
              <a:rPr lang="en-US" sz="1900" spc="15">
                <a:solidFill>
                  <a:srgbClr val="7B6357">
                    <a:alpha val="40784"/>
                  </a:srgbClr>
                </a:solidFill>
                <a:latin typeface="Literaturnaya"/>
                <a:ea typeface="Literaturnaya"/>
                <a:cs typeface="Literaturnaya"/>
                <a:sym typeface="Literaturnaya"/>
              </a:rPr>
              <a:t>recursos-biblicos.com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0" y="0"/>
            <a:ext cx="18288000" cy="10287000"/>
          </a:xfrm>
          <a:custGeom>
            <a:avLst/>
            <a:gdLst/>
            <a:ahLst/>
            <a:cxnLst/>
            <a:rect l="l" t="t" r="r" b="b"/>
            <a:pathLst>
              <a:path w="18288000" h="10287000">
                <a:moveTo>
                  <a:pt x="18288000" y="10287000"/>
                </a:moveTo>
                <a:lnTo>
                  <a:pt x="0" y="10287000"/>
                </a:lnTo>
                <a:lnTo>
                  <a:pt x="0" y="0"/>
                </a:lnTo>
                <a:lnTo>
                  <a:pt x="18288000" y="0"/>
                </a:lnTo>
                <a:lnTo>
                  <a:pt x="18288000" y="10287000"/>
                </a:lnTo>
                <a:close/>
              </a:path>
            </a:pathLst>
          </a:custGeom>
          <a:blipFill>
            <a:blip r:embed="rId2"/>
            <a:stretch>
              <a:fillRect t="-33592" b="-33592"/>
            </a:stretch>
          </a:blipFill>
        </p:spPr>
        <p:txBody>
          <a:bodyPr/>
          <a:lstStyle/>
          <a:p>
            <a:endParaRPr lang="es-CO"/>
          </a:p>
        </p:txBody>
      </p:sp>
      <p:grpSp>
        <p:nvGrpSpPr>
          <p:cNvPr id="3" name="Group 3"/>
          <p:cNvGrpSpPr/>
          <p:nvPr/>
        </p:nvGrpSpPr>
        <p:grpSpPr>
          <a:xfrm>
            <a:off x="0" y="0"/>
            <a:ext cx="18288000" cy="1019175"/>
            <a:chOff x="0" y="0"/>
            <a:chExt cx="4816593" cy="268425"/>
          </a:xfrm>
        </p:grpSpPr>
        <p:sp>
          <p:nvSpPr>
            <p:cNvPr id="4" name="Freeform 4"/>
            <p:cNvSpPr/>
            <p:nvPr/>
          </p:nvSpPr>
          <p:spPr>
            <a:xfrm>
              <a:off x="0" y="0"/>
              <a:ext cx="4816592" cy="268425"/>
            </a:xfrm>
            <a:custGeom>
              <a:avLst/>
              <a:gdLst/>
              <a:ahLst/>
              <a:cxnLst/>
              <a:rect l="l" t="t" r="r" b="b"/>
              <a:pathLst>
                <a:path w="4816592" h="268425">
                  <a:moveTo>
                    <a:pt x="0" y="0"/>
                  </a:moveTo>
                  <a:lnTo>
                    <a:pt x="4816592" y="0"/>
                  </a:lnTo>
                  <a:lnTo>
                    <a:pt x="4816592" y="268425"/>
                  </a:lnTo>
                  <a:lnTo>
                    <a:pt x="0" y="268425"/>
                  </a:lnTo>
                  <a:close/>
                </a:path>
              </a:pathLst>
            </a:custGeom>
            <a:solidFill>
              <a:srgbClr val="EDE6D3"/>
            </a:solidFill>
          </p:spPr>
          <p:txBody>
            <a:bodyPr/>
            <a:lstStyle/>
            <a:p>
              <a:endParaRPr lang="es-CO"/>
            </a:p>
          </p:txBody>
        </p:sp>
        <p:sp>
          <p:nvSpPr>
            <p:cNvPr id="5" name="TextBox 5"/>
            <p:cNvSpPr txBox="1"/>
            <p:nvPr/>
          </p:nvSpPr>
          <p:spPr>
            <a:xfrm>
              <a:off x="0" y="-38100"/>
              <a:ext cx="4816593" cy="306525"/>
            </a:xfrm>
            <a:prstGeom prst="rect">
              <a:avLst/>
            </a:prstGeom>
          </p:spPr>
          <p:txBody>
            <a:bodyPr lIns="50800" tIns="50800" rIns="50800" bIns="50800" rtlCol="0" anchor="ctr"/>
            <a:lstStyle/>
            <a:p>
              <a:pPr algn="ctr">
                <a:lnSpc>
                  <a:spcPts val="2659"/>
                </a:lnSpc>
              </a:pPr>
              <a:endParaRPr/>
            </a:p>
          </p:txBody>
        </p:sp>
      </p:grpSp>
      <p:sp>
        <p:nvSpPr>
          <p:cNvPr id="6" name="AutoShape 6"/>
          <p:cNvSpPr/>
          <p:nvPr/>
        </p:nvSpPr>
        <p:spPr>
          <a:xfrm>
            <a:off x="4762" y="1019175"/>
            <a:ext cx="18283238" cy="0"/>
          </a:xfrm>
          <a:prstGeom prst="line">
            <a:avLst/>
          </a:prstGeom>
          <a:ln w="9525" cap="flat">
            <a:solidFill>
              <a:srgbClr val="7B6357"/>
            </a:solidFill>
            <a:prstDash val="solid"/>
            <a:headEnd type="none" w="sm" len="sm"/>
            <a:tailEnd type="none" w="sm" len="sm"/>
          </a:ln>
        </p:spPr>
        <p:txBody>
          <a:bodyPr/>
          <a:lstStyle/>
          <a:p>
            <a:endParaRPr lang="es-CO"/>
          </a:p>
        </p:txBody>
      </p:sp>
      <p:grpSp>
        <p:nvGrpSpPr>
          <p:cNvPr id="7" name="Group 7"/>
          <p:cNvGrpSpPr/>
          <p:nvPr/>
        </p:nvGrpSpPr>
        <p:grpSpPr>
          <a:xfrm rot="-10800000">
            <a:off x="0" y="9267825"/>
            <a:ext cx="18288000" cy="1019175"/>
            <a:chOff x="0" y="0"/>
            <a:chExt cx="4816593" cy="268425"/>
          </a:xfrm>
        </p:grpSpPr>
        <p:sp>
          <p:nvSpPr>
            <p:cNvPr id="8" name="Freeform 8"/>
            <p:cNvSpPr/>
            <p:nvPr/>
          </p:nvSpPr>
          <p:spPr>
            <a:xfrm>
              <a:off x="0" y="0"/>
              <a:ext cx="4816592" cy="268425"/>
            </a:xfrm>
            <a:custGeom>
              <a:avLst/>
              <a:gdLst/>
              <a:ahLst/>
              <a:cxnLst/>
              <a:rect l="l" t="t" r="r" b="b"/>
              <a:pathLst>
                <a:path w="4816592" h="268425">
                  <a:moveTo>
                    <a:pt x="0" y="0"/>
                  </a:moveTo>
                  <a:lnTo>
                    <a:pt x="4816592" y="0"/>
                  </a:lnTo>
                  <a:lnTo>
                    <a:pt x="4816592" y="268425"/>
                  </a:lnTo>
                  <a:lnTo>
                    <a:pt x="0" y="268425"/>
                  </a:lnTo>
                  <a:close/>
                </a:path>
              </a:pathLst>
            </a:custGeom>
            <a:solidFill>
              <a:srgbClr val="EDE6D3"/>
            </a:solidFill>
          </p:spPr>
          <p:txBody>
            <a:bodyPr/>
            <a:lstStyle/>
            <a:p>
              <a:endParaRPr lang="es-CO"/>
            </a:p>
          </p:txBody>
        </p:sp>
        <p:sp>
          <p:nvSpPr>
            <p:cNvPr id="9" name="TextBox 9"/>
            <p:cNvSpPr txBox="1"/>
            <p:nvPr/>
          </p:nvSpPr>
          <p:spPr>
            <a:xfrm>
              <a:off x="0" y="-38100"/>
              <a:ext cx="4816593" cy="306525"/>
            </a:xfrm>
            <a:prstGeom prst="rect">
              <a:avLst/>
            </a:prstGeom>
          </p:spPr>
          <p:txBody>
            <a:bodyPr lIns="50800" tIns="50800" rIns="50800" bIns="50800" rtlCol="0" anchor="ctr"/>
            <a:lstStyle/>
            <a:p>
              <a:pPr algn="ctr">
                <a:lnSpc>
                  <a:spcPts val="2659"/>
                </a:lnSpc>
              </a:pPr>
              <a:endParaRPr/>
            </a:p>
          </p:txBody>
        </p:sp>
      </p:grpSp>
      <p:sp>
        <p:nvSpPr>
          <p:cNvPr id="10" name="AutoShape 10"/>
          <p:cNvSpPr/>
          <p:nvPr/>
        </p:nvSpPr>
        <p:spPr>
          <a:xfrm rot="-10800000">
            <a:off x="4763" y="9258300"/>
            <a:ext cx="18283238" cy="0"/>
          </a:xfrm>
          <a:prstGeom prst="line">
            <a:avLst/>
          </a:prstGeom>
          <a:ln w="9525" cap="flat">
            <a:solidFill>
              <a:srgbClr val="7B6357"/>
            </a:solidFill>
            <a:prstDash val="solid"/>
            <a:headEnd type="none" w="sm" len="sm"/>
            <a:tailEnd type="none" w="sm" len="sm"/>
          </a:ln>
        </p:spPr>
        <p:txBody>
          <a:bodyPr/>
          <a:lstStyle/>
          <a:p>
            <a:endParaRPr lang="es-CO"/>
          </a:p>
        </p:txBody>
      </p:sp>
      <p:sp>
        <p:nvSpPr>
          <p:cNvPr id="11" name="TextBox 11"/>
          <p:cNvSpPr txBox="1"/>
          <p:nvPr/>
        </p:nvSpPr>
        <p:spPr>
          <a:xfrm>
            <a:off x="1527305" y="4488460"/>
            <a:ext cx="15238153" cy="1101786"/>
          </a:xfrm>
          <a:prstGeom prst="rect">
            <a:avLst/>
          </a:prstGeom>
        </p:spPr>
        <p:txBody>
          <a:bodyPr lIns="0" tIns="0" rIns="0" bIns="0" rtlCol="0" anchor="t">
            <a:spAutoFit/>
          </a:bodyPr>
          <a:lstStyle/>
          <a:p>
            <a:pPr marL="0" lvl="0" indent="0" algn="ctr">
              <a:lnSpc>
                <a:spcPts val="9096"/>
              </a:lnSpc>
              <a:spcBef>
                <a:spcPct val="0"/>
              </a:spcBef>
            </a:pPr>
            <a:r>
              <a:rPr lang="en-US" sz="6497" spc="240">
                <a:solidFill>
                  <a:srgbClr val="7B6357"/>
                </a:solidFill>
                <a:latin typeface="Anantason ExtraExpanded"/>
                <a:ea typeface="Anantason ExtraExpanded"/>
                <a:cs typeface="Anantason ExtraExpanded"/>
                <a:sym typeface="Anantason ExtraExpanded"/>
              </a:rPr>
              <a:t>MUSICA ESPECIAL</a:t>
            </a:r>
          </a:p>
        </p:txBody>
      </p:sp>
      <p:grpSp>
        <p:nvGrpSpPr>
          <p:cNvPr id="12" name="Group 12"/>
          <p:cNvGrpSpPr/>
          <p:nvPr/>
        </p:nvGrpSpPr>
        <p:grpSpPr>
          <a:xfrm>
            <a:off x="6253674" y="8123537"/>
            <a:ext cx="5617075" cy="5812477"/>
            <a:chOff x="0" y="0"/>
            <a:chExt cx="785476" cy="812800"/>
          </a:xfrm>
        </p:grpSpPr>
        <p:sp>
          <p:nvSpPr>
            <p:cNvPr id="13" name="Freeform 13"/>
            <p:cNvSpPr/>
            <p:nvPr/>
          </p:nvSpPr>
          <p:spPr>
            <a:xfrm>
              <a:off x="0" y="0"/>
              <a:ext cx="785476" cy="812800"/>
            </a:xfrm>
            <a:custGeom>
              <a:avLst/>
              <a:gdLst/>
              <a:ahLst/>
              <a:cxnLst/>
              <a:rect l="l" t="t" r="r" b="b"/>
              <a:pathLst>
                <a:path w="785476" h="812800">
                  <a:moveTo>
                    <a:pt x="261967" y="19070"/>
                  </a:moveTo>
                  <a:cubicBezTo>
                    <a:pt x="302106" y="7556"/>
                    <a:pt x="348017" y="0"/>
                    <a:pt x="392949" y="0"/>
                  </a:cubicBezTo>
                  <a:cubicBezTo>
                    <a:pt x="437883" y="0"/>
                    <a:pt x="481120" y="6476"/>
                    <a:pt x="520965" y="17990"/>
                  </a:cubicBezTo>
                  <a:cubicBezTo>
                    <a:pt x="521814" y="18350"/>
                    <a:pt x="522661" y="18350"/>
                    <a:pt x="523509" y="18710"/>
                  </a:cubicBezTo>
                  <a:cubicBezTo>
                    <a:pt x="673144" y="64765"/>
                    <a:pt x="783356" y="186379"/>
                    <a:pt x="785476" y="328502"/>
                  </a:cubicBezTo>
                  <a:lnTo>
                    <a:pt x="785476" y="812800"/>
                  </a:lnTo>
                  <a:lnTo>
                    <a:pt x="0" y="812800"/>
                  </a:lnTo>
                  <a:lnTo>
                    <a:pt x="0" y="328861"/>
                  </a:lnTo>
                  <a:cubicBezTo>
                    <a:pt x="2119" y="185660"/>
                    <a:pt x="110636" y="64045"/>
                    <a:pt x="261967" y="19070"/>
                  </a:cubicBezTo>
                  <a:close/>
                </a:path>
              </a:pathLst>
            </a:custGeom>
            <a:ln w="9525" cap="sq">
              <a:solidFill>
                <a:srgbClr val="7B6357"/>
              </a:solidFill>
              <a:prstDash val="solid"/>
              <a:miter/>
            </a:ln>
          </p:spPr>
          <p:txBody>
            <a:bodyPr/>
            <a:lstStyle/>
            <a:p>
              <a:endParaRPr lang="es-CO"/>
            </a:p>
          </p:txBody>
        </p:sp>
        <p:sp>
          <p:nvSpPr>
            <p:cNvPr id="14" name="TextBox 14"/>
            <p:cNvSpPr txBox="1"/>
            <p:nvPr/>
          </p:nvSpPr>
          <p:spPr>
            <a:xfrm>
              <a:off x="0" y="88900"/>
              <a:ext cx="785476" cy="723900"/>
            </a:xfrm>
            <a:prstGeom prst="rect">
              <a:avLst/>
            </a:prstGeom>
          </p:spPr>
          <p:txBody>
            <a:bodyPr lIns="50800" tIns="50800" rIns="50800" bIns="50800" rtlCol="0" anchor="ctr"/>
            <a:lstStyle/>
            <a:p>
              <a:pPr algn="ctr">
                <a:lnSpc>
                  <a:spcPts val="2659"/>
                </a:lnSpc>
              </a:pPr>
              <a:endParaRPr/>
            </a:p>
          </p:txBody>
        </p:sp>
      </p:grpSp>
      <p:grpSp>
        <p:nvGrpSpPr>
          <p:cNvPr id="15" name="Group 15"/>
          <p:cNvGrpSpPr/>
          <p:nvPr/>
        </p:nvGrpSpPr>
        <p:grpSpPr>
          <a:xfrm rot="-10800000">
            <a:off x="6253674" y="-3631811"/>
            <a:ext cx="5617075" cy="5812477"/>
            <a:chOff x="0" y="0"/>
            <a:chExt cx="785476" cy="812800"/>
          </a:xfrm>
        </p:grpSpPr>
        <p:sp>
          <p:nvSpPr>
            <p:cNvPr id="16" name="Freeform 16"/>
            <p:cNvSpPr/>
            <p:nvPr/>
          </p:nvSpPr>
          <p:spPr>
            <a:xfrm>
              <a:off x="0" y="0"/>
              <a:ext cx="785476" cy="812800"/>
            </a:xfrm>
            <a:custGeom>
              <a:avLst/>
              <a:gdLst/>
              <a:ahLst/>
              <a:cxnLst/>
              <a:rect l="l" t="t" r="r" b="b"/>
              <a:pathLst>
                <a:path w="785476" h="812800">
                  <a:moveTo>
                    <a:pt x="261967" y="19070"/>
                  </a:moveTo>
                  <a:cubicBezTo>
                    <a:pt x="302106" y="7556"/>
                    <a:pt x="348017" y="0"/>
                    <a:pt x="392949" y="0"/>
                  </a:cubicBezTo>
                  <a:cubicBezTo>
                    <a:pt x="437883" y="0"/>
                    <a:pt x="481120" y="6476"/>
                    <a:pt x="520965" y="17990"/>
                  </a:cubicBezTo>
                  <a:cubicBezTo>
                    <a:pt x="521814" y="18350"/>
                    <a:pt x="522661" y="18350"/>
                    <a:pt x="523509" y="18710"/>
                  </a:cubicBezTo>
                  <a:cubicBezTo>
                    <a:pt x="673144" y="64765"/>
                    <a:pt x="783356" y="186379"/>
                    <a:pt x="785476" y="328502"/>
                  </a:cubicBezTo>
                  <a:lnTo>
                    <a:pt x="785476" y="812800"/>
                  </a:lnTo>
                  <a:lnTo>
                    <a:pt x="0" y="812800"/>
                  </a:lnTo>
                  <a:lnTo>
                    <a:pt x="0" y="328861"/>
                  </a:lnTo>
                  <a:cubicBezTo>
                    <a:pt x="2119" y="185660"/>
                    <a:pt x="110636" y="64045"/>
                    <a:pt x="261967" y="19070"/>
                  </a:cubicBezTo>
                  <a:close/>
                </a:path>
              </a:pathLst>
            </a:custGeom>
            <a:ln w="9525" cap="sq">
              <a:solidFill>
                <a:srgbClr val="7B6357"/>
              </a:solidFill>
              <a:prstDash val="solid"/>
              <a:miter/>
            </a:ln>
          </p:spPr>
          <p:txBody>
            <a:bodyPr/>
            <a:lstStyle/>
            <a:p>
              <a:endParaRPr lang="es-CO"/>
            </a:p>
          </p:txBody>
        </p:sp>
        <p:sp>
          <p:nvSpPr>
            <p:cNvPr id="17" name="TextBox 17"/>
            <p:cNvSpPr txBox="1"/>
            <p:nvPr/>
          </p:nvSpPr>
          <p:spPr>
            <a:xfrm>
              <a:off x="0" y="88900"/>
              <a:ext cx="785476" cy="723900"/>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7853577" y="9479511"/>
            <a:ext cx="2417269" cy="323215"/>
          </a:xfrm>
          <a:prstGeom prst="rect">
            <a:avLst/>
          </a:prstGeom>
        </p:spPr>
        <p:txBody>
          <a:bodyPr lIns="0" tIns="0" rIns="0" bIns="0" rtlCol="0" anchor="t">
            <a:spAutoFit/>
          </a:bodyPr>
          <a:lstStyle/>
          <a:p>
            <a:pPr algn="l">
              <a:lnSpc>
                <a:spcPts val="2660"/>
              </a:lnSpc>
              <a:spcBef>
                <a:spcPct val="0"/>
              </a:spcBef>
            </a:pPr>
            <a:r>
              <a:rPr lang="en-US" sz="1900" spc="15">
                <a:solidFill>
                  <a:srgbClr val="7B6357">
                    <a:alpha val="40784"/>
                  </a:srgbClr>
                </a:solidFill>
                <a:latin typeface="Literaturnaya"/>
                <a:ea typeface="Literaturnaya"/>
                <a:cs typeface="Literaturnaya"/>
                <a:sym typeface="Literaturnaya"/>
              </a:rPr>
              <a:t>recursos-biblicos.com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759</Words>
  <Application>Microsoft Office PowerPoint</Application>
  <PresentationFormat>Personalizado</PresentationFormat>
  <Paragraphs>49</Paragraphs>
  <Slides>18</Slides>
  <Notes>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18</vt:i4>
      </vt:variant>
    </vt:vector>
  </HeadingPairs>
  <TitlesOfParts>
    <vt:vector size="27" baseType="lpstr">
      <vt:lpstr>Anantason ExtraExpanded</vt:lpstr>
      <vt:lpstr>Anantason ExtraExpanded Medium</vt:lpstr>
      <vt:lpstr>Angsana New</vt:lpstr>
      <vt:lpstr>Anantason UltraExpanded Light</vt:lpstr>
      <vt:lpstr>Calibri</vt:lpstr>
      <vt:lpstr>Sloop Script Pro</vt:lpstr>
      <vt:lpstr>Literaturnaya</vt:lpstr>
      <vt:lpstr>Arial</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Programa DIA PPT 11-04-26</dc:title>
  <cp:lastModifiedBy>Diego Castilla</cp:lastModifiedBy>
  <cp:revision>2</cp:revision>
  <dcterms:created xsi:type="dcterms:W3CDTF">2006-08-16T00:00:00Z</dcterms:created>
  <dcterms:modified xsi:type="dcterms:W3CDTF">2026-04-07T22:55:29Z</dcterms:modified>
  <dc:identifier>DAHGNcGqfWI</dc:identifier>
</cp:coreProperties>
</file>