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Poppins Bold Italics" charset="1" panose="00000800000000000000"/>
      <p:regular r:id="rId22"/>
    </p:embeddedFont>
    <p:embeddedFont>
      <p:font typeface="Poppins Medium" charset="1" panose="00000600000000000000"/>
      <p:regular r:id="rId23"/>
    </p:embeddedFont>
    <p:embeddedFont>
      <p:font typeface="Poppins Light" charset="1" panose="00000400000000000000"/>
      <p:regular r:id="rId24"/>
    </p:embeddedFont>
    <p:embeddedFont>
      <p:font typeface="Poppins" charset="1" panose="00000500000000000000"/>
      <p:regular r:id="rId25"/>
    </p:embeddedFont>
    <p:embeddedFont>
      <p:font typeface="Poppins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13118883" y="5010150"/>
            <a:ext cx="6126160" cy="7255193"/>
            <a:chOff x="0" y="0"/>
            <a:chExt cx="8168214" cy="9673590"/>
          </a:xfrm>
        </p:grpSpPr>
        <p:grpSp>
          <p:nvGrpSpPr>
            <p:cNvPr name="Group 3" id="3"/>
            <p:cNvGrpSpPr/>
            <p:nvPr/>
          </p:nvGrpSpPr>
          <p:grpSpPr>
            <a:xfrm rot="-2700000">
              <a:off x="1435895" y="2036143"/>
              <a:ext cx="6823242" cy="2569108"/>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5" id="5"/>
            <p:cNvGrpSpPr/>
            <p:nvPr/>
          </p:nvGrpSpPr>
          <p:grpSpPr>
            <a:xfrm rot="-2700000">
              <a:off x="-168048" y="4882144"/>
              <a:ext cx="7349881" cy="2569108"/>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7" id="7"/>
          <p:cNvGrpSpPr/>
          <p:nvPr/>
        </p:nvGrpSpPr>
        <p:grpSpPr>
          <a:xfrm rot="0">
            <a:off x="10806949" y="-1244263"/>
            <a:ext cx="3426960" cy="4265666"/>
            <a:chOff x="0" y="0"/>
            <a:chExt cx="4569280" cy="5687554"/>
          </a:xfrm>
        </p:grpSpPr>
        <p:grpSp>
          <p:nvGrpSpPr>
            <p:cNvPr name="Group 8" id="8"/>
            <p:cNvGrpSpPr/>
            <p:nvPr/>
          </p:nvGrpSpPr>
          <p:grpSpPr>
            <a:xfrm rot="-2700000">
              <a:off x="27432" y="2577082"/>
              <a:ext cx="4305215" cy="1860867"/>
              <a:chOff x="0" y="0"/>
              <a:chExt cx="940228" cy="406400"/>
            </a:xfrm>
          </p:grpSpPr>
          <p:sp>
            <p:nvSpPr>
              <p:cNvPr name="Freeform 9" id="9"/>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0" id="10"/>
            <p:cNvGrpSpPr/>
            <p:nvPr/>
          </p:nvGrpSpPr>
          <p:grpSpPr>
            <a:xfrm rot="-2700000">
              <a:off x="528051" y="1128897"/>
              <a:ext cx="3963799" cy="1860867"/>
              <a:chOff x="0" y="0"/>
              <a:chExt cx="865665" cy="406400"/>
            </a:xfrm>
          </p:grpSpPr>
          <p:sp>
            <p:nvSpPr>
              <p:cNvPr name="Freeform 11" id="11"/>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2" id="12"/>
          <p:cNvGrpSpPr/>
          <p:nvPr/>
        </p:nvGrpSpPr>
        <p:grpSpPr>
          <a:xfrm rot="0">
            <a:off x="-3533562" y="-2632035"/>
            <a:ext cx="10908612" cy="12919035"/>
            <a:chOff x="0" y="0"/>
            <a:chExt cx="14544816" cy="17225380"/>
          </a:xfrm>
        </p:grpSpPr>
        <p:grpSp>
          <p:nvGrpSpPr>
            <p:cNvPr name="Group 13" id="13"/>
            <p:cNvGrpSpPr/>
            <p:nvPr/>
          </p:nvGrpSpPr>
          <p:grpSpPr>
            <a:xfrm rot="-2700000">
              <a:off x="2556842" y="3625680"/>
              <a:ext cx="12149878" cy="4574709"/>
              <a:chOff x="0" y="0"/>
              <a:chExt cx="1079350" cy="406400"/>
            </a:xfrm>
          </p:grpSpPr>
          <p:sp>
            <p:nvSpPr>
              <p:cNvPr name="Freeform 14" id="1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5" id="15"/>
            <p:cNvGrpSpPr/>
            <p:nvPr/>
          </p:nvGrpSpPr>
          <p:grpSpPr>
            <a:xfrm rot="-2700000">
              <a:off x="-299237" y="8693441"/>
              <a:ext cx="13087643" cy="4574709"/>
              <a:chOff x="0" y="0"/>
              <a:chExt cx="1162657" cy="406400"/>
            </a:xfrm>
          </p:grpSpPr>
          <p:sp>
            <p:nvSpPr>
              <p:cNvPr name="Freeform 16" id="1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grpSp>
        <p:nvGrpSpPr>
          <p:cNvPr name="Group 17" id="17"/>
          <p:cNvGrpSpPr/>
          <p:nvPr/>
        </p:nvGrpSpPr>
        <p:grpSpPr>
          <a:xfrm rot="0">
            <a:off x="1470009" y="1841115"/>
            <a:ext cx="12763900" cy="5243696"/>
            <a:chOff x="0" y="0"/>
            <a:chExt cx="17018533" cy="6991595"/>
          </a:xfrm>
        </p:grpSpPr>
        <p:sp>
          <p:nvSpPr>
            <p:cNvPr name="TextBox 18" id="18"/>
            <p:cNvSpPr txBox="true"/>
            <p:nvPr/>
          </p:nvSpPr>
          <p:spPr>
            <a:xfrm rot="0">
              <a:off x="0" y="-133350"/>
              <a:ext cx="17018533" cy="5955506"/>
            </a:xfrm>
            <a:prstGeom prst="rect">
              <a:avLst/>
            </a:prstGeom>
          </p:spPr>
          <p:txBody>
            <a:bodyPr anchor="t" rtlCol="false" tIns="0" lIns="0" bIns="0" rIns="0">
              <a:spAutoFit/>
            </a:bodyPr>
            <a:lstStyle/>
            <a:p>
              <a:pPr algn="l">
                <a:lnSpc>
                  <a:spcPts val="17280"/>
                </a:lnSpc>
              </a:pPr>
              <a:r>
                <a:rPr lang="en-US" b="true" sz="14400" i="true" spc="-863">
                  <a:solidFill>
                    <a:srgbClr val="1D617A"/>
                  </a:solidFill>
                  <a:latin typeface="Poppins Bold Italics"/>
                  <a:ea typeface="Poppins Bold Italics"/>
                  <a:cs typeface="Poppins Bold Italics"/>
                  <a:sym typeface="Poppins Bold Italics"/>
                </a:rPr>
                <a:t>Aparta tiempo para orar</a:t>
              </a:r>
            </a:p>
          </p:txBody>
        </p:sp>
        <p:sp>
          <p:nvSpPr>
            <p:cNvPr name="TextBox 19" id="19"/>
            <p:cNvSpPr txBox="true"/>
            <p:nvPr/>
          </p:nvSpPr>
          <p:spPr>
            <a:xfrm rot="0">
              <a:off x="0" y="6071308"/>
              <a:ext cx="16790490" cy="920287"/>
            </a:xfrm>
            <a:prstGeom prst="rect">
              <a:avLst/>
            </a:prstGeom>
          </p:spPr>
          <p:txBody>
            <a:bodyPr anchor="t" rtlCol="false" tIns="0" lIns="0" bIns="0" rIns="0">
              <a:spAutoFit/>
            </a:bodyPr>
            <a:lstStyle/>
            <a:p>
              <a:pPr algn="l">
                <a:lnSpc>
                  <a:spcPts val="5466"/>
                </a:lnSpc>
              </a:pPr>
              <a:r>
                <a:rPr lang="en-US" sz="4205" b="true">
                  <a:solidFill>
                    <a:srgbClr val="1D617A"/>
                  </a:solidFill>
                  <a:latin typeface="Poppins Medium"/>
                  <a:ea typeface="Poppins Medium"/>
                  <a:cs typeface="Poppins Medium"/>
                  <a:sym typeface="Poppins Medium"/>
                </a:rPr>
                <a:t>Programa de Escuela Sabática</a:t>
              </a:r>
            </a:p>
          </p:txBody>
        </p:sp>
      </p:grpSp>
      <p:sp>
        <p:nvSpPr>
          <p:cNvPr name="Freeform 20" id="20"/>
          <p:cNvSpPr/>
          <p:nvPr/>
        </p:nvSpPr>
        <p:spPr>
          <a:xfrm flipH="false" flipV="false" rot="0">
            <a:off x="10642667" y="6172200"/>
            <a:ext cx="2770462" cy="4114800"/>
          </a:xfrm>
          <a:custGeom>
            <a:avLst/>
            <a:gdLst/>
            <a:ahLst/>
            <a:cxnLst/>
            <a:rect r="r" b="b" t="t" l="l"/>
            <a:pathLst>
              <a:path h="4114800" w="2770462">
                <a:moveTo>
                  <a:pt x="0" y="0"/>
                </a:moveTo>
                <a:lnTo>
                  <a:pt x="2770462" y="0"/>
                </a:lnTo>
                <a:lnTo>
                  <a:pt x="277046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1" id="21"/>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617A"/>
        </a:solidFill>
      </p:bgPr>
    </p:bg>
    <p:spTree>
      <p:nvGrpSpPr>
        <p:cNvPr id="1" name=""/>
        <p:cNvGrpSpPr/>
        <p:nvPr/>
      </p:nvGrpSpPr>
      <p:grpSpPr>
        <a:xfrm>
          <a:off x="0" y="0"/>
          <a:ext cx="0" cy="0"/>
          <a:chOff x="0" y="0"/>
          <a:chExt cx="0" cy="0"/>
        </a:xfrm>
      </p:grpSpPr>
      <p:grpSp>
        <p:nvGrpSpPr>
          <p:cNvPr name="Group 2" id="2"/>
          <p:cNvGrpSpPr/>
          <p:nvPr/>
        </p:nvGrpSpPr>
        <p:grpSpPr>
          <a:xfrm rot="0">
            <a:off x="-1709644" y="7532216"/>
            <a:ext cx="3644936" cy="4348067"/>
            <a:chOff x="0" y="0"/>
            <a:chExt cx="4859914" cy="5797423"/>
          </a:xfrm>
        </p:grpSpPr>
        <p:grpSp>
          <p:nvGrpSpPr>
            <p:cNvPr name="Group 3" id="3"/>
            <p:cNvGrpSpPr/>
            <p:nvPr/>
          </p:nvGrpSpPr>
          <p:grpSpPr>
            <a:xfrm rot="-2700000">
              <a:off x="256116" y="1438334"/>
              <a:ext cx="4730954" cy="1599973"/>
              <a:chOff x="0" y="0"/>
              <a:chExt cx="1201682" cy="406400"/>
            </a:xfrm>
          </p:grpSpPr>
          <p:sp>
            <p:nvSpPr>
              <p:cNvPr name="Freeform 4" id="4"/>
              <p:cNvSpPr/>
              <p:nvPr/>
            </p:nvSpPr>
            <p:spPr>
              <a:xfrm flipH="false" flipV="false" rot="0">
                <a:off x="17780" y="22860"/>
                <a:ext cx="1176283" cy="360680"/>
              </a:xfrm>
              <a:custGeom>
                <a:avLst/>
                <a:gdLst/>
                <a:ahLst/>
                <a:cxnLst/>
                <a:rect r="r" b="b" t="t" l="l"/>
                <a:pathLst>
                  <a:path h="360680" w="1176283">
                    <a:moveTo>
                      <a:pt x="1176283" y="180340"/>
                    </a:moveTo>
                    <a:cubicBezTo>
                      <a:pt x="1176283" y="81280"/>
                      <a:pt x="1096273" y="0"/>
                      <a:pt x="995942" y="0"/>
                    </a:cubicBezTo>
                    <a:lnTo>
                      <a:pt x="172720" y="0"/>
                    </a:lnTo>
                    <a:lnTo>
                      <a:pt x="172720" y="1270"/>
                    </a:lnTo>
                    <a:cubicBezTo>
                      <a:pt x="76200" y="5080"/>
                      <a:pt x="0" y="83820"/>
                      <a:pt x="0" y="180340"/>
                    </a:cubicBezTo>
                    <a:cubicBezTo>
                      <a:pt x="0" y="276860"/>
                      <a:pt x="77470" y="355600"/>
                      <a:pt x="172720" y="359410"/>
                    </a:cubicBezTo>
                    <a:lnTo>
                      <a:pt x="172720" y="360680"/>
                    </a:lnTo>
                    <a:lnTo>
                      <a:pt x="995942" y="360680"/>
                    </a:lnTo>
                    <a:cubicBezTo>
                      <a:pt x="1095002" y="360680"/>
                      <a:pt x="1176283" y="279400"/>
                      <a:pt x="1176283" y="180340"/>
                    </a:cubicBezTo>
                    <a:close/>
                  </a:path>
                </a:pathLst>
              </a:custGeom>
              <a:solidFill>
                <a:srgbClr val="61C2A2"/>
              </a:solidFill>
            </p:spPr>
          </p:sp>
        </p:grpSp>
        <p:grpSp>
          <p:nvGrpSpPr>
            <p:cNvPr name="Group 5" id="5"/>
            <p:cNvGrpSpPr/>
            <p:nvPr/>
          </p:nvGrpSpPr>
          <p:grpSpPr>
            <a:xfrm rot="-2700000">
              <a:off x="-104656" y="2813436"/>
              <a:ext cx="4577314" cy="1599973"/>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solidFill>
            </p:spPr>
          </p:sp>
        </p:grpSp>
      </p:grpSp>
      <p:grpSp>
        <p:nvGrpSpPr>
          <p:cNvPr name="Group 7" id="7"/>
          <p:cNvGrpSpPr/>
          <p:nvPr/>
        </p:nvGrpSpPr>
        <p:grpSpPr>
          <a:xfrm rot="0">
            <a:off x="15226237" y="-2799395"/>
            <a:ext cx="5254116" cy="6267670"/>
            <a:chOff x="0" y="0"/>
            <a:chExt cx="7005488" cy="8356893"/>
          </a:xfrm>
        </p:grpSpPr>
        <p:grpSp>
          <p:nvGrpSpPr>
            <p:cNvPr name="Group 8" id="8"/>
            <p:cNvGrpSpPr/>
            <p:nvPr/>
          </p:nvGrpSpPr>
          <p:grpSpPr>
            <a:xfrm rot="-2700000">
              <a:off x="-150860" y="4055522"/>
              <a:ext cx="6598125" cy="2306336"/>
              <a:chOff x="0" y="0"/>
              <a:chExt cx="1162657" cy="406400"/>
            </a:xfrm>
          </p:grpSpPr>
          <p:sp>
            <p:nvSpPr>
              <p:cNvPr name="Freeform 9" id="9"/>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solidFill>
            </p:spPr>
          </p:sp>
        </p:grpSp>
        <p:grpSp>
          <p:nvGrpSpPr>
            <p:cNvPr name="Group 10" id="10"/>
            <p:cNvGrpSpPr/>
            <p:nvPr/>
          </p:nvGrpSpPr>
          <p:grpSpPr>
            <a:xfrm rot="-2700000">
              <a:off x="306120" y="2099459"/>
              <a:ext cx="6893483" cy="2306336"/>
              <a:chOff x="0" y="0"/>
              <a:chExt cx="1214702" cy="406400"/>
            </a:xfrm>
          </p:grpSpPr>
          <p:sp>
            <p:nvSpPr>
              <p:cNvPr name="Freeform 11" id="11"/>
              <p:cNvSpPr/>
              <p:nvPr/>
            </p:nvSpPr>
            <p:spPr>
              <a:xfrm flipH="false" flipV="false" rot="0">
                <a:off x="17780" y="22860"/>
                <a:ext cx="1189303" cy="360680"/>
              </a:xfrm>
              <a:custGeom>
                <a:avLst/>
                <a:gdLst/>
                <a:ahLst/>
                <a:cxnLst/>
                <a:rect r="r" b="b" t="t" l="l"/>
                <a:pathLst>
                  <a:path h="360680" w="1189303">
                    <a:moveTo>
                      <a:pt x="1189303" y="180340"/>
                    </a:moveTo>
                    <a:cubicBezTo>
                      <a:pt x="1189303" y="81280"/>
                      <a:pt x="1109293" y="0"/>
                      <a:pt x="1008962" y="0"/>
                    </a:cubicBezTo>
                    <a:lnTo>
                      <a:pt x="172720" y="0"/>
                    </a:lnTo>
                    <a:lnTo>
                      <a:pt x="172720" y="1270"/>
                    </a:lnTo>
                    <a:cubicBezTo>
                      <a:pt x="76200" y="5080"/>
                      <a:pt x="0" y="83820"/>
                      <a:pt x="0" y="180340"/>
                    </a:cubicBezTo>
                    <a:cubicBezTo>
                      <a:pt x="0" y="276860"/>
                      <a:pt x="77470" y="355600"/>
                      <a:pt x="172720" y="359410"/>
                    </a:cubicBezTo>
                    <a:lnTo>
                      <a:pt x="172720" y="360680"/>
                    </a:lnTo>
                    <a:lnTo>
                      <a:pt x="1008962" y="360680"/>
                    </a:lnTo>
                    <a:cubicBezTo>
                      <a:pt x="1108022" y="360680"/>
                      <a:pt x="1189303" y="279400"/>
                      <a:pt x="1189303" y="180340"/>
                    </a:cubicBezTo>
                    <a:close/>
                  </a:path>
                </a:pathLst>
              </a:custGeom>
              <a:solidFill>
                <a:srgbClr val="61C2A2"/>
              </a:solidFill>
            </p:spPr>
          </p:sp>
        </p:grpSp>
      </p:grpSp>
      <p:sp>
        <p:nvSpPr>
          <p:cNvPr name="Freeform 12" id="12"/>
          <p:cNvSpPr/>
          <p:nvPr/>
        </p:nvSpPr>
        <p:spPr>
          <a:xfrm flipH="false" flipV="false" rot="0">
            <a:off x="3297639" y="3017530"/>
            <a:ext cx="3841347" cy="5433305"/>
          </a:xfrm>
          <a:custGeom>
            <a:avLst/>
            <a:gdLst/>
            <a:ahLst/>
            <a:cxnLst/>
            <a:rect r="r" b="b" t="t" l="l"/>
            <a:pathLst>
              <a:path h="5433305" w="3841347">
                <a:moveTo>
                  <a:pt x="0" y="0"/>
                </a:moveTo>
                <a:lnTo>
                  <a:pt x="3841347" y="0"/>
                </a:lnTo>
                <a:lnTo>
                  <a:pt x="3841347" y="5433305"/>
                </a:lnTo>
                <a:lnTo>
                  <a:pt x="0" y="5433305"/>
                </a:lnTo>
                <a:lnTo>
                  <a:pt x="0" y="0"/>
                </a:lnTo>
                <a:close/>
              </a:path>
            </a:pathLst>
          </a:custGeom>
          <a:blipFill>
            <a:blip r:embed="rId2"/>
            <a:stretch>
              <a:fillRect l="0" t="0" r="0" b="0"/>
            </a:stretch>
          </a:blipFill>
        </p:spPr>
      </p:sp>
      <p:sp>
        <p:nvSpPr>
          <p:cNvPr name="Freeform 13" id="13"/>
          <p:cNvSpPr/>
          <p:nvPr/>
        </p:nvSpPr>
        <p:spPr>
          <a:xfrm flipH="false" flipV="false" rot="0">
            <a:off x="8740794" y="3967847"/>
            <a:ext cx="5369395" cy="2891212"/>
          </a:xfrm>
          <a:custGeom>
            <a:avLst/>
            <a:gdLst/>
            <a:ahLst/>
            <a:cxnLst/>
            <a:rect r="r" b="b" t="t" l="l"/>
            <a:pathLst>
              <a:path h="2891212" w="5369395">
                <a:moveTo>
                  <a:pt x="0" y="0"/>
                </a:moveTo>
                <a:lnTo>
                  <a:pt x="5369395" y="0"/>
                </a:lnTo>
                <a:lnTo>
                  <a:pt x="5369395" y="2891213"/>
                </a:lnTo>
                <a:lnTo>
                  <a:pt x="0" y="2891213"/>
                </a:lnTo>
                <a:lnTo>
                  <a:pt x="0" y="0"/>
                </a:lnTo>
                <a:close/>
              </a:path>
            </a:pathLst>
          </a:custGeom>
          <a:blipFill>
            <a:blip r:embed="rId3"/>
            <a:stretch>
              <a:fillRect l="0" t="0" r="0" b="0"/>
            </a:stretch>
          </a:blipFill>
        </p:spPr>
      </p:sp>
      <p:sp>
        <p:nvSpPr>
          <p:cNvPr name="TextBox 14" id="14"/>
          <p:cNvSpPr txBox="true"/>
          <p:nvPr/>
        </p:nvSpPr>
        <p:spPr>
          <a:xfrm rot="0">
            <a:off x="5122315" y="690205"/>
            <a:ext cx="8043370" cy="610314"/>
          </a:xfrm>
          <a:prstGeom prst="rect">
            <a:avLst/>
          </a:prstGeom>
        </p:spPr>
        <p:txBody>
          <a:bodyPr anchor="t" rtlCol="false" tIns="0" lIns="0" bIns="0" rIns="0">
            <a:spAutoFit/>
          </a:bodyPr>
          <a:lstStyle/>
          <a:p>
            <a:pPr algn="ctr">
              <a:lnSpc>
                <a:spcPts val="4680"/>
              </a:lnSpc>
            </a:pPr>
            <a:r>
              <a:rPr lang="en-US" sz="3600" spc="359">
                <a:solidFill>
                  <a:srgbClr val="DBEFE1"/>
                </a:solidFill>
                <a:latin typeface="Poppins"/>
                <a:ea typeface="Poppins"/>
                <a:cs typeface="Poppins"/>
                <a:sym typeface="Poppins"/>
              </a:rPr>
              <a:t>INFORME MISIONERO</a:t>
            </a:r>
          </a:p>
        </p:txBody>
      </p:sp>
      <p:sp>
        <p:nvSpPr>
          <p:cNvPr name="TextBox 15" id="15"/>
          <p:cNvSpPr txBox="true"/>
          <p:nvPr/>
        </p:nvSpPr>
        <p:spPr>
          <a:xfrm rot="0">
            <a:off x="5218313" y="1539964"/>
            <a:ext cx="8043370" cy="1125141"/>
          </a:xfrm>
          <a:prstGeom prst="rect">
            <a:avLst/>
          </a:prstGeom>
        </p:spPr>
        <p:txBody>
          <a:bodyPr anchor="t" rtlCol="false" tIns="0" lIns="0" bIns="0" rIns="0">
            <a:spAutoFit/>
          </a:bodyPr>
          <a:lstStyle/>
          <a:p>
            <a:pPr algn="ctr">
              <a:lnSpc>
                <a:spcPts val="4500"/>
              </a:lnSpc>
            </a:pPr>
            <a:r>
              <a:rPr lang="en-US" sz="3000">
                <a:solidFill>
                  <a:srgbClr val="DBEFE1"/>
                </a:solidFill>
                <a:latin typeface="Poppins Light"/>
                <a:ea typeface="Poppins Light"/>
                <a:cs typeface="Poppins Light"/>
                <a:sym typeface="Poppins Light"/>
              </a:rPr>
              <a:t>“La un</a:t>
            </a:r>
            <a:r>
              <a:rPr lang="en-US" sz="3000">
                <a:solidFill>
                  <a:srgbClr val="DBEFE1"/>
                </a:solidFill>
                <a:latin typeface="Poppins Light"/>
                <a:ea typeface="Poppins Light"/>
                <a:cs typeface="Poppins Light"/>
                <a:sym typeface="Poppins Light"/>
              </a:rPr>
              <a:t>iversidad que transforma corazones”</a:t>
            </a:r>
          </a:p>
        </p:txBody>
      </p:sp>
      <p:sp>
        <p:nvSpPr>
          <p:cNvPr name="TextBox 16" id="16"/>
          <p:cNvSpPr txBox="true"/>
          <p:nvPr/>
        </p:nvSpPr>
        <p:spPr>
          <a:xfrm rot="0">
            <a:off x="7833052" y="6969646"/>
            <a:ext cx="8043370" cy="562570"/>
          </a:xfrm>
          <a:prstGeom prst="rect">
            <a:avLst/>
          </a:prstGeom>
        </p:spPr>
        <p:txBody>
          <a:bodyPr anchor="t" rtlCol="false" tIns="0" lIns="0" bIns="0" rIns="0">
            <a:spAutoFit/>
          </a:bodyPr>
          <a:lstStyle/>
          <a:p>
            <a:pPr algn="ctr">
              <a:lnSpc>
                <a:spcPts val="4500"/>
              </a:lnSpc>
            </a:pPr>
            <a:r>
              <a:rPr lang="en-US" sz="3000">
                <a:solidFill>
                  <a:srgbClr val="DBEFE1"/>
                </a:solidFill>
                <a:latin typeface="Poppins Light"/>
                <a:ea typeface="Poppins Light"/>
                <a:cs typeface="Poppins Light"/>
                <a:sym typeface="Poppins Light"/>
              </a:rPr>
              <a:t>Mal</a:t>
            </a:r>
            <a:r>
              <a:rPr lang="en-US" sz="3000">
                <a:solidFill>
                  <a:srgbClr val="DBEFE1"/>
                </a:solidFill>
                <a:latin typeface="Poppins Light"/>
                <a:ea typeface="Poppins Light"/>
                <a:cs typeface="Poppins Light"/>
                <a:sym typeface="Poppins Light"/>
              </a:rPr>
              <a:t>embe Tatasi Fils</a:t>
            </a:r>
          </a:p>
        </p:txBody>
      </p:sp>
      <p:sp>
        <p:nvSpPr>
          <p:cNvPr name="TextBox 17" id="17"/>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a:t>
            </a:r>
            <a:r>
              <a:rPr lang="en-US" b="true" sz="1400" i="true" spc="98">
                <a:solidFill>
                  <a:srgbClr val="F5F5F5">
                    <a:alpha val="33725"/>
                  </a:srgbClr>
                </a:solidFill>
                <a:latin typeface="Poppins Bold Italics"/>
                <a:ea typeface="Poppins Bold Italics"/>
                <a:cs typeface="Poppins Bold Italics"/>
                <a:sym typeface="Poppins Bold Italics"/>
              </a:rPr>
              <a:t>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sp>
        <p:nvSpPr>
          <p:cNvPr name="Freeform 2" id="2"/>
          <p:cNvSpPr/>
          <p:nvPr/>
        </p:nvSpPr>
        <p:spPr>
          <a:xfrm flipH="false" flipV="false" rot="0">
            <a:off x="1028608" y="1945882"/>
            <a:ext cx="5810342" cy="5810250"/>
          </a:xfrm>
          <a:custGeom>
            <a:avLst/>
            <a:gdLst/>
            <a:ahLst/>
            <a:cxnLst/>
            <a:rect r="r" b="b" t="t" l="l"/>
            <a:pathLst>
              <a:path h="5810250" w="5810342">
                <a:moveTo>
                  <a:pt x="0" y="0"/>
                </a:moveTo>
                <a:lnTo>
                  <a:pt x="5810342" y="0"/>
                </a:lnTo>
                <a:lnTo>
                  <a:pt x="5810342" y="5810250"/>
                </a:lnTo>
                <a:lnTo>
                  <a:pt x="0" y="5810250"/>
                </a:lnTo>
                <a:lnTo>
                  <a:pt x="0" y="0"/>
                </a:lnTo>
                <a:close/>
              </a:path>
            </a:pathLst>
          </a:custGeom>
          <a:blipFill>
            <a:blip r:embed="rId2"/>
            <a:stretch>
              <a:fillRect l="-21427" t="0" r="-21427" b="0"/>
            </a:stretch>
          </a:blipFill>
        </p:spPr>
      </p:sp>
      <p:grpSp>
        <p:nvGrpSpPr>
          <p:cNvPr name="Group 3" id="3"/>
          <p:cNvGrpSpPr/>
          <p:nvPr/>
        </p:nvGrpSpPr>
        <p:grpSpPr>
          <a:xfrm rot="0">
            <a:off x="-1276350" y="6462476"/>
            <a:ext cx="3841488" cy="4549463"/>
            <a:chOff x="0" y="0"/>
            <a:chExt cx="5121985" cy="6065950"/>
          </a:xfrm>
        </p:grpSpPr>
        <p:grpSp>
          <p:nvGrpSpPr>
            <p:cNvPr name="Group 4" id="4"/>
            <p:cNvGrpSpPr/>
            <p:nvPr/>
          </p:nvGrpSpPr>
          <p:grpSpPr>
            <a:xfrm rot="-2700000">
              <a:off x="900397" y="1276790"/>
              <a:ext cx="4278603" cy="1610992"/>
              <a:chOff x="0" y="0"/>
              <a:chExt cx="1079350" cy="406400"/>
            </a:xfrm>
          </p:grpSpPr>
          <p:sp>
            <p:nvSpPr>
              <p:cNvPr name="Freeform 5" id="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6" id="6"/>
            <p:cNvGrpSpPr/>
            <p:nvPr/>
          </p:nvGrpSpPr>
          <p:grpSpPr>
            <a:xfrm rot="-2700000">
              <a:off x="-105377" y="3061412"/>
              <a:ext cx="4608838" cy="1610992"/>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8" id="8"/>
          <p:cNvGrpSpPr/>
          <p:nvPr/>
        </p:nvGrpSpPr>
        <p:grpSpPr>
          <a:xfrm rot="0">
            <a:off x="5692992" y="-1372638"/>
            <a:ext cx="3768291" cy="4532016"/>
            <a:chOff x="0" y="0"/>
            <a:chExt cx="5024388" cy="6042688"/>
          </a:xfrm>
        </p:grpSpPr>
        <p:grpSp>
          <p:nvGrpSpPr>
            <p:cNvPr name="Group 9" id="9"/>
            <p:cNvGrpSpPr/>
            <p:nvPr/>
          </p:nvGrpSpPr>
          <p:grpSpPr>
            <a:xfrm rot="-2700000">
              <a:off x="301986" y="1459774"/>
              <a:ext cx="4830751" cy="1694505"/>
              <a:chOff x="0" y="0"/>
              <a:chExt cx="1158578" cy="406400"/>
            </a:xfrm>
          </p:grpSpPr>
          <p:sp>
            <p:nvSpPr>
              <p:cNvPr name="Freeform 10" id="10"/>
              <p:cNvSpPr/>
              <p:nvPr/>
            </p:nvSpPr>
            <p:spPr>
              <a:xfrm flipH="false" flipV="false" rot="0">
                <a:off x="17780" y="22860"/>
                <a:ext cx="1133178" cy="360680"/>
              </a:xfrm>
              <a:custGeom>
                <a:avLst/>
                <a:gdLst/>
                <a:ahLst/>
                <a:cxnLst/>
                <a:rect r="r" b="b" t="t" l="l"/>
                <a:pathLst>
                  <a:path h="360680" w="1133178">
                    <a:moveTo>
                      <a:pt x="1133178" y="180340"/>
                    </a:moveTo>
                    <a:cubicBezTo>
                      <a:pt x="1133178" y="81280"/>
                      <a:pt x="1053168" y="0"/>
                      <a:pt x="952838" y="0"/>
                    </a:cubicBezTo>
                    <a:lnTo>
                      <a:pt x="172720" y="0"/>
                    </a:lnTo>
                    <a:lnTo>
                      <a:pt x="172720" y="1270"/>
                    </a:lnTo>
                    <a:cubicBezTo>
                      <a:pt x="76200" y="5080"/>
                      <a:pt x="0" y="83820"/>
                      <a:pt x="0" y="180340"/>
                    </a:cubicBezTo>
                    <a:cubicBezTo>
                      <a:pt x="0" y="276860"/>
                      <a:pt x="77470" y="355600"/>
                      <a:pt x="172720" y="359410"/>
                    </a:cubicBezTo>
                    <a:lnTo>
                      <a:pt x="172720" y="360680"/>
                    </a:lnTo>
                    <a:lnTo>
                      <a:pt x="952838" y="360680"/>
                    </a:lnTo>
                    <a:cubicBezTo>
                      <a:pt x="1051898" y="360680"/>
                      <a:pt x="1133178" y="279400"/>
                      <a:pt x="1133178" y="180340"/>
                    </a:cubicBezTo>
                    <a:close/>
                  </a:path>
                </a:pathLst>
              </a:custGeom>
              <a:solidFill>
                <a:srgbClr val="61C2A2"/>
              </a:solidFill>
            </p:spPr>
          </p:sp>
        </p:grpSp>
        <p:grpSp>
          <p:nvGrpSpPr>
            <p:cNvPr name="Group 11" id="11"/>
            <p:cNvGrpSpPr/>
            <p:nvPr/>
          </p:nvGrpSpPr>
          <p:grpSpPr>
            <a:xfrm rot="-2700000">
              <a:off x="24979" y="3210291"/>
              <a:ext cx="3920329" cy="1694505"/>
              <a:chOff x="0" y="0"/>
              <a:chExt cx="940228" cy="406400"/>
            </a:xfrm>
          </p:grpSpPr>
          <p:sp>
            <p:nvSpPr>
              <p:cNvPr name="Freeform 12" id="12"/>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grpSp>
        <p:nvGrpSpPr>
          <p:cNvPr name="Group 13" id="13"/>
          <p:cNvGrpSpPr/>
          <p:nvPr/>
        </p:nvGrpSpPr>
        <p:grpSpPr>
          <a:xfrm rot="0">
            <a:off x="13611438" y="-1372638"/>
            <a:ext cx="10908612" cy="12919035"/>
            <a:chOff x="0" y="0"/>
            <a:chExt cx="14544816" cy="17225380"/>
          </a:xfrm>
        </p:grpSpPr>
        <p:grpSp>
          <p:nvGrpSpPr>
            <p:cNvPr name="Group 14" id="14"/>
            <p:cNvGrpSpPr/>
            <p:nvPr/>
          </p:nvGrpSpPr>
          <p:grpSpPr>
            <a:xfrm rot="-2700000">
              <a:off x="2556842" y="3625680"/>
              <a:ext cx="12149878" cy="4574709"/>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299237" y="8693441"/>
              <a:ext cx="13087643" cy="4574709"/>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7577137" y="2308795"/>
            <a:ext cx="10265117" cy="5258009"/>
          </a:xfrm>
          <a:prstGeom prst="rect">
            <a:avLst/>
          </a:prstGeom>
        </p:spPr>
        <p:txBody>
          <a:bodyPr anchor="t" rtlCol="false" tIns="0" lIns="0" bIns="0" rIns="0">
            <a:spAutoFit/>
          </a:bodyPr>
          <a:lstStyle/>
          <a:p>
            <a:pPr algn="r">
              <a:lnSpc>
                <a:spcPts val="5241"/>
              </a:lnSpc>
            </a:pPr>
            <a:r>
              <a:rPr lang="en-US" sz="3494">
                <a:solidFill>
                  <a:srgbClr val="1D617A"/>
                </a:solidFill>
                <a:latin typeface="Poppins Light"/>
                <a:ea typeface="Poppins Light"/>
                <a:cs typeface="Poppins Light"/>
                <a:sym typeface="Poppins Light"/>
              </a:rPr>
              <a:t>Cad</a:t>
            </a:r>
            <a:r>
              <a:rPr lang="en-US" sz="3494">
                <a:solidFill>
                  <a:srgbClr val="1D617A"/>
                </a:solidFill>
                <a:latin typeface="Poppins Light"/>
                <a:ea typeface="Poppins Light"/>
                <a:cs typeface="Poppins Light"/>
                <a:sym typeface="Poppins Light"/>
              </a:rPr>
              <a:t>a día trae sus desafíos, pero también oportunidades para orar. La oración no debe ser un recurso ocasional, sino una disciplina diaria. «Que ninguna cosa, por preciada que sea, por amada que sea, absorba vuestra atención y vuestros afectos, os desvíe del estudio de la Palabra de Dios o de la oración sincera» (Testimonio para la iglesia, t. 8, p. 60)..</a:t>
            </a:r>
          </a:p>
        </p:txBody>
      </p:sp>
      <p:sp>
        <p:nvSpPr>
          <p:cNvPr name="TextBox 19" id="19"/>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617A"/>
        </a:solidFill>
      </p:bgPr>
    </p:bg>
    <p:spTree>
      <p:nvGrpSpPr>
        <p:cNvPr id="1" name=""/>
        <p:cNvGrpSpPr/>
        <p:nvPr/>
      </p:nvGrpSpPr>
      <p:grpSpPr>
        <a:xfrm>
          <a:off x="0" y="0"/>
          <a:ext cx="0" cy="0"/>
          <a:chOff x="0" y="0"/>
          <a:chExt cx="0" cy="0"/>
        </a:xfrm>
      </p:grpSpPr>
      <p:grpSp>
        <p:nvGrpSpPr>
          <p:cNvPr name="Group 2" id="2"/>
          <p:cNvGrpSpPr/>
          <p:nvPr/>
        </p:nvGrpSpPr>
        <p:grpSpPr>
          <a:xfrm rot="0">
            <a:off x="-1709644" y="7532216"/>
            <a:ext cx="3644936" cy="4348067"/>
            <a:chOff x="0" y="0"/>
            <a:chExt cx="4859914" cy="5797423"/>
          </a:xfrm>
        </p:grpSpPr>
        <p:grpSp>
          <p:nvGrpSpPr>
            <p:cNvPr name="Group 3" id="3"/>
            <p:cNvGrpSpPr/>
            <p:nvPr/>
          </p:nvGrpSpPr>
          <p:grpSpPr>
            <a:xfrm rot="-2700000">
              <a:off x="256116" y="1438334"/>
              <a:ext cx="4730954" cy="1599973"/>
              <a:chOff x="0" y="0"/>
              <a:chExt cx="1201682" cy="406400"/>
            </a:xfrm>
          </p:grpSpPr>
          <p:sp>
            <p:nvSpPr>
              <p:cNvPr name="Freeform 4" id="4"/>
              <p:cNvSpPr/>
              <p:nvPr/>
            </p:nvSpPr>
            <p:spPr>
              <a:xfrm flipH="false" flipV="false" rot="0">
                <a:off x="17780" y="22860"/>
                <a:ext cx="1176283" cy="360680"/>
              </a:xfrm>
              <a:custGeom>
                <a:avLst/>
                <a:gdLst/>
                <a:ahLst/>
                <a:cxnLst/>
                <a:rect r="r" b="b" t="t" l="l"/>
                <a:pathLst>
                  <a:path h="360680" w="1176283">
                    <a:moveTo>
                      <a:pt x="1176283" y="180340"/>
                    </a:moveTo>
                    <a:cubicBezTo>
                      <a:pt x="1176283" y="81280"/>
                      <a:pt x="1096273" y="0"/>
                      <a:pt x="995942" y="0"/>
                    </a:cubicBezTo>
                    <a:lnTo>
                      <a:pt x="172720" y="0"/>
                    </a:lnTo>
                    <a:lnTo>
                      <a:pt x="172720" y="1270"/>
                    </a:lnTo>
                    <a:cubicBezTo>
                      <a:pt x="76200" y="5080"/>
                      <a:pt x="0" y="83820"/>
                      <a:pt x="0" y="180340"/>
                    </a:cubicBezTo>
                    <a:cubicBezTo>
                      <a:pt x="0" y="276860"/>
                      <a:pt x="77470" y="355600"/>
                      <a:pt x="172720" y="359410"/>
                    </a:cubicBezTo>
                    <a:lnTo>
                      <a:pt x="172720" y="360680"/>
                    </a:lnTo>
                    <a:lnTo>
                      <a:pt x="995942" y="360680"/>
                    </a:lnTo>
                    <a:cubicBezTo>
                      <a:pt x="1095002" y="360680"/>
                      <a:pt x="1176283" y="279400"/>
                      <a:pt x="1176283" y="180340"/>
                    </a:cubicBezTo>
                    <a:close/>
                  </a:path>
                </a:pathLst>
              </a:custGeom>
              <a:solidFill>
                <a:srgbClr val="61C2A2"/>
              </a:solidFill>
            </p:spPr>
          </p:sp>
        </p:grpSp>
        <p:grpSp>
          <p:nvGrpSpPr>
            <p:cNvPr name="Group 5" id="5"/>
            <p:cNvGrpSpPr/>
            <p:nvPr/>
          </p:nvGrpSpPr>
          <p:grpSpPr>
            <a:xfrm rot="-2700000">
              <a:off x="-104656" y="2813436"/>
              <a:ext cx="4577314" cy="1599973"/>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solidFill>
            </p:spPr>
          </p:sp>
        </p:grpSp>
      </p:grpSp>
      <p:grpSp>
        <p:nvGrpSpPr>
          <p:cNvPr name="Group 7" id="7"/>
          <p:cNvGrpSpPr/>
          <p:nvPr/>
        </p:nvGrpSpPr>
        <p:grpSpPr>
          <a:xfrm rot="0">
            <a:off x="15226237" y="-2799395"/>
            <a:ext cx="5254116" cy="6267670"/>
            <a:chOff x="0" y="0"/>
            <a:chExt cx="7005488" cy="8356893"/>
          </a:xfrm>
        </p:grpSpPr>
        <p:grpSp>
          <p:nvGrpSpPr>
            <p:cNvPr name="Group 8" id="8"/>
            <p:cNvGrpSpPr/>
            <p:nvPr/>
          </p:nvGrpSpPr>
          <p:grpSpPr>
            <a:xfrm rot="-2700000">
              <a:off x="-150860" y="4055522"/>
              <a:ext cx="6598125" cy="2306336"/>
              <a:chOff x="0" y="0"/>
              <a:chExt cx="1162657" cy="406400"/>
            </a:xfrm>
          </p:grpSpPr>
          <p:sp>
            <p:nvSpPr>
              <p:cNvPr name="Freeform 9" id="9"/>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solidFill>
            </p:spPr>
          </p:sp>
        </p:grpSp>
        <p:grpSp>
          <p:nvGrpSpPr>
            <p:cNvPr name="Group 10" id="10"/>
            <p:cNvGrpSpPr/>
            <p:nvPr/>
          </p:nvGrpSpPr>
          <p:grpSpPr>
            <a:xfrm rot="-2700000">
              <a:off x="306120" y="2099459"/>
              <a:ext cx="6893483" cy="2306336"/>
              <a:chOff x="0" y="0"/>
              <a:chExt cx="1214702" cy="406400"/>
            </a:xfrm>
          </p:grpSpPr>
          <p:sp>
            <p:nvSpPr>
              <p:cNvPr name="Freeform 11" id="11"/>
              <p:cNvSpPr/>
              <p:nvPr/>
            </p:nvSpPr>
            <p:spPr>
              <a:xfrm flipH="false" flipV="false" rot="0">
                <a:off x="17780" y="22860"/>
                <a:ext cx="1189303" cy="360680"/>
              </a:xfrm>
              <a:custGeom>
                <a:avLst/>
                <a:gdLst/>
                <a:ahLst/>
                <a:cxnLst/>
                <a:rect r="r" b="b" t="t" l="l"/>
                <a:pathLst>
                  <a:path h="360680" w="1189303">
                    <a:moveTo>
                      <a:pt x="1189303" y="180340"/>
                    </a:moveTo>
                    <a:cubicBezTo>
                      <a:pt x="1189303" y="81280"/>
                      <a:pt x="1109293" y="0"/>
                      <a:pt x="1008962" y="0"/>
                    </a:cubicBezTo>
                    <a:lnTo>
                      <a:pt x="172720" y="0"/>
                    </a:lnTo>
                    <a:lnTo>
                      <a:pt x="172720" y="1270"/>
                    </a:lnTo>
                    <a:cubicBezTo>
                      <a:pt x="76200" y="5080"/>
                      <a:pt x="0" y="83820"/>
                      <a:pt x="0" y="180340"/>
                    </a:cubicBezTo>
                    <a:cubicBezTo>
                      <a:pt x="0" y="276860"/>
                      <a:pt x="77470" y="355600"/>
                      <a:pt x="172720" y="359410"/>
                    </a:cubicBezTo>
                    <a:lnTo>
                      <a:pt x="172720" y="360680"/>
                    </a:lnTo>
                    <a:lnTo>
                      <a:pt x="1008962" y="360680"/>
                    </a:lnTo>
                    <a:cubicBezTo>
                      <a:pt x="1108022" y="360680"/>
                      <a:pt x="1189303" y="279400"/>
                      <a:pt x="1189303" y="180340"/>
                    </a:cubicBezTo>
                    <a:close/>
                  </a:path>
                </a:pathLst>
              </a:custGeom>
              <a:solidFill>
                <a:srgbClr val="61C2A2"/>
              </a:solidFill>
            </p:spPr>
          </p:sp>
        </p:grpSp>
      </p:grpSp>
      <p:sp>
        <p:nvSpPr>
          <p:cNvPr name="Freeform 12" id="12"/>
          <p:cNvSpPr/>
          <p:nvPr/>
        </p:nvSpPr>
        <p:spPr>
          <a:xfrm flipH="false" flipV="false" rot="0">
            <a:off x="7647772" y="3468274"/>
            <a:ext cx="3841347" cy="5433305"/>
          </a:xfrm>
          <a:custGeom>
            <a:avLst/>
            <a:gdLst/>
            <a:ahLst/>
            <a:cxnLst/>
            <a:rect r="r" b="b" t="t" l="l"/>
            <a:pathLst>
              <a:path h="5433305" w="3841347">
                <a:moveTo>
                  <a:pt x="0" y="0"/>
                </a:moveTo>
                <a:lnTo>
                  <a:pt x="3841347" y="0"/>
                </a:lnTo>
                <a:lnTo>
                  <a:pt x="3841347" y="5433306"/>
                </a:lnTo>
                <a:lnTo>
                  <a:pt x="0" y="5433306"/>
                </a:lnTo>
                <a:lnTo>
                  <a:pt x="0" y="0"/>
                </a:lnTo>
                <a:close/>
              </a:path>
            </a:pathLst>
          </a:custGeom>
          <a:blipFill>
            <a:blip r:embed="rId2"/>
            <a:stretch>
              <a:fillRect l="0" t="-5869" r="0" b="-5869"/>
            </a:stretch>
          </a:blipFill>
        </p:spPr>
      </p:sp>
      <p:sp>
        <p:nvSpPr>
          <p:cNvPr name="TextBox 13" id="13"/>
          <p:cNvSpPr txBox="true"/>
          <p:nvPr/>
        </p:nvSpPr>
        <p:spPr>
          <a:xfrm rot="0">
            <a:off x="5122315" y="690205"/>
            <a:ext cx="8043370" cy="610314"/>
          </a:xfrm>
          <a:prstGeom prst="rect">
            <a:avLst/>
          </a:prstGeom>
        </p:spPr>
        <p:txBody>
          <a:bodyPr anchor="t" rtlCol="false" tIns="0" lIns="0" bIns="0" rIns="0">
            <a:spAutoFit/>
          </a:bodyPr>
          <a:lstStyle/>
          <a:p>
            <a:pPr algn="ctr">
              <a:lnSpc>
                <a:spcPts val="4680"/>
              </a:lnSpc>
            </a:pPr>
            <a:r>
              <a:rPr lang="en-US" sz="3600" spc="359">
                <a:solidFill>
                  <a:srgbClr val="DBEFE1"/>
                </a:solidFill>
                <a:latin typeface="Poppins"/>
                <a:ea typeface="Poppins"/>
                <a:cs typeface="Poppins"/>
                <a:sym typeface="Poppins"/>
              </a:rPr>
              <a:t>NUEVO HORIZONTE</a:t>
            </a:r>
          </a:p>
        </p:txBody>
      </p:sp>
      <p:sp>
        <p:nvSpPr>
          <p:cNvPr name="TextBox 14" id="14"/>
          <p:cNvSpPr txBox="true"/>
          <p:nvPr/>
        </p:nvSpPr>
        <p:spPr>
          <a:xfrm rot="0">
            <a:off x="5218313" y="1539964"/>
            <a:ext cx="8043370" cy="562570"/>
          </a:xfrm>
          <a:prstGeom prst="rect">
            <a:avLst/>
          </a:prstGeom>
        </p:spPr>
        <p:txBody>
          <a:bodyPr anchor="t" rtlCol="false" tIns="0" lIns="0" bIns="0" rIns="0">
            <a:spAutoFit/>
          </a:bodyPr>
          <a:lstStyle/>
          <a:p>
            <a:pPr algn="ctr">
              <a:lnSpc>
                <a:spcPts val="4500"/>
              </a:lnSpc>
            </a:pPr>
            <a:r>
              <a:rPr lang="en-US" sz="3000">
                <a:solidFill>
                  <a:srgbClr val="DBEFE1"/>
                </a:solidFill>
                <a:latin typeface="Poppins Light"/>
                <a:ea typeface="Poppins Light"/>
                <a:cs typeface="Poppins Light"/>
                <a:sym typeface="Poppins Light"/>
              </a:rPr>
              <a:t>“Los objetivos de la Escuela Sabática</a:t>
            </a:r>
            <a:r>
              <a:rPr lang="en-US" sz="3000">
                <a:solidFill>
                  <a:srgbClr val="DBEFE1"/>
                </a:solidFill>
                <a:latin typeface="Poppins Light"/>
                <a:ea typeface="Poppins Light"/>
                <a:cs typeface="Poppins Light"/>
                <a:sym typeface="Poppins Light"/>
              </a:rPr>
              <a:t>”</a:t>
            </a:r>
          </a:p>
        </p:txBody>
      </p:sp>
      <p:sp>
        <p:nvSpPr>
          <p:cNvPr name="TextBox 15" id="15"/>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a:t>
            </a:r>
            <a:r>
              <a:rPr lang="en-US" b="true" sz="1400" i="true" spc="98">
                <a:solidFill>
                  <a:srgbClr val="F5F5F5">
                    <a:alpha val="33725"/>
                  </a:srgbClr>
                </a:solidFill>
                <a:latin typeface="Poppins Bold Italics"/>
                <a:ea typeface="Poppins Bold Italics"/>
                <a:cs typeface="Poppins Bold Italics"/>
                <a:sym typeface="Poppins Bold Italics"/>
              </a:rPr>
              <a:t>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2355091" y="-1554606"/>
            <a:ext cx="12595973" cy="14544547"/>
            <a:chOff x="0" y="0"/>
            <a:chExt cx="16794631" cy="19392730"/>
          </a:xfrm>
        </p:grpSpPr>
        <p:grpSp>
          <p:nvGrpSpPr>
            <p:cNvPr name="Group 3" id="3"/>
            <p:cNvGrpSpPr/>
            <p:nvPr/>
          </p:nvGrpSpPr>
          <p:grpSpPr>
            <a:xfrm rot="-2700000">
              <a:off x="-68545" y="5686276"/>
              <a:ext cx="17919828" cy="4433972"/>
              <a:chOff x="0" y="0"/>
              <a:chExt cx="1642459" cy="406400"/>
            </a:xfrm>
          </p:grpSpPr>
          <p:sp>
            <p:nvSpPr>
              <p:cNvPr name="Freeform 4" id="4"/>
              <p:cNvSpPr/>
              <p:nvPr/>
            </p:nvSpPr>
            <p:spPr>
              <a:xfrm flipH="false" flipV="false" rot="0">
                <a:off x="17780" y="22860"/>
                <a:ext cx="1617060" cy="360680"/>
              </a:xfrm>
              <a:custGeom>
                <a:avLst/>
                <a:gdLst/>
                <a:ahLst/>
                <a:cxnLst/>
                <a:rect r="r" b="b" t="t" l="l"/>
                <a:pathLst>
                  <a:path h="360680" w="1617060">
                    <a:moveTo>
                      <a:pt x="1617060" y="180340"/>
                    </a:moveTo>
                    <a:cubicBezTo>
                      <a:pt x="1617060" y="81280"/>
                      <a:pt x="1537050" y="0"/>
                      <a:pt x="1436719" y="0"/>
                    </a:cubicBezTo>
                    <a:lnTo>
                      <a:pt x="172720" y="0"/>
                    </a:lnTo>
                    <a:lnTo>
                      <a:pt x="172720" y="1270"/>
                    </a:lnTo>
                    <a:cubicBezTo>
                      <a:pt x="76200" y="5080"/>
                      <a:pt x="0" y="83820"/>
                      <a:pt x="0" y="180340"/>
                    </a:cubicBezTo>
                    <a:cubicBezTo>
                      <a:pt x="0" y="276860"/>
                      <a:pt x="77470" y="355600"/>
                      <a:pt x="172720" y="359410"/>
                    </a:cubicBezTo>
                    <a:lnTo>
                      <a:pt x="172720" y="360680"/>
                    </a:lnTo>
                    <a:lnTo>
                      <a:pt x="1436719" y="360680"/>
                    </a:lnTo>
                    <a:cubicBezTo>
                      <a:pt x="1535779" y="360680"/>
                      <a:pt x="1617060" y="279400"/>
                      <a:pt x="1617060" y="180340"/>
                    </a:cubicBezTo>
                    <a:close/>
                  </a:path>
                </a:pathLst>
              </a:custGeom>
              <a:solidFill>
                <a:srgbClr val="61C2A2"/>
              </a:solidFill>
            </p:spPr>
          </p:sp>
        </p:grpSp>
        <p:grpSp>
          <p:nvGrpSpPr>
            <p:cNvPr name="Group 5" id="5"/>
            <p:cNvGrpSpPr/>
            <p:nvPr/>
          </p:nvGrpSpPr>
          <p:grpSpPr>
            <a:xfrm rot="-2700000">
              <a:off x="-1166002" y="9008490"/>
              <a:ext cx="18666512" cy="4433972"/>
              <a:chOff x="0" y="0"/>
              <a:chExt cx="1710897" cy="406400"/>
            </a:xfrm>
          </p:grpSpPr>
          <p:sp>
            <p:nvSpPr>
              <p:cNvPr name="Freeform 6" id="6"/>
              <p:cNvSpPr/>
              <p:nvPr/>
            </p:nvSpPr>
            <p:spPr>
              <a:xfrm flipH="false" flipV="false" rot="0">
                <a:off x="17780" y="22860"/>
                <a:ext cx="1685498" cy="360680"/>
              </a:xfrm>
              <a:custGeom>
                <a:avLst/>
                <a:gdLst/>
                <a:ahLst/>
                <a:cxnLst/>
                <a:rect r="r" b="b" t="t" l="l"/>
                <a:pathLst>
                  <a:path h="360680" w="1685498">
                    <a:moveTo>
                      <a:pt x="1685498" y="180340"/>
                    </a:moveTo>
                    <a:cubicBezTo>
                      <a:pt x="1685498" y="81280"/>
                      <a:pt x="1605488" y="0"/>
                      <a:pt x="1505157" y="0"/>
                    </a:cubicBezTo>
                    <a:lnTo>
                      <a:pt x="172720" y="0"/>
                    </a:lnTo>
                    <a:lnTo>
                      <a:pt x="172720" y="1270"/>
                    </a:lnTo>
                    <a:cubicBezTo>
                      <a:pt x="76200" y="5080"/>
                      <a:pt x="0" y="83820"/>
                      <a:pt x="0" y="180340"/>
                    </a:cubicBezTo>
                    <a:cubicBezTo>
                      <a:pt x="0" y="276860"/>
                      <a:pt x="77470" y="355600"/>
                      <a:pt x="172720" y="359410"/>
                    </a:cubicBezTo>
                    <a:lnTo>
                      <a:pt x="172720" y="360680"/>
                    </a:lnTo>
                    <a:lnTo>
                      <a:pt x="1505157" y="360680"/>
                    </a:lnTo>
                    <a:cubicBezTo>
                      <a:pt x="1604217" y="360680"/>
                      <a:pt x="1685498" y="279400"/>
                      <a:pt x="1685498" y="180340"/>
                    </a:cubicBezTo>
                    <a:close/>
                  </a:path>
                </a:pathLst>
              </a:custGeom>
              <a:solidFill>
                <a:srgbClr val="1D617A"/>
              </a:solidFill>
            </p:spPr>
          </p:sp>
        </p:grpSp>
      </p:grpSp>
      <p:sp>
        <p:nvSpPr>
          <p:cNvPr name="Freeform 7" id="7"/>
          <p:cNvSpPr/>
          <p:nvPr/>
        </p:nvSpPr>
        <p:spPr>
          <a:xfrm flipH="false" flipV="false" rot="0">
            <a:off x="1791489" y="1028700"/>
            <a:ext cx="7892550" cy="8229600"/>
          </a:xfrm>
          <a:custGeom>
            <a:avLst/>
            <a:gdLst/>
            <a:ahLst/>
            <a:cxnLst/>
            <a:rect r="r" b="b" t="t" l="l"/>
            <a:pathLst>
              <a:path h="8229600" w="7892550">
                <a:moveTo>
                  <a:pt x="0" y="0"/>
                </a:moveTo>
                <a:lnTo>
                  <a:pt x="7892550" y="0"/>
                </a:lnTo>
                <a:lnTo>
                  <a:pt x="7892550" y="8229600"/>
                </a:lnTo>
                <a:lnTo>
                  <a:pt x="0" y="8229600"/>
                </a:lnTo>
                <a:lnTo>
                  <a:pt x="0" y="0"/>
                </a:lnTo>
                <a:close/>
              </a:path>
            </a:pathLst>
          </a:custGeom>
          <a:blipFill>
            <a:blip r:embed="rId2"/>
            <a:stretch>
              <a:fillRect l="-40557" t="0" r="-15945" b="0"/>
            </a:stretch>
          </a:blipFill>
        </p:spPr>
      </p:sp>
      <p:grpSp>
        <p:nvGrpSpPr>
          <p:cNvPr name="Group 8" id="8"/>
          <p:cNvGrpSpPr/>
          <p:nvPr/>
        </p:nvGrpSpPr>
        <p:grpSpPr>
          <a:xfrm rot="0">
            <a:off x="9448400" y="3258245"/>
            <a:ext cx="7810900" cy="2006600"/>
            <a:chOff x="0" y="0"/>
            <a:chExt cx="10414533" cy="2675467"/>
          </a:xfrm>
        </p:grpSpPr>
        <p:sp>
          <p:nvSpPr>
            <p:cNvPr name="TextBox 9" id="9"/>
            <p:cNvSpPr txBox="true"/>
            <p:nvPr/>
          </p:nvSpPr>
          <p:spPr>
            <a:xfrm rot="0">
              <a:off x="25400" y="1824170"/>
              <a:ext cx="10389133" cy="851297"/>
            </a:xfrm>
            <a:prstGeom prst="rect">
              <a:avLst/>
            </a:prstGeom>
          </p:spPr>
          <p:txBody>
            <a:bodyPr anchor="t" rtlCol="false" tIns="0" lIns="0" bIns="0" rIns="0">
              <a:spAutoFit/>
            </a:bodyPr>
            <a:lstStyle/>
            <a:p>
              <a:pPr algn="ctr">
                <a:lnSpc>
                  <a:spcPts val="4800"/>
                </a:lnSpc>
              </a:pPr>
              <a:r>
                <a:rPr lang="en-US" b="true" sz="4000" i="true" spc="280">
                  <a:solidFill>
                    <a:srgbClr val="61C2A2"/>
                  </a:solidFill>
                  <a:latin typeface="Poppins Bold Italics"/>
                  <a:ea typeface="Poppins Bold Italics"/>
                  <a:cs typeface="Poppins Bold Italics"/>
                  <a:sym typeface="Poppins Bold Italics"/>
                </a:rPr>
                <a:t>SECRETARIAL</a:t>
              </a:r>
            </a:p>
          </p:txBody>
        </p:sp>
        <p:sp>
          <p:nvSpPr>
            <p:cNvPr name="TextBox 10" id="10"/>
            <p:cNvSpPr txBox="true"/>
            <p:nvPr/>
          </p:nvSpPr>
          <p:spPr>
            <a:xfrm rot="0">
              <a:off x="0" y="-9525"/>
              <a:ext cx="10414528" cy="1627320"/>
            </a:xfrm>
            <a:prstGeom prst="rect">
              <a:avLst/>
            </a:prstGeom>
          </p:spPr>
          <p:txBody>
            <a:bodyPr anchor="t" rtlCol="false" tIns="0" lIns="0" bIns="0" rIns="0">
              <a:spAutoFit/>
            </a:bodyPr>
            <a:lstStyle/>
            <a:p>
              <a:pPr algn="ctr">
                <a:lnSpc>
                  <a:spcPts val="8800"/>
                </a:lnSpc>
              </a:pPr>
              <a:r>
                <a:rPr lang="en-US" b="true" sz="8000" i="true" spc="-240">
                  <a:solidFill>
                    <a:srgbClr val="1D617A"/>
                  </a:solidFill>
                  <a:latin typeface="Poppins Bold Italics"/>
                  <a:ea typeface="Poppins Bold Italics"/>
                  <a:cs typeface="Poppins Bold Italics"/>
                  <a:sym typeface="Poppins Bold Italics"/>
                </a:rPr>
                <a:t>INFORME </a:t>
              </a:r>
            </a:p>
          </p:txBody>
        </p:sp>
      </p:grpSp>
      <p:sp>
        <p:nvSpPr>
          <p:cNvPr name="TextBox 11" id="11"/>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585" r="0" b="-16585"/>
            </a:stretch>
          </a:blipFill>
        </p:spPr>
      </p:sp>
      <p:grpSp>
        <p:nvGrpSpPr>
          <p:cNvPr name="Group 3" id="3"/>
          <p:cNvGrpSpPr/>
          <p:nvPr/>
        </p:nvGrpSpPr>
        <p:grpSpPr>
          <a:xfrm rot="0">
            <a:off x="14027909" y="3484346"/>
            <a:ext cx="6462782" cy="7822414"/>
            <a:chOff x="0" y="0"/>
            <a:chExt cx="8617043" cy="10429885"/>
          </a:xfrm>
        </p:grpSpPr>
        <p:grpSp>
          <p:nvGrpSpPr>
            <p:cNvPr name="Group 4" id="4"/>
            <p:cNvGrpSpPr/>
            <p:nvPr/>
          </p:nvGrpSpPr>
          <p:grpSpPr>
            <a:xfrm rot="-2700000">
              <a:off x="-237730" y="4574446"/>
              <a:ext cx="9092504" cy="3093835"/>
              <a:chOff x="0" y="0"/>
              <a:chExt cx="1194373" cy="406400"/>
            </a:xfrm>
          </p:grpSpPr>
          <p:sp>
            <p:nvSpPr>
              <p:cNvPr name="Freeform 5" id="5"/>
              <p:cNvSpPr/>
              <p:nvPr/>
            </p:nvSpPr>
            <p:spPr>
              <a:xfrm flipH="false" flipV="false" rot="0">
                <a:off x="17780" y="22860"/>
                <a:ext cx="1168973" cy="360680"/>
              </a:xfrm>
              <a:custGeom>
                <a:avLst/>
                <a:gdLst/>
                <a:ahLst/>
                <a:cxnLst/>
                <a:rect r="r" b="b" t="t" l="l"/>
                <a:pathLst>
                  <a:path h="360680" w="1168973">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DBEFE1"/>
              </a:solidFill>
            </p:spPr>
          </p:sp>
        </p:grpSp>
        <p:grpSp>
          <p:nvGrpSpPr>
            <p:cNvPr name="Group 6" id="6"/>
            <p:cNvGrpSpPr/>
            <p:nvPr/>
          </p:nvGrpSpPr>
          <p:grpSpPr>
            <a:xfrm rot="-2700000">
              <a:off x="1422354" y="2073974"/>
              <a:ext cx="7147594" cy="3093835"/>
              <a:chOff x="0" y="0"/>
              <a:chExt cx="938894" cy="406400"/>
            </a:xfrm>
          </p:grpSpPr>
          <p:sp>
            <p:nvSpPr>
              <p:cNvPr name="Freeform 7" id="7"/>
              <p:cNvSpPr/>
              <p:nvPr/>
            </p:nvSpPr>
            <p:spPr>
              <a:xfrm flipH="false" flipV="false" rot="0">
                <a:off x="17780" y="22860"/>
                <a:ext cx="913494" cy="360680"/>
              </a:xfrm>
              <a:custGeom>
                <a:avLst/>
                <a:gdLst/>
                <a:ahLst/>
                <a:cxnLst/>
                <a:rect r="r" b="b" t="t" l="l"/>
                <a:pathLst>
                  <a:path h="360680" w="913494">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3" y="360680"/>
                      <a:pt x="913494" y="279400"/>
                      <a:pt x="913494" y="180340"/>
                    </a:cubicBezTo>
                    <a:close/>
                  </a:path>
                </a:pathLst>
              </a:custGeom>
              <a:solidFill>
                <a:srgbClr val="61C2A2"/>
              </a:solidFill>
            </p:spPr>
          </p:sp>
        </p:grpSp>
      </p:grpSp>
      <p:grpSp>
        <p:nvGrpSpPr>
          <p:cNvPr name="Group 8" id="8"/>
          <p:cNvGrpSpPr/>
          <p:nvPr/>
        </p:nvGrpSpPr>
        <p:grpSpPr>
          <a:xfrm rot="0">
            <a:off x="-1384238" y="-512667"/>
            <a:ext cx="4023820" cy="4829309"/>
            <a:chOff x="0" y="0"/>
            <a:chExt cx="5365094" cy="6439078"/>
          </a:xfrm>
        </p:grpSpPr>
        <p:grpSp>
          <p:nvGrpSpPr>
            <p:cNvPr name="Group 9" id="9"/>
            <p:cNvGrpSpPr/>
            <p:nvPr/>
          </p:nvGrpSpPr>
          <p:grpSpPr>
            <a:xfrm rot="-2700000">
              <a:off x="230644" y="1589919"/>
              <a:ext cx="5256176" cy="1832885"/>
              <a:chOff x="0" y="0"/>
              <a:chExt cx="1165436" cy="406400"/>
            </a:xfrm>
          </p:grpSpPr>
          <p:sp>
            <p:nvSpPr>
              <p:cNvPr name="Freeform 10" id="10"/>
              <p:cNvSpPr/>
              <p:nvPr/>
            </p:nvSpPr>
            <p:spPr>
              <a:xfrm flipH="false" flipV="false" rot="0">
                <a:off x="17780" y="22860"/>
                <a:ext cx="1140036" cy="360680"/>
              </a:xfrm>
              <a:custGeom>
                <a:avLst/>
                <a:gdLst/>
                <a:ahLst/>
                <a:cxnLst/>
                <a:rect r="r" b="b" t="t" l="l"/>
                <a:pathLst>
                  <a:path h="360680" w="1140036">
                    <a:moveTo>
                      <a:pt x="1140036" y="180340"/>
                    </a:moveTo>
                    <a:cubicBezTo>
                      <a:pt x="1140036" y="81280"/>
                      <a:pt x="1060026" y="0"/>
                      <a:pt x="959696" y="0"/>
                    </a:cubicBezTo>
                    <a:lnTo>
                      <a:pt x="172720" y="0"/>
                    </a:lnTo>
                    <a:lnTo>
                      <a:pt x="172720" y="1270"/>
                    </a:lnTo>
                    <a:cubicBezTo>
                      <a:pt x="76200" y="5080"/>
                      <a:pt x="0" y="83820"/>
                      <a:pt x="0" y="180340"/>
                    </a:cubicBezTo>
                    <a:cubicBezTo>
                      <a:pt x="0" y="276860"/>
                      <a:pt x="77470" y="355600"/>
                      <a:pt x="172720" y="359410"/>
                    </a:cubicBezTo>
                    <a:lnTo>
                      <a:pt x="172720" y="360680"/>
                    </a:lnTo>
                    <a:lnTo>
                      <a:pt x="959696" y="360680"/>
                    </a:lnTo>
                    <a:cubicBezTo>
                      <a:pt x="1058756" y="360680"/>
                      <a:pt x="1140036" y="279400"/>
                      <a:pt x="1140036" y="180340"/>
                    </a:cubicBezTo>
                    <a:close/>
                  </a:path>
                </a:pathLst>
              </a:custGeom>
              <a:solidFill>
                <a:srgbClr val="61C2A2"/>
              </a:solidFill>
            </p:spPr>
          </p:sp>
        </p:grpSp>
        <p:grpSp>
          <p:nvGrpSpPr>
            <p:cNvPr name="Group 11" id="11"/>
            <p:cNvGrpSpPr/>
            <p:nvPr/>
          </p:nvGrpSpPr>
          <p:grpSpPr>
            <a:xfrm rot="-2700000">
              <a:off x="-119891" y="3020705"/>
              <a:ext cx="5243645" cy="1832885"/>
              <a:chOff x="0" y="0"/>
              <a:chExt cx="1162657" cy="406400"/>
            </a:xfrm>
          </p:grpSpPr>
          <p:sp>
            <p:nvSpPr>
              <p:cNvPr name="Freeform 12" id="12"/>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solidFill>
            </p:spPr>
          </p:sp>
        </p:grpSp>
      </p:grpSp>
      <p:sp>
        <p:nvSpPr>
          <p:cNvPr name="TextBox 13" id="13"/>
          <p:cNvSpPr txBox="true"/>
          <p:nvPr/>
        </p:nvSpPr>
        <p:spPr>
          <a:xfrm rot="0">
            <a:off x="4879895" y="2493240"/>
            <a:ext cx="8528210" cy="784275"/>
          </a:xfrm>
          <a:prstGeom prst="rect">
            <a:avLst/>
          </a:prstGeom>
        </p:spPr>
        <p:txBody>
          <a:bodyPr anchor="t" rtlCol="false" tIns="0" lIns="0" bIns="0" rIns="0">
            <a:spAutoFit/>
          </a:bodyPr>
          <a:lstStyle/>
          <a:p>
            <a:pPr algn="ctr">
              <a:lnSpc>
                <a:spcPts val="5968"/>
              </a:lnSpc>
            </a:pPr>
            <a:r>
              <a:rPr lang="en-US" b="true" sz="4973" i="true" spc="348">
                <a:solidFill>
                  <a:srgbClr val="F5F5F5"/>
                </a:solidFill>
                <a:latin typeface="Poppins Bold Italics"/>
                <a:ea typeface="Poppins Bold Italics"/>
                <a:cs typeface="Poppins Bold Italics"/>
                <a:sym typeface="Poppins Bold Italics"/>
              </a:rPr>
              <a:t>TIEMPO DE LA LECCIÓN</a:t>
            </a:r>
          </a:p>
        </p:txBody>
      </p:sp>
      <p:sp>
        <p:nvSpPr>
          <p:cNvPr name="TextBox 14" id="14"/>
          <p:cNvSpPr txBox="true"/>
          <p:nvPr/>
        </p:nvSpPr>
        <p:spPr>
          <a:xfrm rot="0">
            <a:off x="5714800" y="4345095"/>
            <a:ext cx="6858400" cy="798405"/>
          </a:xfrm>
          <a:prstGeom prst="rect">
            <a:avLst/>
          </a:prstGeom>
        </p:spPr>
        <p:txBody>
          <a:bodyPr anchor="t" rtlCol="false" tIns="0" lIns="0" bIns="0" rIns="0">
            <a:spAutoFit/>
          </a:bodyPr>
          <a:lstStyle/>
          <a:p>
            <a:pPr algn="ctr">
              <a:lnSpc>
                <a:spcPts val="6441"/>
              </a:lnSpc>
            </a:pPr>
            <a:r>
              <a:rPr lang="en-US" sz="4294">
                <a:solidFill>
                  <a:srgbClr val="DBEFE1"/>
                </a:solidFill>
                <a:latin typeface="Poppins Light"/>
                <a:ea typeface="Poppins Light"/>
                <a:cs typeface="Poppins Light"/>
                <a:sym typeface="Poppins Light"/>
              </a:rPr>
              <a:t>«Evalúate</a:t>
            </a:r>
            <a:r>
              <a:rPr lang="en-US" sz="4294">
                <a:solidFill>
                  <a:srgbClr val="DBEFE1"/>
                </a:solidFill>
                <a:latin typeface="Poppins Light"/>
                <a:ea typeface="Poppins Light"/>
                <a:cs typeface="Poppins Light"/>
                <a:sym typeface="Poppins Light"/>
              </a:rPr>
              <a:t>»</a:t>
            </a:r>
          </a:p>
        </p:txBody>
      </p:sp>
      <p:sp>
        <p:nvSpPr>
          <p:cNvPr name="TextBox 15" id="15"/>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1D617A"/>
        </a:solidFill>
      </p:bgPr>
    </p:bg>
    <p:spTree>
      <p:nvGrpSpPr>
        <p:cNvPr id="1" name=""/>
        <p:cNvGrpSpPr/>
        <p:nvPr/>
      </p:nvGrpSpPr>
      <p:grpSpPr>
        <a:xfrm>
          <a:off x="0" y="0"/>
          <a:ext cx="0" cy="0"/>
          <a:chOff x="0" y="0"/>
          <a:chExt cx="0" cy="0"/>
        </a:xfrm>
      </p:grpSpPr>
      <p:sp>
        <p:nvSpPr>
          <p:cNvPr name="AutoShape 2" id="2"/>
          <p:cNvSpPr/>
          <p:nvPr/>
        </p:nvSpPr>
        <p:spPr>
          <a:xfrm rot="0">
            <a:off x="873820" y="656277"/>
            <a:ext cx="16596539" cy="9067132"/>
          </a:xfrm>
          <a:prstGeom prst="rect">
            <a:avLst/>
          </a:prstGeom>
          <a:solidFill>
            <a:srgbClr val="DBEFE1"/>
          </a:solidFill>
        </p:spPr>
      </p:sp>
      <p:grpSp>
        <p:nvGrpSpPr>
          <p:cNvPr name="Group 3" id="3"/>
          <p:cNvGrpSpPr/>
          <p:nvPr/>
        </p:nvGrpSpPr>
        <p:grpSpPr>
          <a:xfrm rot="0">
            <a:off x="1696278" y="1028700"/>
            <a:ext cx="15323741" cy="7848260"/>
            <a:chOff x="0" y="0"/>
            <a:chExt cx="20431654" cy="10464346"/>
          </a:xfrm>
        </p:grpSpPr>
        <p:sp>
          <p:nvSpPr>
            <p:cNvPr name="TextBox 4" id="4"/>
            <p:cNvSpPr txBox="true"/>
            <p:nvPr/>
          </p:nvSpPr>
          <p:spPr>
            <a:xfrm rot="0">
              <a:off x="1130852" y="-85725"/>
              <a:ext cx="15981204" cy="1000125"/>
            </a:xfrm>
            <a:prstGeom prst="rect">
              <a:avLst/>
            </a:prstGeom>
          </p:spPr>
          <p:txBody>
            <a:bodyPr anchor="t" rtlCol="false" tIns="0" lIns="0" bIns="0" rIns="0">
              <a:spAutoFit/>
            </a:bodyPr>
            <a:lstStyle/>
            <a:p>
              <a:pPr algn="ctr">
                <a:lnSpc>
                  <a:spcPts val="5849"/>
                </a:lnSpc>
              </a:pPr>
              <a:r>
                <a:rPr lang="en-US" sz="4499" spc="449">
                  <a:solidFill>
                    <a:srgbClr val="61C2A2"/>
                  </a:solidFill>
                  <a:latin typeface="Poppins"/>
                  <a:ea typeface="Poppins"/>
                  <a:cs typeface="Poppins"/>
                  <a:sym typeface="Poppins"/>
                </a:rPr>
                <a:t>CONCLUSION</a:t>
              </a:r>
            </a:p>
          </p:txBody>
        </p:sp>
        <p:sp>
          <p:nvSpPr>
            <p:cNvPr name="TextBox 5" id="5"/>
            <p:cNvSpPr txBox="true"/>
            <p:nvPr/>
          </p:nvSpPr>
          <p:spPr>
            <a:xfrm rot="0">
              <a:off x="0" y="1287961"/>
              <a:ext cx="20431654" cy="9176385"/>
            </a:xfrm>
            <a:prstGeom prst="rect">
              <a:avLst/>
            </a:prstGeom>
          </p:spPr>
          <p:txBody>
            <a:bodyPr anchor="t" rtlCol="false" tIns="0" lIns="0" bIns="0" rIns="0">
              <a:spAutoFit/>
            </a:bodyPr>
            <a:lstStyle/>
            <a:p>
              <a:pPr algn="ctr">
                <a:lnSpc>
                  <a:spcPts val="4949"/>
                </a:lnSpc>
              </a:pPr>
              <a:r>
                <a:rPr lang="en-US" sz="3299">
                  <a:solidFill>
                    <a:srgbClr val="1D617A"/>
                  </a:solidFill>
                  <a:latin typeface="Poppins Light"/>
                  <a:ea typeface="Poppins Light"/>
                  <a:cs typeface="Poppins Light"/>
                  <a:sym typeface="Poppins Light"/>
                </a:rPr>
                <a:t>¿Se ha torn</a:t>
              </a:r>
              <a:r>
                <a:rPr lang="en-US" sz="3299">
                  <a:solidFill>
                    <a:srgbClr val="1D617A"/>
                  </a:solidFill>
                  <a:latin typeface="Poppins Light"/>
                  <a:ea typeface="Poppins Light"/>
                  <a:cs typeface="Poppins Light"/>
                  <a:sym typeface="Poppins Light"/>
                </a:rPr>
                <a:t>ado tu vida cristiana seca, sin sentido y falta de gozo? Dios tiene una forma maravillosa para cambiar todo esto y para revitalizar, renovar, vigorizar y hacer de tu vida cristiana la experiencia más significativa que jamás hayas tenido en toda su vida.</a:t>
              </a:r>
            </a:p>
            <a:p>
              <a:pPr algn="ctr">
                <a:lnSpc>
                  <a:spcPts val="4949"/>
                </a:lnSpc>
              </a:pPr>
            </a:p>
            <a:p>
              <a:pPr algn="ctr">
                <a:lnSpc>
                  <a:spcPts val="4949"/>
                </a:lnSpc>
              </a:pPr>
              <a:r>
                <a:rPr lang="en-US" sz="3299">
                  <a:solidFill>
                    <a:srgbClr val="1D617A"/>
                  </a:solidFill>
                  <a:latin typeface="Poppins Light"/>
                  <a:ea typeface="Poppins Light"/>
                  <a:cs typeface="Poppins Light"/>
                  <a:sym typeface="Poppins Light"/>
                </a:rPr>
                <a:t>Dios nos invita personalmente a ti y a mí a desarrollar sobre nuestras rodillas una relación duradera que traerá una realización completa, gran gozo y satisfacción total a nuestras vidas. La oración es el aliento del alma. Sin ella, nuestra vida espiritual se apaga lentamente. Hoy el llamado es a detenernos, aunque el mundo corra. Tomemos tiempo para orar, porque en ese tiempo Dios obra en nosotros. </a:t>
              </a:r>
            </a:p>
          </p:txBody>
        </p:sp>
      </p:grpSp>
      <p:grpSp>
        <p:nvGrpSpPr>
          <p:cNvPr name="Group 6" id="6"/>
          <p:cNvGrpSpPr/>
          <p:nvPr/>
        </p:nvGrpSpPr>
        <p:grpSpPr>
          <a:xfrm rot="0">
            <a:off x="16216327" y="-2007583"/>
            <a:ext cx="4215192" cy="4215192"/>
            <a:chOff x="0" y="0"/>
            <a:chExt cx="5620256" cy="5620256"/>
          </a:xfrm>
        </p:grpSpPr>
        <p:grpSp>
          <p:nvGrpSpPr>
            <p:cNvPr name="Group 7" id="7"/>
            <p:cNvGrpSpPr/>
            <p:nvPr/>
          </p:nvGrpSpPr>
          <p:grpSpPr>
            <a:xfrm rot="-2700000">
              <a:off x="-262175" y="1908310"/>
              <a:ext cx="6144605" cy="1803636"/>
              <a:chOff x="0" y="0"/>
              <a:chExt cx="1384518" cy="406400"/>
            </a:xfrm>
          </p:grpSpPr>
          <p:sp>
            <p:nvSpPr>
              <p:cNvPr name="Freeform 8" id="8"/>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9" id="9"/>
            <p:cNvGrpSpPr/>
            <p:nvPr/>
          </p:nvGrpSpPr>
          <p:grpSpPr>
            <a:xfrm rot="-2700000">
              <a:off x="368260" y="1423043"/>
              <a:ext cx="3740576" cy="1803636"/>
              <a:chOff x="0" y="0"/>
              <a:chExt cx="842836" cy="406400"/>
            </a:xfrm>
          </p:grpSpPr>
          <p:sp>
            <p:nvSpPr>
              <p:cNvPr name="Freeform 10" id="10"/>
              <p:cNvSpPr/>
              <p:nvPr/>
            </p:nvSpPr>
            <p:spPr>
              <a:xfrm flipH="false" flipV="false" rot="0">
                <a:off x="17780" y="22860"/>
                <a:ext cx="817436" cy="360680"/>
              </a:xfrm>
              <a:custGeom>
                <a:avLst/>
                <a:gdLst/>
                <a:ahLst/>
                <a:cxnLst/>
                <a:rect r="r" b="b" t="t" l="l"/>
                <a:pathLst>
                  <a:path h="360680" w="817436">
                    <a:moveTo>
                      <a:pt x="817436" y="180340"/>
                    </a:moveTo>
                    <a:cubicBezTo>
                      <a:pt x="817436" y="81280"/>
                      <a:pt x="737427"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DBEFE1"/>
              </a:solidFill>
            </p:spPr>
          </p:sp>
        </p:grpSp>
      </p:grpSp>
      <p:grpSp>
        <p:nvGrpSpPr>
          <p:cNvPr name="Group 11" id="11"/>
          <p:cNvGrpSpPr/>
          <p:nvPr/>
        </p:nvGrpSpPr>
        <p:grpSpPr>
          <a:xfrm rot="0">
            <a:off x="-1557323" y="8179404"/>
            <a:ext cx="4215192" cy="4215192"/>
            <a:chOff x="0" y="0"/>
            <a:chExt cx="5620256" cy="5620256"/>
          </a:xfrm>
        </p:grpSpPr>
        <p:grpSp>
          <p:nvGrpSpPr>
            <p:cNvPr name="Group 12" id="12"/>
            <p:cNvGrpSpPr/>
            <p:nvPr/>
          </p:nvGrpSpPr>
          <p:grpSpPr>
            <a:xfrm rot="-2700000">
              <a:off x="-262175" y="1908310"/>
              <a:ext cx="6144605" cy="1803636"/>
              <a:chOff x="0" y="0"/>
              <a:chExt cx="1384518" cy="406400"/>
            </a:xfrm>
          </p:grpSpPr>
          <p:sp>
            <p:nvSpPr>
              <p:cNvPr name="Freeform 13" id="13"/>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14" id="14"/>
            <p:cNvGrpSpPr/>
            <p:nvPr/>
          </p:nvGrpSpPr>
          <p:grpSpPr>
            <a:xfrm rot="-2700000">
              <a:off x="331436" y="1334143"/>
              <a:ext cx="3992023" cy="1803636"/>
              <a:chOff x="0" y="0"/>
              <a:chExt cx="899493" cy="406400"/>
            </a:xfrm>
          </p:grpSpPr>
          <p:sp>
            <p:nvSpPr>
              <p:cNvPr name="Freeform 15" id="15"/>
              <p:cNvSpPr/>
              <p:nvPr/>
            </p:nvSpPr>
            <p:spPr>
              <a:xfrm flipH="false" flipV="false" rot="0">
                <a:off x="17780" y="22860"/>
                <a:ext cx="874093" cy="360680"/>
              </a:xfrm>
              <a:custGeom>
                <a:avLst/>
                <a:gdLst/>
                <a:ahLst/>
                <a:cxnLst/>
                <a:rect r="r" b="b" t="t" l="l"/>
                <a:pathLst>
                  <a:path h="360680" w="874093">
                    <a:moveTo>
                      <a:pt x="874093" y="180340"/>
                    </a:moveTo>
                    <a:cubicBezTo>
                      <a:pt x="874093" y="81280"/>
                      <a:pt x="794083" y="0"/>
                      <a:pt x="693753" y="0"/>
                    </a:cubicBezTo>
                    <a:lnTo>
                      <a:pt x="172720" y="0"/>
                    </a:lnTo>
                    <a:lnTo>
                      <a:pt x="172720" y="1270"/>
                    </a:lnTo>
                    <a:cubicBezTo>
                      <a:pt x="76200" y="5080"/>
                      <a:pt x="0" y="83820"/>
                      <a:pt x="0" y="180340"/>
                    </a:cubicBezTo>
                    <a:cubicBezTo>
                      <a:pt x="0" y="276860"/>
                      <a:pt x="77470" y="355600"/>
                      <a:pt x="172720" y="359410"/>
                    </a:cubicBezTo>
                    <a:lnTo>
                      <a:pt x="172720" y="360680"/>
                    </a:lnTo>
                    <a:lnTo>
                      <a:pt x="693753" y="360680"/>
                    </a:lnTo>
                    <a:cubicBezTo>
                      <a:pt x="792813" y="360680"/>
                      <a:pt x="874093" y="279400"/>
                      <a:pt x="874093" y="180340"/>
                    </a:cubicBezTo>
                    <a:close/>
                  </a:path>
                </a:pathLst>
              </a:custGeom>
              <a:solidFill>
                <a:srgbClr val="DBEFE1"/>
              </a:solidFill>
            </p:spPr>
          </p:sp>
        </p:grpSp>
      </p:grpSp>
      <p:sp>
        <p:nvSpPr>
          <p:cNvPr name="TextBox 16" id="16"/>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a:t>
            </a:r>
            <a:r>
              <a:rPr lang="en-US" b="true" sz="1400" i="true" spc="98">
                <a:solidFill>
                  <a:srgbClr val="F5F5F5">
                    <a:alpha val="33725"/>
                  </a:srgbClr>
                </a:solidFill>
                <a:latin typeface="Poppins Bold Italics"/>
                <a:ea typeface="Poppins Bold Italics"/>
                <a:cs typeface="Poppins Bold Italics"/>
                <a:sym typeface="Poppins Bold Italics"/>
              </a:rPr>
              <a:t>URSOS-BIBLICOS.COM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3454256" y="2354275"/>
            <a:ext cx="10222304" cy="12106243"/>
            <a:chOff x="0" y="0"/>
            <a:chExt cx="13629739" cy="16141657"/>
          </a:xfrm>
        </p:grpSpPr>
        <p:grpSp>
          <p:nvGrpSpPr>
            <p:cNvPr name="Group 3" id="3"/>
            <p:cNvGrpSpPr/>
            <p:nvPr/>
          </p:nvGrpSpPr>
          <p:grpSpPr>
            <a:xfrm rot="-2700000">
              <a:off x="2395980" y="3397573"/>
              <a:ext cx="11385477" cy="4286894"/>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5" id="5"/>
            <p:cNvGrpSpPr/>
            <p:nvPr/>
          </p:nvGrpSpPr>
          <p:grpSpPr>
            <a:xfrm rot="-2700000">
              <a:off x="-280411" y="8146499"/>
              <a:ext cx="12264243" cy="4286894"/>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7" id="7"/>
          <p:cNvGrpSpPr/>
          <p:nvPr/>
        </p:nvGrpSpPr>
        <p:grpSpPr>
          <a:xfrm rot="0">
            <a:off x="15215312" y="-1504683"/>
            <a:ext cx="3843686" cy="4784380"/>
            <a:chOff x="0" y="0"/>
            <a:chExt cx="5124915" cy="6379173"/>
          </a:xfrm>
        </p:grpSpPr>
        <p:grpSp>
          <p:nvGrpSpPr>
            <p:cNvPr name="Group 8" id="8"/>
            <p:cNvGrpSpPr/>
            <p:nvPr/>
          </p:nvGrpSpPr>
          <p:grpSpPr>
            <a:xfrm rot="-2700000">
              <a:off x="30767" y="2890461"/>
              <a:ext cx="4828738" cy="2087152"/>
              <a:chOff x="0" y="0"/>
              <a:chExt cx="940228" cy="406400"/>
            </a:xfrm>
          </p:grpSpPr>
          <p:sp>
            <p:nvSpPr>
              <p:cNvPr name="Freeform 9" id="9"/>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0" id="10"/>
            <p:cNvGrpSpPr/>
            <p:nvPr/>
          </p:nvGrpSpPr>
          <p:grpSpPr>
            <a:xfrm rot="-2700000">
              <a:off x="592263" y="1266173"/>
              <a:ext cx="4445805" cy="2087152"/>
              <a:chOff x="0" y="0"/>
              <a:chExt cx="865665" cy="406400"/>
            </a:xfrm>
          </p:grpSpPr>
          <p:sp>
            <p:nvSpPr>
              <p:cNvPr name="Freeform 11" id="11"/>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2" id="12"/>
          <p:cNvGrpSpPr/>
          <p:nvPr/>
        </p:nvGrpSpPr>
        <p:grpSpPr>
          <a:xfrm rot="0">
            <a:off x="7733900" y="5602367"/>
            <a:ext cx="9525400" cy="3655933"/>
            <a:chOff x="0" y="0"/>
            <a:chExt cx="12700533" cy="4874577"/>
          </a:xfrm>
        </p:grpSpPr>
        <p:sp>
          <p:nvSpPr>
            <p:cNvPr name="TextBox 13" id="13"/>
            <p:cNvSpPr txBox="true"/>
            <p:nvPr/>
          </p:nvSpPr>
          <p:spPr>
            <a:xfrm rot="0">
              <a:off x="0" y="-196453"/>
              <a:ext cx="12700533" cy="4244578"/>
            </a:xfrm>
            <a:prstGeom prst="rect">
              <a:avLst/>
            </a:prstGeom>
          </p:spPr>
          <p:txBody>
            <a:bodyPr anchor="t" rtlCol="false" tIns="0" lIns="0" bIns="0" rIns="0">
              <a:spAutoFit/>
            </a:bodyPr>
            <a:lstStyle/>
            <a:p>
              <a:pPr algn="r">
                <a:lnSpc>
                  <a:spcPts val="24000"/>
                </a:lnSpc>
              </a:pPr>
              <a:r>
                <a:rPr lang="en-US" b="true" sz="20000" i="true" spc="-1200">
                  <a:solidFill>
                    <a:srgbClr val="61C2A2"/>
                  </a:solidFill>
                  <a:latin typeface="Poppins Bold Italics"/>
                  <a:ea typeface="Poppins Bold Italics"/>
                  <a:cs typeface="Poppins Bold Italics"/>
                  <a:sym typeface="Poppins Bold Italics"/>
                </a:rPr>
                <a:t># 376</a:t>
              </a:r>
            </a:p>
          </p:txBody>
        </p:sp>
        <p:sp>
          <p:nvSpPr>
            <p:cNvPr name="TextBox 14" id="14"/>
            <p:cNvSpPr txBox="true"/>
            <p:nvPr/>
          </p:nvSpPr>
          <p:spPr>
            <a:xfrm rot="0">
              <a:off x="0" y="4083050"/>
              <a:ext cx="12700533" cy="791527"/>
            </a:xfrm>
            <a:prstGeom prst="rect">
              <a:avLst/>
            </a:prstGeom>
          </p:spPr>
          <p:txBody>
            <a:bodyPr anchor="t" rtlCol="false" tIns="0" lIns="0" bIns="0" rIns="0">
              <a:spAutoFit/>
            </a:bodyPr>
            <a:lstStyle/>
            <a:p>
              <a:pPr algn="r">
                <a:lnSpc>
                  <a:spcPts val="4680"/>
                </a:lnSpc>
              </a:pPr>
              <a:r>
                <a:rPr lang="en-US" sz="3600" spc="359">
                  <a:solidFill>
                    <a:srgbClr val="1D617A"/>
                  </a:solidFill>
                  <a:latin typeface="Poppins"/>
                  <a:ea typeface="Poppins"/>
                  <a:cs typeface="Poppins"/>
                  <a:sym typeface="Poppins"/>
                </a:rPr>
                <a:t>DULCE ORACION</a:t>
              </a:r>
            </a:p>
          </p:txBody>
        </p:sp>
      </p:grpSp>
      <p:sp>
        <p:nvSpPr>
          <p:cNvPr name="TextBox 15" id="15"/>
          <p:cNvSpPr txBox="true"/>
          <p:nvPr/>
        </p:nvSpPr>
        <p:spPr>
          <a:xfrm rot="0">
            <a:off x="1028700" y="981075"/>
            <a:ext cx="9144400" cy="650379"/>
          </a:xfrm>
          <a:prstGeom prst="rect">
            <a:avLst/>
          </a:prstGeom>
        </p:spPr>
        <p:txBody>
          <a:bodyPr anchor="t" rtlCol="false" tIns="0" lIns="0" bIns="0" rIns="0">
            <a:spAutoFit/>
          </a:bodyPr>
          <a:lstStyle/>
          <a:p>
            <a:pPr algn="l">
              <a:lnSpc>
                <a:spcPts val="4800"/>
              </a:lnSpc>
            </a:pPr>
            <a:r>
              <a:rPr lang="en-US" b="true" sz="4000" i="true" spc="280">
                <a:solidFill>
                  <a:srgbClr val="1D617A"/>
                </a:solidFill>
                <a:latin typeface="Poppins Bold Italics"/>
                <a:ea typeface="Poppins Bold Italics"/>
                <a:cs typeface="Poppins Bold Italics"/>
                <a:sym typeface="Poppins Bold Italics"/>
              </a:rPr>
              <a:t>HIMNO Y ORACION FINAL</a:t>
            </a:r>
          </a:p>
        </p:txBody>
      </p:sp>
      <p:sp>
        <p:nvSpPr>
          <p:cNvPr name="TextBox 16" id="16"/>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a:t>
            </a:r>
            <a:r>
              <a:rPr lang="en-US" b="true" sz="1400" i="true" spc="98">
                <a:solidFill>
                  <a:srgbClr val="1D617A">
                    <a:alpha val="33725"/>
                  </a:srgbClr>
                </a:solidFill>
                <a:latin typeface="Poppins Bold Italics"/>
                <a:ea typeface="Poppins Bold Italics"/>
                <a:cs typeface="Poppins Bold Italics"/>
                <a:sym typeface="Poppins Bold Italics"/>
              </a:rPr>
              <a:t>M</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14218409" y="3865346"/>
            <a:ext cx="6462782" cy="7822414"/>
            <a:chOff x="0" y="0"/>
            <a:chExt cx="8617043" cy="10429885"/>
          </a:xfrm>
        </p:grpSpPr>
        <p:grpSp>
          <p:nvGrpSpPr>
            <p:cNvPr name="Group 3" id="3"/>
            <p:cNvGrpSpPr/>
            <p:nvPr/>
          </p:nvGrpSpPr>
          <p:grpSpPr>
            <a:xfrm rot="-2700000">
              <a:off x="-237730" y="4574446"/>
              <a:ext cx="9092504" cy="3093835"/>
              <a:chOff x="0" y="0"/>
              <a:chExt cx="1194373" cy="406400"/>
            </a:xfrm>
          </p:grpSpPr>
          <p:sp>
            <p:nvSpPr>
              <p:cNvPr name="Freeform 4" id="4"/>
              <p:cNvSpPr/>
              <p:nvPr/>
            </p:nvSpPr>
            <p:spPr>
              <a:xfrm flipH="false" flipV="false" rot="0">
                <a:off x="17780" y="22860"/>
                <a:ext cx="1168973" cy="360680"/>
              </a:xfrm>
              <a:custGeom>
                <a:avLst/>
                <a:gdLst/>
                <a:ahLst/>
                <a:cxnLst/>
                <a:rect r="r" b="b" t="t" l="l"/>
                <a:pathLst>
                  <a:path h="360680" w="1168973">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1D617A"/>
              </a:solidFill>
            </p:spPr>
          </p:sp>
        </p:grpSp>
        <p:grpSp>
          <p:nvGrpSpPr>
            <p:cNvPr name="Group 5" id="5"/>
            <p:cNvGrpSpPr/>
            <p:nvPr/>
          </p:nvGrpSpPr>
          <p:grpSpPr>
            <a:xfrm rot="-2700000">
              <a:off x="1422354" y="2073974"/>
              <a:ext cx="7147594" cy="3093835"/>
              <a:chOff x="0" y="0"/>
              <a:chExt cx="938894" cy="406400"/>
            </a:xfrm>
          </p:grpSpPr>
          <p:sp>
            <p:nvSpPr>
              <p:cNvPr name="Freeform 6" id="6"/>
              <p:cNvSpPr/>
              <p:nvPr/>
            </p:nvSpPr>
            <p:spPr>
              <a:xfrm flipH="false" flipV="false" rot="0">
                <a:off x="17780" y="22860"/>
                <a:ext cx="913494" cy="360680"/>
              </a:xfrm>
              <a:custGeom>
                <a:avLst/>
                <a:gdLst/>
                <a:ahLst/>
                <a:cxnLst/>
                <a:rect r="r" b="b" t="t" l="l"/>
                <a:pathLst>
                  <a:path h="360680" w="913494">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3" y="360680"/>
                      <a:pt x="913494" y="279400"/>
                      <a:pt x="913494" y="180340"/>
                    </a:cubicBezTo>
                    <a:close/>
                  </a:path>
                </a:pathLst>
              </a:custGeom>
              <a:solidFill>
                <a:srgbClr val="61C2A2"/>
              </a:solidFill>
            </p:spPr>
          </p:sp>
        </p:grpSp>
      </p:grpSp>
      <p:sp>
        <p:nvSpPr>
          <p:cNvPr name="TextBox 7" id="7"/>
          <p:cNvSpPr txBox="true"/>
          <p:nvPr/>
        </p:nvSpPr>
        <p:spPr>
          <a:xfrm rot="0">
            <a:off x="1835865" y="2535973"/>
            <a:ext cx="13854239" cy="7193280"/>
          </a:xfrm>
          <a:prstGeom prst="rect">
            <a:avLst/>
          </a:prstGeom>
        </p:spPr>
        <p:txBody>
          <a:bodyPr anchor="t" rtlCol="false" tIns="0" lIns="0" bIns="0" rIns="0">
            <a:spAutoFit/>
          </a:bodyPr>
          <a:lstStyle/>
          <a:p>
            <a:pPr algn="ctr">
              <a:lnSpc>
                <a:spcPts val="4799"/>
              </a:lnSpc>
            </a:pPr>
            <a:r>
              <a:rPr lang="en-US" sz="3199">
                <a:solidFill>
                  <a:srgbClr val="1D617A"/>
                </a:solidFill>
                <a:latin typeface="Poppins Light"/>
                <a:ea typeface="Poppins Light"/>
                <a:cs typeface="Poppins Light"/>
                <a:sym typeface="Poppins Light"/>
              </a:rPr>
              <a:t>Vivimos en una </a:t>
            </a:r>
            <a:r>
              <a:rPr lang="en-US" sz="3199">
                <a:solidFill>
                  <a:srgbClr val="1D617A"/>
                </a:solidFill>
                <a:latin typeface="Poppins Light"/>
                <a:ea typeface="Poppins Light"/>
                <a:cs typeface="Poppins Light"/>
                <a:sym typeface="Poppins Light"/>
              </a:rPr>
              <a:t>era marcada por las prisas. Todo parece urgente, excepto la oración. Corremos detrás de los compromisos diarios y, muchas veces, lo primero que sacrificamos es el tiempo con Dios. Sin embargo, ninguna tarea es tan urgente como hablar con nuestro Padre celestial. Las palabras inspiradas de Elena G. de White nos recuerdan que, si descuidamos la oración, perdemos la fortaleza y la sabiduría que solo Dios puede darnos. </a:t>
            </a:r>
          </a:p>
          <a:p>
            <a:pPr algn="ctr">
              <a:lnSpc>
                <a:spcPts val="4799"/>
              </a:lnSpc>
            </a:pPr>
          </a:p>
          <a:p>
            <a:pPr algn="ctr">
              <a:lnSpc>
                <a:spcPts val="4799"/>
              </a:lnSpc>
            </a:pPr>
            <a:r>
              <a:rPr lang="en-US" sz="3199">
                <a:solidFill>
                  <a:srgbClr val="1D617A"/>
                </a:solidFill>
                <a:latin typeface="Poppins Light"/>
                <a:ea typeface="Poppins Light"/>
                <a:cs typeface="Poppins Light"/>
                <a:sym typeface="Poppins Light"/>
              </a:rPr>
              <a:t>Esta mañana aprenderemos, a través de este programa, que orar no es perder tiempo, sino ganarlo eternamente. Si al final de este programa tienes más interés en fortalecer tu vida de oración, este programa habrá cumplido su principal objetivo.</a:t>
            </a:r>
          </a:p>
        </p:txBody>
      </p:sp>
      <p:sp>
        <p:nvSpPr>
          <p:cNvPr name="TextBox 8" id="8"/>
          <p:cNvSpPr txBox="true"/>
          <p:nvPr/>
        </p:nvSpPr>
        <p:spPr>
          <a:xfrm rot="0">
            <a:off x="2762052" y="1390589"/>
            <a:ext cx="12763896" cy="1222871"/>
          </a:xfrm>
          <a:prstGeom prst="rect">
            <a:avLst/>
          </a:prstGeom>
        </p:spPr>
        <p:txBody>
          <a:bodyPr anchor="t" rtlCol="false" tIns="0" lIns="0" bIns="0" rIns="0">
            <a:spAutoFit/>
          </a:bodyPr>
          <a:lstStyle/>
          <a:p>
            <a:pPr algn="ctr">
              <a:lnSpc>
                <a:spcPts val="8800"/>
              </a:lnSpc>
            </a:pPr>
            <a:r>
              <a:rPr lang="en-US" b="true" sz="8000" i="true" spc="-240">
                <a:solidFill>
                  <a:srgbClr val="1D617A"/>
                </a:solidFill>
                <a:latin typeface="Poppins Bold Italics"/>
                <a:ea typeface="Poppins Bold Italics"/>
                <a:cs typeface="Poppins Bold Italics"/>
                <a:sym typeface="Poppins Bold Italics"/>
              </a:rPr>
              <a:t>INTRODUCCION</a:t>
            </a:r>
          </a:p>
        </p:txBody>
      </p:sp>
      <p:grpSp>
        <p:nvGrpSpPr>
          <p:cNvPr name="Group 9" id="9"/>
          <p:cNvGrpSpPr/>
          <p:nvPr/>
        </p:nvGrpSpPr>
        <p:grpSpPr>
          <a:xfrm rot="0">
            <a:off x="-1193738" y="-931767"/>
            <a:ext cx="3955788" cy="4663763"/>
            <a:chOff x="0" y="0"/>
            <a:chExt cx="5274385" cy="6218350"/>
          </a:xfrm>
        </p:grpSpPr>
        <p:grpSp>
          <p:nvGrpSpPr>
            <p:cNvPr name="Group 10" id="10"/>
            <p:cNvGrpSpPr/>
            <p:nvPr/>
          </p:nvGrpSpPr>
          <p:grpSpPr>
            <a:xfrm rot="-2700000">
              <a:off x="-81642" y="1746690"/>
              <a:ext cx="5607681" cy="1610992"/>
              <a:chOff x="0" y="0"/>
              <a:chExt cx="1414632" cy="406400"/>
            </a:xfrm>
          </p:grpSpPr>
          <p:sp>
            <p:nvSpPr>
              <p:cNvPr name="Freeform 11" id="11"/>
              <p:cNvSpPr/>
              <p:nvPr/>
            </p:nvSpPr>
            <p:spPr>
              <a:xfrm flipH="false" flipV="false" rot="0">
                <a:off x="17780" y="22860"/>
                <a:ext cx="1389232" cy="360680"/>
              </a:xfrm>
              <a:custGeom>
                <a:avLst/>
                <a:gdLst/>
                <a:ahLst/>
                <a:cxnLst/>
                <a:rect r="r" b="b" t="t" l="l"/>
                <a:pathLst>
                  <a:path h="360680" w="1389232">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61C2A2"/>
              </a:solidFill>
            </p:spPr>
          </p:sp>
        </p:grpSp>
        <p:grpSp>
          <p:nvGrpSpPr>
            <p:cNvPr name="Group 12" id="12"/>
            <p:cNvGrpSpPr/>
            <p:nvPr/>
          </p:nvGrpSpPr>
          <p:grpSpPr>
            <a:xfrm rot="-2700000">
              <a:off x="-97486" y="3232862"/>
              <a:ext cx="4554957" cy="1610992"/>
              <a:chOff x="0" y="0"/>
              <a:chExt cx="1149065" cy="406400"/>
            </a:xfrm>
          </p:grpSpPr>
          <p:sp>
            <p:nvSpPr>
              <p:cNvPr name="Freeform 13" id="13"/>
              <p:cNvSpPr/>
              <p:nvPr/>
            </p:nvSpPr>
            <p:spPr>
              <a:xfrm flipH="false" flipV="false" rot="0">
                <a:off x="17780" y="22860"/>
                <a:ext cx="1123665" cy="360680"/>
              </a:xfrm>
              <a:custGeom>
                <a:avLst/>
                <a:gdLst/>
                <a:ahLst/>
                <a:cxnLst/>
                <a:rect r="r" b="b" t="t" l="l"/>
                <a:pathLst>
                  <a:path h="360680" w="1123665">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1D617A"/>
              </a:solidFill>
            </p:spPr>
          </p:sp>
        </p:grpSp>
      </p:grpSp>
      <p:sp>
        <p:nvSpPr>
          <p:cNvPr name="TextBox 14" id="14"/>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sp>
        <p:nvSpPr>
          <p:cNvPr name="Freeform 2" id="2"/>
          <p:cNvSpPr/>
          <p:nvPr/>
        </p:nvSpPr>
        <p:spPr>
          <a:xfrm flipH="false" flipV="false" rot="0">
            <a:off x="11448958" y="2238375"/>
            <a:ext cx="5810342" cy="5810250"/>
          </a:xfrm>
          <a:custGeom>
            <a:avLst/>
            <a:gdLst/>
            <a:ahLst/>
            <a:cxnLst/>
            <a:rect r="r" b="b" t="t" l="l"/>
            <a:pathLst>
              <a:path h="5810250" w="5810342">
                <a:moveTo>
                  <a:pt x="0" y="0"/>
                </a:moveTo>
                <a:lnTo>
                  <a:pt x="5810342" y="0"/>
                </a:lnTo>
                <a:lnTo>
                  <a:pt x="5810342" y="5810250"/>
                </a:lnTo>
                <a:lnTo>
                  <a:pt x="0" y="5810250"/>
                </a:lnTo>
                <a:lnTo>
                  <a:pt x="0" y="0"/>
                </a:lnTo>
                <a:close/>
              </a:path>
            </a:pathLst>
          </a:custGeom>
          <a:blipFill>
            <a:blip r:embed="rId2"/>
            <a:stretch>
              <a:fillRect l="-41665" t="0" r="-41665" b="0"/>
            </a:stretch>
          </a:blipFill>
        </p:spPr>
      </p:sp>
      <p:grpSp>
        <p:nvGrpSpPr>
          <p:cNvPr name="Group 3" id="3"/>
          <p:cNvGrpSpPr/>
          <p:nvPr/>
        </p:nvGrpSpPr>
        <p:grpSpPr>
          <a:xfrm rot="0">
            <a:off x="9144000" y="6754969"/>
            <a:ext cx="3841488" cy="4549463"/>
            <a:chOff x="0" y="0"/>
            <a:chExt cx="5121985" cy="6065950"/>
          </a:xfrm>
        </p:grpSpPr>
        <p:grpSp>
          <p:nvGrpSpPr>
            <p:cNvPr name="Group 4" id="4"/>
            <p:cNvGrpSpPr/>
            <p:nvPr/>
          </p:nvGrpSpPr>
          <p:grpSpPr>
            <a:xfrm rot="-2700000">
              <a:off x="900397" y="1276790"/>
              <a:ext cx="4278603" cy="1610992"/>
              <a:chOff x="0" y="0"/>
              <a:chExt cx="1079350" cy="406400"/>
            </a:xfrm>
          </p:grpSpPr>
          <p:sp>
            <p:nvSpPr>
              <p:cNvPr name="Freeform 5" id="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6" id="6"/>
            <p:cNvGrpSpPr/>
            <p:nvPr/>
          </p:nvGrpSpPr>
          <p:grpSpPr>
            <a:xfrm rot="-2700000">
              <a:off x="-105377" y="3061412"/>
              <a:ext cx="4608838" cy="1610992"/>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8" id="8"/>
          <p:cNvGrpSpPr/>
          <p:nvPr/>
        </p:nvGrpSpPr>
        <p:grpSpPr>
          <a:xfrm rot="0">
            <a:off x="16113342" y="-432445"/>
            <a:ext cx="3120591" cy="3884316"/>
            <a:chOff x="0" y="0"/>
            <a:chExt cx="4160788" cy="5179088"/>
          </a:xfrm>
        </p:grpSpPr>
        <p:grpSp>
          <p:nvGrpSpPr>
            <p:cNvPr name="Group 9" id="9"/>
            <p:cNvGrpSpPr/>
            <p:nvPr/>
          </p:nvGrpSpPr>
          <p:grpSpPr>
            <a:xfrm rot="-2700000">
              <a:off x="24979" y="2346691"/>
              <a:ext cx="3920329" cy="1694505"/>
              <a:chOff x="0" y="0"/>
              <a:chExt cx="940228" cy="406400"/>
            </a:xfrm>
          </p:grpSpPr>
          <p:sp>
            <p:nvSpPr>
              <p:cNvPr name="Freeform 10" id="10"/>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1" id="11"/>
            <p:cNvGrpSpPr/>
            <p:nvPr/>
          </p:nvGrpSpPr>
          <p:grpSpPr>
            <a:xfrm rot="-2700000">
              <a:off x="480843" y="1027974"/>
              <a:ext cx="3609436" cy="1694505"/>
              <a:chOff x="0" y="0"/>
              <a:chExt cx="865665" cy="406400"/>
            </a:xfrm>
          </p:grpSpPr>
          <p:sp>
            <p:nvSpPr>
              <p:cNvPr name="Freeform 12" id="12"/>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3" id="13"/>
          <p:cNvGrpSpPr/>
          <p:nvPr/>
        </p:nvGrpSpPr>
        <p:grpSpPr>
          <a:xfrm rot="0">
            <a:off x="-3533562" y="-2632035"/>
            <a:ext cx="10908612" cy="12919035"/>
            <a:chOff x="0" y="0"/>
            <a:chExt cx="14544816" cy="17225380"/>
          </a:xfrm>
        </p:grpSpPr>
        <p:grpSp>
          <p:nvGrpSpPr>
            <p:cNvPr name="Group 14" id="14"/>
            <p:cNvGrpSpPr/>
            <p:nvPr/>
          </p:nvGrpSpPr>
          <p:grpSpPr>
            <a:xfrm rot="-2700000">
              <a:off x="2556842" y="3625680"/>
              <a:ext cx="12149878" cy="4574709"/>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299237" y="8693441"/>
              <a:ext cx="13087643" cy="4574709"/>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1220215" y="2114550"/>
            <a:ext cx="9525400" cy="5570220"/>
          </a:xfrm>
          <a:prstGeom prst="rect">
            <a:avLst/>
          </a:prstGeom>
        </p:spPr>
        <p:txBody>
          <a:bodyPr anchor="t" rtlCol="false" tIns="0" lIns="0" bIns="0" rIns="0">
            <a:spAutoFit/>
          </a:bodyPr>
          <a:lstStyle/>
          <a:p>
            <a:pPr algn="r">
              <a:lnSpc>
                <a:spcPts val="4949"/>
              </a:lnSpc>
            </a:pPr>
            <a:r>
              <a:rPr lang="en-US" sz="3299">
                <a:solidFill>
                  <a:srgbClr val="1D617A"/>
                </a:solidFill>
                <a:latin typeface="Poppins Light"/>
                <a:ea typeface="Poppins Light"/>
                <a:cs typeface="Poppins Light"/>
                <a:sym typeface="Poppins Light"/>
              </a:rPr>
              <a:t>Tener tiempo par</a:t>
            </a:r>
            <a:r>
              <a:rPr lang="en-US" sz="3299">
                <a:solidFill>
                  <a:srgbClr val="1D617A"/>
                </a:solidFill>
                <a:latin typeface="Poppins Light"/>
                <a:ea typeface="Poppins Light"/>
                <a:cs typeface="Poppins Light"/>
                <a:sym typeface="Poppins Light"/>
              </a:rPr>
              <a:t>a Dios depende solamente de nosotros. En el tomo 3 de Joyas de los testimonios, página 199, Elena G. de White nos advierte que las muchas actividades pueden llevarnos a descuidar la oración justo cuando más la necesitamos. Cada minuto que apartamos para orar fortalece nuestra fe y nos capacita para enfrentar los desafíos del día. Tomemos tiempo para hablar con Dios.</a:t>
            </a:r>
          </a:p>
        </p:txBody>
      </p:sp>
      <p:sp>
        <p:nvSpPr>
          <p:cNvPr name="TextBox 19" id="19"/>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grpSp>
        <p:nvGrpSpPr>
          <p:cNvPr name="Group 2" id="2"/>
          <p:cNvGrpSpPr/>
          <p:nvPr/>
        </p:nvGrpSpPr>
        <p:grpSpPr>
          <a:xfrm rot="0">
            <a:off x="-3454256" y="2354275"/>
            <a:ext cx="10222304" cy="12106243"/>
            <a:chOff x="0" y="0"/>
            <a:chExt cx="13629739" cy="16141657"/>
          </a:xfrm>
        </p:grpSpPr>
        <p:grpSp>
          <p:nvGrpSpPr>
            <p:cNvPr name="Group 3" id="3"/>
            <p:cNvGrpSpPr/>
            <p:nvPr/>
          </p:nvGrpSpPr>
          <p:grpSpPr>
            <a:xfrm rot="-2700000">
              <a:off x="2395980" y="3397573"/>
              <a:ext cx="11385477" cy="4286894"/>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5" id="5"/>
            <p:cNvGrpSpPr/>
            <p:nvPr/>
          </p:nvGrpSpPr>
          <p:grpSpPr>
            <a:xfrm rot="-2700000">
              <a:off x="-280411" y="8146499"/>
              <a:ext cx="12264243" cy="4286894"/>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7" id="7"/>
          <p:cNvGrpSpPr/>
          <p:nvPr/>
        </p:nvGrpSpPr>
        <p:grpSpPr>
          <a:xfrm rot="0">
            <a:off x="15215312" y="-1504683"/>
            <a:ext cx="3843686" cy="4784380"/>
            <a:chOff x="0" y="0"/>
            <a:chExt cx="5124915" cy="6379173"/>
          </a:xfrm>
        </p:grpSpPr>
        <p:grpSp>
          <p:nvGrpSpPr>
            <p:cNvPr name="Group 8" id="8"/>
            <p:cNvGrpSpPr/>
            <p:nvPr/>
          </p:nvGrpSpPr>
          <p:grpSpPr>
            <a:xfrm rot="-2700000">
              <a:off x="30767" y="2890461"/>
              <a:ext cx="4828738" cy="2087152"/>
              <a:chOff x="0" y="0"/>
              <a:chExt cx="940228" cy="406400"/>
            </a:xfrm>
          </p:grpSpPr>
          <p:sp>
            <p:nvSpPr>
              <p:cNvPr name="Freeform 9" id="9"/>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0" id="10"/>
            <p:cNvGrpSpPr/>
            <p:nvPr/>
          </p:nvGrpSpPr>
          <p:grpSpPr>
            <a:xfrm rot="-2700000">
              <a:off x="592263" y="1266173"/>
              <a:ext cx="4445805" cy="2087152"/>
              <a:chOff x="0" y="0"/>
              <a:chExt cx="865665" cy="406400"/>
            </a:xfrm>
          </p:grpSpPr>
          <p:sp>
            <p:nvSpPr>
              <p:cNvPr name="Freeform 11" id="11"/>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2" id="12"/>
          <p:cNvGrpSpPr/>
          <p:nvPr/>
        </p:nvGrpSpPr>
        <p:grpSpPr>
          <a:xfrm rot="0">
            <a:off x="7733900" y="5597902"/>
            <a:ext cx="9525400" cy="3660398"/>
            <a:chOff x="0" y="0"/>
            <a:chExt cx="12700533" cy="4880531"/>
          </a:xfrm>
        </p:grpSpPr>
        <p:sp>
          <p:nvSpPr>
            <p:cNvPr name="TextBox 13" id="13"/>
            <p:cNvSpPr txBox="true"/>
            <p:nvPr/>
          </p:nvSpPr>
          <p:spPr>
            <a:xfrm rot="0">
              <a:off x="0" y="-190500"/>
              <a:ext cx="12700533" cy="4244578"/>
            </a:xfrm>
            <a:prstGeom prst="rect">
              <a:avLst/>
            </a:prstGeom>
          </p:spPr>
          <p:txBody>
            <a:bodyPr anchor="t" rtlCol="false" tIns="0" lIns="0" bIns="0" rIns="0">
              <a:spAutoFit/>
            </a:bodyPr>
            <a:lstStyle/>
            <a:p>
              <a:pPr algn="r">
                <a:lnSpc>
                  <a:spcPts val="24000"/>
                </a:lnSpc>
              </a:pPr>
              <a:r>
                <a:rPr lang="en-US" b="true" sz="20000" i="true" spc="-1200">
                  <a:solidFill>
                    <a:srgbClr val="61C2A2"/>
                  </a:solidFill>
                  <a:latin typeface="Poppins Bold Italics"/>
                  <a:ea typeface="Poppins Bold Italics"/>
                  <a:cs typeface="Poppins Bold Italics"/>
                  <a:sym typeface="Poppins Bold Italics"/>
                </a:rPr>
                <a:t># 374</a:t>
              </a:r>
            </a:p>
          </p:txBody>
        </p:sp>
        <p:sp>
          <p:nvSpPr>
            <p:cNvPr name="TextBox 14" id="14"/>
            <p:cNvSpPr txBox="true"/>
            <p:nvPr/>
          </p:nvSpPr>
          <p:spPr>
            <a:xfrm rot="0">
              <a:off x="0" y="4089003"/>
              <a:ext cx="12700533" cy="791527"/>
            </a:xfrm>
            <a:prstGeom prst="rect">
              <a:avLst/>
            </a:prstGeom>
          </p:spPr>
          <p:txBody>
            <a:bodyPr anchor="t" rtlCol="false" tIns="0" lIns="0" bIns="0" rIns="0">
              <a:spAutoFit/>
            </a:bodyPr>
            <a:lstStyle/>
            <a:p>
              <a:pPr algn="r">
                <a:lnSpc>
                  <a:spcPts val="4680"/>
                </a:lnSpc>
              </a:pPr>
              <a:r>
                <a:rPr lang="en-US" sz="3600" spc="359">
                  <a:solidFill>
                    <a:srgbClr val="1D617A"/>
                  </a:solidFill>
                  <a:latin typeface="Poppins"/>
                  <a:ea typeface="Poppins"/>
                  <a:cs typeface="Poppins"/>
                  <a:sym typeface="Poppins"/>
                </a:rPr>
                <a:t>DULCE COMUNION</a:t>
              </a:r>
            </a:p>
          </p:txBody>
        </p:sp>
      </p:grpSp>
      <p:sp>
        <p:nvSpPr>
          <p:cNvPr name="TextBox 15" id="15"/>
          <p:cNvSpPr txBox="true"/>
          <p:nvPr/>
        </p:nvSpPr>
        <p:spPr>
          <a:xfrm rot="0">
            <a:off x="1028700" y="981075"/>
            <a:ext cx="9144400" cy="650379"/>
          </a:xfrm>
          <a:prstGeom prst="rect">
            <a:avLst/>
          </a:prstGeom>
        </p:spPr>
        <p:txBody>
          <a:bodyPr anchor="t" rtlCol="false" tIns="0" lIns="0" bIns="0" rIns="0">
            <a:spAutoFit/>
          </a:bodyPr>
          <a:lstStyle/>
          <a:p>
            <a:pPr algn="l">
              <a:lnSpc>
                <a:spcPts val="4800"/>
              </a:lnSpc>
            </a:pPr>
            <a:r>
              <a:rPr lang="en-US" b="true" sz="4000" i="true" spc="280">
                <a:solidFill>
                  <a:srgbClr val="1D617A"/>
                </a:solidFill>
                <a:latin typeface="Poppins Bold Italics"/>
                <a:ea typeface="Poppins Bold Italics"/>
                <a:cs typeface="Poppins Bold Italics"/>
                <a:sym typeface="Poppins Bold Italics"/>
              </a:rPr>
              <a:t>HIMNO INICIAL</a:t>
            </a:r>
          </a:p>
        </p:txBody>
      </p:sp>
      <p:sp>
        <p:nvSpPr>
          <p:cNvPr name="TextBox 16" id="16"/>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DBEFE1"/>
        </a:solidFill>
      </p:bgPr>
    </p:bg>
    <p:spTree>
      <p:nvGrpSpPr>
        <p:cNvPr id="1" name=""/>
        <p:cNvGrpSpPr/>
        <p:nvPr/>
      </p:nvGrpSpPr>
      <p:grpSpPr>
        <a:xfrm>
          <a:off x="0" y="0"/>
          <a:ext cx="0" cy="0"/>
          <a:chOff x="0" y="0"/>
          <a:chExt cx="0" cy="0"/>
        </a:xfrm>
      </p:grpSpPr>
      <p:sp>
        <p:nvSpPr>
          <p:cNvPr name="TextBox 2" id="2"/>
          <p:cNvSpPr txBox="true"/>
          <p:nvPr/>
        </p:nvSpPr>
        <p:spPr>
          <a:xfrm rot="0">
            <a:off x="4631214" y="1234962"/>
            <a:ext cx="10548837" cy="8300294"/>
          </a:xfrm>
          <a:prstGeom prst="rect">
            <a:avLst/>
          </a:prstGeom>
        </p:spPr>
        <p:txBody>
          <a:bodyPr anchor="t" rtlCol="false" tIns="0" lIns="0" bIns="0" rIns="0">
            <a:spAutoFit/>
          </a:bodyPr>
          <a:lstStyle/>
          <a:p>
            <a:pPr algn="r">
              <a:lnSpc>
                <a:spcPts val="5091"/>
              </a:lnSpc>
            </a:pPr>
            <a:r>
              <a:rPr lang="en-US" sz="3394">
                <a:solidFill>
                  <a:srgbClr val="1D617A"/>
                </a:solidFill>
                <a:latin typeface="Poppins Light"/>
                <a:ea typeface="Poppins Light"/>
                <a:cs typeface="Poppins Light"/>
                <a:sym typeface="Poppins Light"/>
              </a:rPr>
              <a:t>La sierva del Señor escribió que un obrero no puede tener éxito si ora con prisa. Una persona que ore así «no siente la influencia elevadora e inspiradora del Espíritu de Dios. No queda vigorizado por una vida nueva. Su cuerpo y su cerebro cansados no son aquietados por el contacto personal con Cristo» (Testimonios para la iglesia, t. 7, p. 236). </a:t>
            </a:r>
          </a:p>
          <a:p>
            <a:pPr algn="r">
              <a:lnSpc>
                <a:spcPts val="5091"/>
              </a:lnSpc>
            </a:pPr>
          </a:p>
          <a:p>
            <a:pPr algn="r">
              <a:lnSpc>
                <a:spcPts val="5091"/>
              </a:lnSpc>
            </a:pPr>
            <a:r>
              <a:rPr lang="en-US" sz="3394">
                <a:solidFill>
                  <a:srgbClr val="1D617A"/>
                </a:solidFill>
                <a:latin typeface="Poppins Light"/>
                <a:ea typeface="Poppins Light"/>
                <a:cs typeface="Poppins Light"/>
                <a:sym typeface="Poppins Light"/>
              </a:rPr>
              <a:t>Necesitamos detenernos, orar, meditar y aguardar del Señor una renovación espiritual. La oración aquieta la mente y el cuerpo cansados, y nos llena de una vida nueva.</a:t>
            </a:r>
          </a:p>
        </p:txBody>
      </p:sp>
      <p:grpSp>
        <p:nvGrpSpPr>
          <p:cNvPr name="Group 3" id="3"/>
          <p:cNvGrpSpPr/>
          <p:nvPr/>
        </p:nvGrpSpPr>
        <p:grpSpPr>
          <a:xfrm rot="0">
            <a:off x="-2025506" y="6515855"/>
            <a:ext cx="6656720" cy="7973193"/>
            <a:chOff x="0" y="0"/>
            <a:chExt cx="8875626" cy="10630924"/>
          </a:xfrm>
        </p:grpSpPr>
        <p:grpSp>
          <p:nvGrpSpPr>
            <p:cNvPr name="Group 4" id="4"/>
            <p:cNvGrpSpPr/>
            <p:nvPr/>
          </p:nvGrpSpPr>
          <p:grpSpPr>
            <a:xfrm rot="-2700000">
              <a:off x="1808625" y="2049848"/>
              <a:ext cx="7038676" cy="2995629"/>
              <a:chOff x="0" y="0"/>
              <a:chExt cx="954897" cy="406400"/>
            </a:xfrm>
          </p:grpSpPr>
          <p:sp>
            <p:nvSpPr>
              <p:cNvPr name="Freeform 5" id="5"/>
              <p:cNvSpPr/>
              <p:nvPr/>
            </p:nvSpPr>
            <p:spPr>
              <a:xfrm flipH="false" flipV="false" rot="0">
                <a:off x="17780" y="22860"/>
                <a:ext cx="929497" cy="360680"/>
              </a:xfrm>
              <a:custGeom>
                <a:avLst/>
                <a:gdLst/>
                <a:ahLst/>
                <a:cxnLst/>
                <a:rect r="r" b="b" t="t" l="l"/>
                <a:pathLst>
                  <a:path h="360680" w="929497">
                    <a:moveTo>
                      <a:pt x="929497" y="180340"/>
                    </a:moveTo>
                    <a:cubicBezTo>
                      <a:pt x="929497" y="81280"/>
                      <a:pt x="849488" y="0"/>
                      <a:pt x="749157" y="0"/>
                    </a:cubicBezTo>
                    <a:lnTo>
                      <a:pt x="172720" y="0"/>
                    </a:lnTo>
                    <a:lnTo>
                      <a:pt x="172720" y="1270"/>
                    </a:lnTo>
                    <a:cubicBezTo>
                      <a:pt x="76200" y="5080"/>
                      <a:pt x="0" y="83820"/>
                      <a:pt x="0" y="180340"/>
                    </a:cubicBezTo>
                    <a:cubicBezTo>
                      <a:pt x="0" y="276860"/>
                      <a:pt x="77470" y="355600"/>
                      <a:pt x="172720" y="359410"/>
                    </a:cubicBezTo>
                    <a:lnTo>
                      <a:pt x="172720" y="360680"/>
                    </a:lnTo>
                    <a:lnTo>
                      <a:pt x="749157" y="360680"/>
                    </a:lnTo>
                    <a:cubicBezTo>
                      <a:pt x="848217" y="360680"/>
                      <a:pt x="929497" y="279400"/>
                      <a:pt x="929497" y="180340"/>
                    </a:cubicBezTo>
                    <a:close/>
                  </a:path>
                </a:pathLst>
              </a:custGeom>
              <a:solidFill>
                <a:srgbClr val="61C2A2"/>
              </a:solidFill>
            </p:spPr>
          </p:sp>
        </p:grpSp>
        <p:grpSp>
          <p:nvGrpSpPr>
            <p:cNvPr name="Group 6" id="6"/>
            <p:cNvGrpSpPr/>
            <p:nvPr/>
          </p:nvGrpSpPr>
          <p:grpSpPr>
            <a:xfrm rot="-2700000">
              <a:off x="-195948" y="5044005"/>
              <a:ext cx="8570103" cy="2995629"/>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8" id="8"/>
          <p:cNvGrpSpPr/>
          <p:nvPr/>
        </p:nvGrpSpPr>
        <p:grpSpPr>
          <a:xfrm rot="0">
            <a:off x="16037210" y="-839101"/>
            <a:ext cx="2983391" cy="3434160"/>
            <a:chOff x="0" y="0"/>
            <a:chExt cx="3977855" cy="4578881"/>
          </a:xfrm>
        </p:grpSpPr>
        <p:grpSp>
          <p:nvGrpSpPr>
            <p:cNvPr name="Group 9" id="9"/>
            <p:cNvGrpSpPr/>
            <p:nvPr/>
          </p:nvGrpSpPr>
          <p:grpSpPr>
            <a:xfrm rot="-2700000">
              <a:off x="-49117" y="1815230"/>
              <a:ext cx="4076090" cy="1549447"/>
              <a:chOff x="0" y="0"/>
              <a:chExt cx="1069106" cy="406400"/>
            </a:xfrm>
          </p:grpSpPr>
          <p:sp>
            <p:nvSpPr>
              <p:cNvPr name="Freeform 10" id="10"/>
              <p:cNvSpPr/>
              <p:nvPr/>
            </p:nvSpPr>
            <p:spPr>
              <a:xfrm flipH="false" flipV="false" rot="0">
                <a:off x="17780" y="22860"/>
                <a:ext cx="1043706" cy="360680"/>
              </a:xfrm>
              <a:custGeom>
                <a:avLst/>
                <a:gdLst/>
                <a:ahLst/>
                <a:cxnLst/>
                <a:rect r="r" b="b" t="t" l="l"/>
                <a:pathLst>
                  <a:path h="360680" w="1043706">
                    <a:moveTo>
                      <a:pt x="1043706" y="180340"/>
                    </a:moveTo>
                    <a:cubicBezTo>
                      <a:pt x="1043706" y="81280"/>
                      <a:pt x="963696" y="0"/>
                      <a:pt x="863366" y="0"/>
                    </a:cubicBezTo>
                    <a:lnTo>
                      <a:pt x="172720" y="0"/>
                    </a:lnTo>
                    <a:lnTo>
                      <a:pt x="172720" y="1270"/>
                    </a:lnTo>
                    <a:cubicBezTo>
                      <a:pt x="76200" y="5080"/>
                      <a:pt x="0" y="83820"/>
                      <a:pt x="0" y="180340"/>
                    </a:cubicBezTo>
                    <a:cubicBezTo>
                      <a:pt x="0" y="276860"/>
                      <a:pt x="77470" y="355600"/>
                      <a:pt x="172720" y="359410"/>
                    </a:cubicBezTo>
                    <a:lnTo>
                      <a:pt x="172720" y="360680"/>
                    </a:lnTo>
                    <a:lnTo>
                      <a:pt x="863366" y="360680"/>
                    </a:lnTo>
                    <a:cubicBezTo>
                      <a:pt x="962426" y="360680"/>
                      <a:pt x="1043706" y="279400"/>
                      <a:pt x="1043706" y="180340"/>
                    </a:cubicBezTo>
                    <a:close/>
                  </a:path>
                </a:pathLst>
              </a:custGeom>
              <a:solidFill>
                <a:srgbClr val="1D617A"/>
              </a:solidFill>
            </p:spPr>
          </p:sp>
        </p:grpSp>
        <p:grpSp>
          <p:nvGrpSpPr>
            <p:cNvPr name="Group 11" id="11"/>
            <p:cNvGrpSpPr/>
            <p:nvPr/>
          </p:nvGrpSpPr>
          <p:grpSpPr>
            <a:xfrm rot="-2700000">
              <a:off x="230571" y="971241"/>
              <a:ext cx="3388885" cy="1549447"/>
              <a:chOff x="0" y="0"/>
              <a:chExt cx="888861" cy="406400"/>
            </a:xfrm>
          </p:grpSpPr>
          <p:sp>
            <p:nvSpPr>
              <p:cNvPr name="Freeform 12" id="12"/>
              <p:cNvSpPr/>
              <p:nvPr/>
            </p:nvSpPr>
            <p:spPr>
              <a:xfrm flipH="false" flipV="false" rot="0">
                <a:off x="17780" y="22860"/>
                <a:ext cx="863461" cy="360680"/>
              </a:xfrm>
              <a:custGeom>
                <a:avLst/>
                <a:gdLst/>
                <a:ahLst/>
                <a:cxnLst/>
                <a:rect r="r" b="b" t="t" l="l"/>
                <a:pathLst>
                  <a:path h="360680" w="863461">
                    <a:moveTo>
                      <a:pt x="863461" y="180340"/>
                    </a:moveTo>
                    <a:cubicBezTo>
                      <a:pt x="863461" y="81280"/>
                      <a:pt x="783451" y="0"/>
                      <a:pt x="683121" y="0"/>
                    </a:cubicBezTo>
                    <a:lnTo>
                      <a:pt x="172720" y="0"/>
                    </a:lnTo>
                    <a:lnTo>
                      <a:pt x="172720" y="1270"/>
                    </a:lnTo>
                    <a:cubicBezTo>
                      <a:pt x="76200" y="5080"/>
                      <a:pt x="0" y="83820"/>
                      <a:pt x="0" y="180340"/>
                    </a:cubicBezTo>
                    <a:cubicBezTo>
                      <a:pt x="0" y="276860"/>
                      <a:pt x="77470" y="355600"/>
                      <a:pt x="172720" y="359410"/>
                    </a:cubicBezTo>
                    <a:lnTo>
                      <a:pt x="172720" y="360680"/>
                    </a:lnTo>
                    <a:lnTo>
                      <a:pt x="683121" y="360680"/>
                    </a:lnTo>
                    <a:cubicBezTo>
                      <a:pt x="782181" y="360680"/>
                      <a:pt x="863461" y="279400"/>
                      <a:pt x="863461" y="180340"/>
                    </a:cubicBezTo>
                    <a:close/>
                  </a:path>
                </a:pathLst>
              </a:custGeom>
              <a:solidFill>
                <a:srgbClr val="61C2A2"/>
              </a:solidFill>
            </p:spPr>
          </p:sp>
        </p:grpSp>
      </p:grpSp>
      <p:sp>
        <p:nvSpPr>
          <p:cNvPr name="TextBox 13" id="13"/>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1D617A"/>
        </a:solidFill>
      </p:bgPr>
    </p:bg>
    <p:spTree>
      <p:nvGrpSpPr>
        <p:cNvPr id="1" name=""/>
        <p:cNvGrpSpPr/>
        <p:nvPr/>
      </p:nvGrpSpPr>
      <p:grpSpPr>
        <a:xfrm>
          <a:off x="0" y="0"/>
          <a:ext cx="0" cy="0"/>
          <a:chOff x="0" y="0"/>
          <a:chExt cx="0" cy="0"/>
        </a:xfrm>
      </p:grpSpPr>
      <p:grpSp>
        <p:nvGrpSpPr>
          <p:cNvPr name="Group 2" id="2"/>
          <p:cNvGrpSpPr/>
          <p:nvPr/>
        </p:nvGrpSpPr>
        <p:grpSpPr>
          <a:xfrm rot="0">
            <a:off x="-3454256" y="1541483"/>
            <a:ext cx="10908612" cy="12919035"/>
            <a:chOff x="0" y="0"/>
            <a:chExt cx="14544816" cy="17225380"/>
          </a:xfrm>
        </p:grpSpPr>
        <p:grpSp>
          <p:nvGrpSpPr>
            <p:cNvPr name="Group 3" id="3"/>
            <p:cNvGrpSpPr/>
            <p:nvPr/>
          </p:nvGrpSpPr>
          <p:grpSpPr>
            <a:xfrm rot="-2700000">
              <a:off x="2556842" y="3625680"/>
              <a:ext cx="12149878" cy="4574709"/>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5" id="5"/>
            <p:cNvGrpSpPr/>
            <p:nvPr/>
          </p:nvGrpSpPr>
          <p:grpSpPr>
            <a:xfrm rot="-2700000">
              <a:off x="-299237" y="8693441"/>
              <a:ext cx="13087643" cy="4574709"/>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alpha val="14902"/>
                </a:srgbClr>
              </a:solidFill>
            </p:spPr>
          </p:sp>
        </p:grpSp>
      </p:grpSp>
      <p:grpSp>
        <p:nvGrpSpPr>
          <p:cNvPr name="Group 7" id="7"/>
          <p:cNvGrpSpPr/>
          <p:nvPr/>
        </p:nvGrpSpPr>
        <p:grpSpPr>
          <a:xfrm rot="0">
            <a:off x="15644827" y="-1436083"/>
            <a:ext cx="4215192" cy="4215192"/>
            <a:chOff x="0" y="0"/>
            <a:chExt cx="5620256" cy="5620256"/>
          </a:xfrm>
        </p:grpSpPr>
        <p:grpSp>
          <p:nvGrpSpPr>
            <p:cNvPr name="Group 8" id="8"/>
            <p:cNvGrpSpPr/>
            <p:nvPr/>
          </p:nvGrpSpPr>
          <p:grpSpPr>
            <a:xfrm rot="-2700000">
              <a:off x="-262175" y="1908310"/>
              <a:ext cx="6144605" cy="1803636"/>
              <a:chOff x="0" y="0"/>
              <a:chExt cx="1384518" cy="406400"/>
            </a:xfrm>
          </p:grpSpPr>
          <p:sp>
            <p:nvSpPr>
              <p:cNvPr name="Freeform 9" id="9"/>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10" id="10"/>
            <p:cNvGrpSpPr/>
            <p:nvPr/>
          </p:nvGrpSpPr>
          <p:grpSpPr>
            <a:xfrm rot="-2700000">
              <a:off x="368260" y="1423043"/>
              <a:ext cx="3740576" cy="1803636"/>
              <a:chOff x="0" y="0"/>
              <a:chExt cx="842836" cy="406400"/>
            </a:xfrm>
          </p:grpSpPr>
          <p:sp>
            <p:nvSpPr>
              <p:cNvPr name="Freeform 11" id="11"/>
              <p:cNvSpPr/>
              <p:nvPr/>
            </p:nvSpPr>
            <p:spPr>
              <a:xfrm flipH="false" flipV="false" rot="0">
                <a:off x="17780" y="22860"/>
                <a:ext cx="817436" cy="360680"/>
              </a:xfrm>
              <a:custGeom>
                <a:avLst/>
                <a:gdLst/>
                <a:ahLst/>
                <a:cxnLst/>
                <a:rect r="r" b="b" t="t" l="l"/>
                <a:pathLst>
                  <a:path h="360680" w="817436">
                    <a:moveTo>
                      <a:pt x="817436" y="180340"/>
                    </a:moveTo>
                    <a:cubicBezTo>
                      <a:pt x="817436" y="81280"/>
                      <a:pt x="737427"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DBEFE1"/>
              </a:solidFill>
            </p:spPr>
          </p:sp>
        </p:grpSp>
      </p:grpSp>
      <p:grpSp>
        <p:nvGrpSpPr>
          <p:cNvPr name="Group 12" id="12"/>
          <p:cNvGrpSpPr/>
          <p:nvPr/>
        </p:nvGrpSpPr>
        <p:grpSpPr>
          <a:xfrm rot="0">
            <a:off x="2000050" y="2576759"/>
            <a:ext cx="14287900" cy="5133483"/>
            <a:chOff x="0" y="0"/>
            <a:chExt cx="19050533" cy="6844643"/>
          </a:xfrm>
        </p:grpSpPr>
        <p:sp>
          <p:nvSpPr>
            <p:cNvPr name="TextBox 13" id="13"/>
            <p:cNvSpPr txBox="true"/>
            <p:nvPr/>
          </p:nvSpPr>
          <p:spPr>
            <a:xfrm rot="0">
              <a:off x="0" y="-47625"/>
              <a:ext cx="19050533" cy="4619625"/>
            </a:xfrm>
            <a:prstGeom prst="rect">
              <a:avLst/>
            </a:prstGeom>
          </p:spPr>
          <p:txBody>
            <a:bodyPr anchor="t" rtlCol="false" tIns="0" lIns="0" bIns="0" rIns="0">
              <a:spAutoFit/>
            </a:bodyPr>
            <a:lstStyle/>
            <a:p>
              <a:pPr algn="ctr">
                <a:lnSpc>
                  <a:spcPts val="5400"/>
                </a:lnSpc>
              </a:pPr>
              <a:r>
                <a:rPr lang="en-US" sz="4500" spc="-135">
                  <a:solidFill>
                    <a:srgbClr val="DBEFE1"/>
                  </a:solidFill>
                  <a:latin typeface="Poppins"/>
                  <a:ea typeface="Poppins"/>
                  <a:cs typeface="Poppins"/>
                  <a:sym typeface="Poppins"/>
                </a:rPr>
                <a:t>«Por nad</a:t>
              </a:r>
              <a:r>
                <a:rPr lang="en-US" sz="4500" spc="-135">
                  <a:solidFill>
                    <a:srgbClr val="DBEFE1"/>
                  </a:solidFill>
                  <a:latin typeface="Poppins"/>
                  <a:ea typeface="Poppins"/>
                  <a:cs typeface="Poppins"/>
                  <a:sym typeface="Poppins"/>
                </a:rPr>
                <a:t>a estéis afanosos, sino sean conocidas vuestras peticiones delante de Dios en toda oración y ruego, con acción de gracias. Y la paz de Dios, que sobrepasa todo entendimiento, guardará vuestros corazones y vuestros pensamientos en Cristo Jesús.»</a:t>
              </a:r>
            </a:p>
          </p:txBody>
        </p:sp>
        <p:grpSp>
          <p:nvGrpSpPr>
            <p:cNvPr name="Group 14" id="14"/>
            <p:cNvGrpSpPr/>
            <p:nvPr/>
          </p:nvGrpSpPr>
          <p:grpSpPr>
            <a:xfrm rot="0">
              <a:off x="8825857" y="5249028"/>
              <a:ext cx="1398819" cy="193736"/>
              <a:chOff x="0" y="0"/>
              <a:chExt cx="2934307" cy="406400"/>
            </a:xfrm>
          </p:grpSpPr>
          <p:sp>
            <p:nvSpPr>
              <p:cNvPr name="Freeform 15" id="15"/>
              <p:cNvSpPr/>
              <p:nvPr/>
            </p:nvSpPr>
            <p:spPr>
              <a:xfrm flipH="false" flipV="false" rot="0">
                <a:off x="17780" y="22860"/>
                <a:ext cx="2908908" cy="360680"/>
              </a:xfrm>
              <a:custGeom>
                <a:avLst/>
                <a:gdLst/>
                <a:ahLst/>
                <a:cxnLst/>
                <a:rect r="r" b="b" t="t" l="l"/>
                <a:pathLst>
                  <a:path h="360680" w="2908908">
                    <a:moveTo>
                      <a:pt x="2908908" y="180340"/>
                    </a:moveTo>
                    <a:cubicBezTo>
                      <a:pt x="2908908" y="81280"/>
                      <a:pt x="2828898" y="0"/>
                      <a:pt x="2728567" y="0"/>
                    </a:cubicBezTo>
                    <a:lnTo>
                      <a:pt x="172720" y="0"/>
                    </a:lnTo>
                    <a:lnTo>
                      <a:pt x="172720" y="1270"/>
                    </a:lnTo>
                    <a:cubicBezTo>
                      <a:pt x="76200" y="5080"/>
                      <a:pt x="0" y="83820"/>
                      <a:pt x="0" y="180340"/>
                    </a:cubicBezTo>
                    <a:cubicBezTo>
                      <a:pt x="0" y="276860"/>
                      <a:pt x="77470" y="355600"/>
                      <a:pt x="172720" y="359410"/>
                    </a:cubicBezTo>
                    <a:lnTo>
                      <a:pt x="172720" y="360680"/>
                    </a:lnTo>
                    <a:lnTo>
                      <a:pt x="2728567" y="360680"/>
                    </a:lnTo>
                    <a:cubicBezTo>
                      <a:pt x="2827627" y="360680"/>
                      <a:pt x="2908908" y="279400"/>
                      <a:pt x="2908908" y="180340"/>
                    </a:cubicBezTo>
                    <a:close/>
                  </a:path>
                </a:pathLst>
              </a:custGeom>
              <a:solidFill>
                <a:srgbClr val="61C2A2"/>
              </a:solidFill>
            </p:spPr>
          </p:sp>
        </p:grpSp>
        <p:sp>
          <p:nvSpPr>
            <p:cNvPr name="TextBox 16" id="16"/>
            <p:cNvSpPr txBox="true"/>
            <p:nvPr/>
          </p:nvSpPr>
          <p:spPr>
            <a:xfrm rot="0">
              <a:off x="5397500" y="6053116"/>
              <a:ext cx="8255533" cy="791527"/>
            </a:xfrm>
            <a:prstGeom prst="rect">
              <a:avLst/>
            </a:prstGeom>
          </p:spPr>
          <p:txBody>
            <a:bodyPr anchor="t" rtlCol="false" tIns="0" lIns="0" bIns="0" rIns="0">
              <a:spAutoFit/>
            </a:bodyPr>
            <a:lstStyle/>
            <a:p>
              <a:pPr algn="ctr">
                <a:lnSpc>
                  <a:spcPts val="4679"/>
                </a:lnSpc>
              </a:pPr>
              <a:r>
                <a:rPr lang="en-US" sz="3599" spc="359">
                  <a:solidFill>
                    <a:srgbClr val="DBEFE1"/>
                  </a:solidFill>
                  <a:latin typeface="Poppins"/>
                  <a:ea typeface="Poppins"/>
                  <a:cs typeface="Poppins"/>
                  <a:sym typeface="Poppins"/>
                </a:rPr>
                <a:t>FI</a:t>
              </a:r>
              <a:r>
                <a:rPr lang="en-US" sz="3599" spc="359">
                  <a:solidFill>
                    <a:srgbClr val="DBEFE1"/>
                  </a:solidFill>
                  <a:latin typeface="Poppins"/>
                  <a:ea typeface="Poppins"/>
                  <a:cs typeface="Poppins"/>
                  <a:sym typeface="Poppins"/>
                </a:rPr>
                <a:t>LIPENSES 4: 6, 7</a:t>
              </a:r>
            </a:p>
          </p:txBody>
        </p:sp>
      </p:grpSp>
      <p:sp>
        <p:nvSpPr>
          <p:cNvPr name="TextBox 17" id="17"/>
          <p:cNvSpPr txBox="true"/>
          <p:nvPr/>
        </p:nvSpPr>
        <p:spPr>
          <a:xfrm rot="0">
            <a:off x="4973739" y="929978"/>
            <a:ext cx="7738616" cy="611505"/>
          </a:xfrm>
          <a:prstGeom prst="rect">
            <a:avLst/>
          </a:prstGeom>
        </p:spPr>
        <p:txBody>
          <a:bodyPr anchor="t" rtlCol="false" tIns="0" lIns="0" bIns="0" rIns="0">
            <a:spAutoFit/>
          </a:bodyPr>
          <a:lstStyle/>
          <a:p>
            <a:pPr algn="ctr">
              <a:lnSpc>
                <a:spcPts val="4680"/>
              </a:lnSpc>
              <a:spcBef>
                <a:spcPct val="0"/>
              </a:spcBef>
            </a:pPr>
            <a:r>
              <a:rPr lang="en-US" b="true" sz="3600" spc="359">
                <a:solidFill>
                  <a:srgbClr val="DBEFE1"/>
                </a:solidFill>
                <a:latin typeface="Poppins Bold"/>
                <a:ea typeface="Poppins Bold"/>
                <a:cs typeface="Poppins Bold"/>
                <a:sym typeface="Poppins Bold"/>
              </a:rPr>
              <a:t>LECTURA BIBLICA Y ORACION</a:t>
            </a:r>
          </a:p>
        </p:txBody>
      </p:sp>
      <p:sp>
        <p:nvSpPr>
          <p:cNvPr name="TextBox 18" id="18"/>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sp>
        <p:nvSpPr>
          <p:cNvPr name="Freeform 2" id="2"/>
          <p:cNvSpPr/>
          <p:nvPr/>
        </p:nvSpPr>
        <p:spPr>
          <a:xfrm flipH="false" flipV="false" rot="0">
            <a:off x="1028608" y="1945882"/>
            <a:ext cx="5810342" cy="5810250"/>
          </a:xfrm>
          <a:custGeom>
            <a:avLst/>
            <a:gdLst/>
            <a:ahLst/>
            <a:cxnLst/>
            <a:rect r="r" b="b" t="t" l="l"/>
            <a:pathLst>
              <a:path h="5810250" w="5810342">
                <a:moveTo>
                  <a:pt x="0" y="0"/>
                </a:moveTo>
                <a:lnTo>
                  <a:pt x="5810342" y="0"/>
                </a:lnTo>
                <a:lnTo>
                  <a:pt x="5810342" y="5810250"/>
                </a:lnTo>
                <a:lnTo>
                  <a:pt x="0" y="5810250"/>
                </a:lnTo>
                <a:lnTo>
                  <a:pt x="0" y="0"/>
                </a:lnTo>
                <a:close/>
              </a:path>
            </a:pathLst>
          </a:custGeom>
          <a:blipFill>
            <a:blip r:embed="rId2"/>
            <a:stretch>
              <a:fillRect l="-122" t="0" r="-49738" b="0"/>
            </a:stretch>
          </a:blipFill>
        </p:spPr>
      </p:sp>
      <p:grpSp>
        <p:nvGrpSpPr>
          <p:cNvPr name="Group 3" id="3"/>
          <p:cNvGrpSpPr/>
          <p:nvPr/>
        </p:nvGrpSpPr>
        <p:grpSpPr>
          <a:xfrm rot="0">
            <a:off x="-1276350" y="6462476"/>
            <a:ext cx="3841488" cy="4549463"/>
            <a:chOff x="0" y="0"/>
            <a:chExt cx="5121985" cy="6065950"/>
          </a:xfrm>
        </p:grpSpPr>
        <p:grpSp>
          <p:nvGrpSpPr>
            <p:cNvPr name="Group 4" id="4"/>
            <p:cNvGrpSpPr/>
            <p:nvPr/>
          </p:nvGrpSpPr>
          <p:grpSpPr>
            <a:xfrm rot="-2700000">
              <a:off x="900397" y="1276790"/>
              <a:ext cx="4278603" cy="1610992"/>
              <a:chOff x="0" y="0"/>
              <a:chExt cx="1079350" cy="406400"/>
            </a:xfrm>
          </p:grpSpPr>
          <p:sp>
            <p:nvSpPr>
              <p:cNvPr name="Freeform 5" id="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6" id="6"/>
            <p:cNvGrpSpPr/>
            <p:nvPr/>
          </p:nvGrpSpPr>
          <p:grpSpPr>
            <a:xfrm rot="-2700000">
              <a:off x="-105377" y="3061412"/>
              <a:ext cx="4608838" cy="1610992"/>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8" id="8"/>
          <p:cNvGrpSpPr/>
          <p:nvPr/>
        </p:nvGrpSpPr>
        <p:grpSpPr>
          <a:xfrm rot="0">
            <a:off x="5692992" y="-1372638"/>
            <a:ext cx="3768291" cy="4532016"/>
            <a:chOff x="0" y="0"/>
            <a:chExt cx="5024388" cy="6042688"/>
          </a:xfrm>
        </p:grpSpPr>
        <p:grpSp>
          <p:nvGrpSpPr>
            <p:cNvPr name="Group 9" id="9"/>
            <p:cNvGrpSpPr/>
            <p:nvPr/>
          </p:nvGrpSpPr>
          <p:grpSpPr>
            <a:xfrm rot="-2700000">
              <a:off x="301986" y="1459774"/>
              <a:ext cx="4830751" cy="1694505"/>
              <a:chOff x="0" y="0"/>
              <a:chExt cx="1158578" cy="406400"/>
            </a:xfrm>
          </p:grpSpPr>
          <p:sp>
            <p:nvSpPr>
              <p:cNvPr name="Freeform 10" id="10"/>
              <p:cNvSpPr/>
              <p:nvPr/>
            </p:nvSpPr>
            <p:spPr>
              <a:xfrm flipH="false" flipV="false" rot="0">
                <a:off x="17780" y="22860"/>
                <a:ext cx="1133178" cy="360680"/>
              </a:xfrm>
              <a:custGeom>
                <a:avLst/>
                <a:gdLst/>
                <a:ahLst/>
                <a:cxnLst/>
                <a:rect r="r" b="b" t="t" l="l"/>
                <a:pathLst>
                  <a:path h="360680" w="1133178">
                    <a:moveTo>
                      <a:pt x="1133178" y="180340"/>
                    </a:moveTo>
                    <a:cubicBezTo>
                      <a:pt x="1133178" y="81280"/>
                      <a:pt x="1053168" y="0"/>
                      <a:pt x="952838" y="0"/>
                    </a:cubicBezTo>
                    <a:lnTo>
                      <a:pt x="172720" y="0"/>
                    </a:lnTo>
                    <a:lnTo>
                      <a:pt x="172720" y="1270"/>
                    </a:lnTo>
                    <a:cubicBezTo>
                      <a:pt x="76200" y="5080"/>
                      <a:pt x="0" y="83820"/>
                      <a:pt x="0" y="180340"/>
                    </a:cubicBezTo>
                    <a:cubicBezTo>
                      <a:pt x="0" y="276860"/>
                      <a:pt x="77470" y="355600"/>
                      <a:pt x="172720" y="359410"/>
                    </a:cubicBezTo>
                    <a:lnTo>
                      <a:pt x="172720" y="360680"/>
                    </a:lnTo>
                    <a:lnTo>
                      <a:pt x="952838" y="360680"/>
                    </a:lnTo>
                    <a:cubicBezTo>
                      <a:pt x="1051898" y="360680"/>
                      <a:pt x="1133178" y="279400"/>
                      <a:pt x="1133178" y="180340"/>
                    </a:cubicBezTo>
                    <a:close/>
                  </a:path>
                </a:pathLst>
              </a:custGeom>
              <a:solidFill>
                <a:srgbClr val="61C2A2"/>
              </a:solidFill>
            </p:spPr>
          </p:sp>
        </p:grpSp>
        <p:grpSp>
          <p:nvGrpSpPr>
            <p:cNvPr name="Group 11" id="11"/>
            <p:cNvGrpSpPr/>
            <p:nvPr/>
          </p:nvGrpSpPr>
          <p:grpSpPr>
            <a:xfrm rot="-2700000">
              <a:off x="24979" y="3210291"/>
              <a:ext cx="3920329" cy="1694505"/>
              <a:chOff x="0" y="0"/>
              <a:chExt cx="940228" cy="406400"/>
            </a:xfrm>
          </p:grpSpPr>
          <p:sp>
            <p:nvSpPr>
              <p:cNvPr name="Freeform 12" id="12"/>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grpSp>
        <p:nvGrpSpPr>
          <p:cNvPr name="Group 13" id="13"/>
          <p:cNvGrpSpPr/>
          <p:nvPr/>
        </p:nvGrpSpPr>
        <p:grpSpPr>
          <a:xfrm rot="0">
            <a:off x="13611438" y="-1372638"/>
            <a:ext cx="10908612" cy="12919035"/>
            <a:chOff x="0" y="0"/>
            <a:chExt cx="14544816" cy="17225380"/>
          </a:xfrm>
        </p:grpSpPr>
        <p:grpSp>
          <p:nvGrpSpPr>
            <p:cNvPr name="Group 14" id="14"/>
            <p:cNvGrpSpPr/>
            <p:nvPr/>
          </p:nvGrpSpPr>
          <p:grpSpPr>
            <a:xfrm rot="-2700000">
              <a:off x="2556842" y="3625680"/>
              <a:ext cx="12149878" cy="4574709"/>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299237" y="8693441"/>
              <a:ext cx="13087643" cy="4574709"/>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7577137" y="1884863"/>
            <a:ext cx="10265117" cy="7595443"/>
          </a:xfrm>
          <a:prstGeom prst="rect">
            <a:avLst/>
          </a:prstGeom>
        </p:spPr>
        <p:txBody>
          <a:bodyPr anchor="t" rtlCol="false" tIns="0" lIns="0" bIns="0" rIns="0">
            <a:spAutoFit/>
          </a:bodyPr>
          <a:lstStyle/>
          <a:p>
            <a:pPr algn="r">
              <a:lnSpc>
                <a:spcPts val="4341"/>
              </a:lnSpc>
            </a:pPr>
            <a:r>
              <a:rPr lang="en-US" sz="2894">
                <a:solidFill>
                  <a:srgbClr val="1D617A"/>
                </a:solidFill>
                <a:latin typeface="Poppins Light"/>
                <a:ea typeface="Poppins Light"/>
                <a:cs typeface="Poppins Light"/>
                <a:sym typeface="Poppins Light"/>
              </a:rPr>
              <a:t>Cuando descuid</a:t>
            </a:r>
            <a:r>
              <a:rPr lang="en-US" sz="2894">
                <a:solidFill>
                  <a:srgbClr val="1D617A"/>
                </a:solidFill>
                <a:latin typeface="Poppins Light"/>
                <a:ea typeface="Poppins Light"/>
                <a:cs typeface="Poppins Light"/>
                <a:sym typeface="Poppins Light"/>
              </a:rPr>
              <a:t>amos la oración, la luz interior se apaga. La inspiración dice que la iglesia muchas veces se conforma con la apariencia exterior, pero olvida la devoción interior. Afirma que </a:t>
            </a:r>
            <a:r>
              <a:rPr lang="en-US" b="true" sz="2894">
                <a:solidFill>
                  <a:srgbClr val="1D617A"/>
                </a:solidFill>
                <a:latin typeface="Poppins Bold"/>
                <a:ea typeface="Poppins Bold"/>
                <a:cs typeface="Poppins Bold"/>
                <a:sym typeface="Poppins Bold"/>
              </a:rPr>
              <a:t>«la iglesia parece conformarse con dar tan solo los primeros pasos en la conversión. Sus miembros están más listos para la labor activa que para la devoción humilde, más listos para dedicarse al servicio religioso externo que a la obra interna del corazón. La meditación y la oración son descuidadas por el bullicio y la ostentación. La religión debe empezar vaciando y purificando el corazón, y debe ser nutrida por la oración diaria»</a:t>
            </a:r>
            <a:r>
              <a:rPr lang="en-US" sz="2894">
                <a:solidFill>
                  <a:srgbClr val="1D617A"/>
                </a:solidFill>
                <a:latin typeface="Poppins Light"/>
                <a:ea typeface="Poppins Light"/>
                <a:cs typeface="Poppins Light"/>
                <a:sym typeface="Poppins Light"/>
              </a:rPr>
              <a:t> (Testimonios para la iglesia, t. 4, p. 526). </a:t>
            </a:r>
          </a:p>
          <a:p>
            <a:pPr algn="r">
              <a:lnSpc>
                <a:spcPts val="4341"/>
              </a:lnSpc>
            </a:pPr>
            <a:r>
              <a:rPr lang="en-US" sz="2894">
                <a:solidFill>
                  <a:srgbClr val="1D617A"/>
                </a:solidFill>
                <a:latin typeface="Poppins Light"/>
                <a:ea typeface="Poppins Light"/>
                <a:cs typeface="Poppins Light"/>
                <a:sym typeface="Poppins Light"/>
              </a:rPr>
              <a:t>La oración diaria mantiene encendida la llama de la fe.</a:t>
            </a:r>
          </a:p>
        </p:txBody>
      </p:sp>
      <p:sp>
        <p:nvSpPr>
          <p:cNvPr name="TextBox 19" id="19"/>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617A"/>
        </a:solidFill>
      </p:bgPr>
    </p:bg>
    <p:spTree>
      <p:nvGrpSpPr>
        <p:cNvPr id="1" name=""/>
        <p:cNvGrpSpPr/>
        <p:nvPr/>
      </p:nvGrpSpPr>
      <p:grpSpPr>
        <a:xfrm>
          <a:off x="0" y="0"/>
          <a:ext cx="0" cy="0"/>
          <a:chOff x="0" y="0"/>
          <a:chExt cx="0" cy="0"/>
        </a:xfrm>
      </p:grpSpPr>
      <p:grpSp>
        <p:nvGrpSpPr>
          <p:cNvPr name="Group 2" id="2"/>
          <p:cNvGrpSpPr/>
          <p:nvPr/>
        </p:nvGrpSpPr>
        <p:grpSpPr>
          <a:xfrm rot="0">
            <a:off x="-3454256" y="1541483"/>
            <a:ext cx="10908612" cy="12919035"/>
            <a:chOff x="0" y="0"/>
            <a:chExt cx="14544816" cy="17225380"/>
          </a:xfrm>
        </p:grpSpPr>
        <p:grpSp>
          <p:nvGrpSpPr>
            <p:cNvPr name="Group 3" id="3"/>
            <p:cNvGrpSpPr/>
            <p:nvPr/>
          </p:nvGrpSpPr>
          <p:grpSpPr>
            <a:xfrm rot="-2700000">
              <a:off x="2556842" y="3625680"/>
              <a:ext cx="12149878" cy="4574709"/>
              <a:chOff x="0" y="0"/>
              <a:chExt cx="1079350" cy="406400"/>
            </a:xfrm>
          </p:grpSpPr>
          <p:sp>
            <p:nvSpPr>
              <p:cNvPr name="Freeform 4" id="4"/>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5" id="5"/>
            <p:cNvGrpSpPr/>
            <p:nvPr/>
          </p:nvGrpSpPr>
          <p:grpSpPr>
            <a:xfrm rot="-2700000">
              <a:off x="-299237" y="8693441"/>
              <a:ext cx="13087643" cy="4574709"/>
              <a:chOff x="0" y="0"/>
              <a:chExt cx="1162657" cy="406400"/>
            </a:xfrm>
          </p:grpSpPr>
          <p:sp>
            <p:nvSpPr>
              <p:cNvPr name="Freeform 6" id="6"/>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DBEFE1">
                  <a:alpha val="14902"/>
                </a:srgbClr>
              </a:solidFill>
            </p:spPr>
          </p:sp>
        </p:grpSp>
      </p:grpSp>
      <p:grpSp>
        <p:nvGrpSpPr>
          <p:cNvPr name="Group 7" id="7"/>
          <p:cNvGrpSpPr/>
          <p:nvPr/>
        </p:nvGrpSpPr>
        <p:grpSpPr>
          <a:xfrm rot="0">
            <a:off x="15644827" y="-1436083"/>
            <a:ext cx="4215192" cy="4215192"/>
            <a:chOff x="0" y="0"/>
            <a:chExt cx="5620256" cy="5620256"/>
          </a:xfrm>
        </p:grpSpPr>
        <p:grpSp>
          <p:nvGrpSpPr>
            <p:cNvPr name="Group 8" id="8"/>
            <p:cNvGrpSpPr/>
            <p:nvPr/>
          </p:nvGrpSpPr>
          <p:grpSpPr>
            <a:xfrm rot="-2700000">
              <a:off x="-262175" y="1908310"/>
              <a:ext cx="6144605" cy="1803636"/>
              <a:chOff x="0" y="0"/>
              <a:chExt cx="1384518" cy="406400"/>
            </a:xfrm>
          </p:grpSpPr>
          <p:sp>
            <p:nvSpPr>
              <p:cNvPr name="Freeform 9" id="9"/>
              <p:cNvSpPr/>
              <p:nvPr/>
            </p:nvSpPr>
            <p:spPr>
              <a:xfrm flipH="false" flipV="false" rot="0">
                <a:off x="17780" y="22860"/>
                <a:ext cx="1359119" cy="360680"/>
              </a:xfrm>
              <a:custGeom>
                <a:avLst/>
                <a:gdLst/>
                <a:ahLst/>
                <a:cxnLst/>
                <a:rect r="r" b="b" t="t" l="l"/>
                <a:pathLst>
                  <a:path h="360680" w="1359119">
                    <a:moveTo>
                      <a:pt x="1359119" y="180340"/>
                    </a:moveTo>
                    <a:cubicBezTo>
                      <a:pt x="1359119" y="81280"/>
                      <a:pt x="1279109" y="0"/>
                      <a:pt x="1178778" y="0"/>
                    </a:cubicBezTo>
                    <a:lnTo>
                      <a:pt x="172720" y="0"/>
                    </a:lnTo>
                    <a:lnTo>
                      <a:pt x="172720" y="1270"/>
                    </a:lnTo>
                    <a:cubicBezTo>
                      <a:pt x="76200" y="5080"/>
                      <a:pt x="0" y="83820"/>
                      <a:pt x="0" y="180340"/>
                    </a:cubicBezTo>
                    <a:cubicBezTo>
                      <a:pt x="0" y="276860"/>
                      <a:pt x="77470" y="355600"/>
                      <a:pt x="172720" y="359410"/>
                    </a:cubicBezTo>
                    <a:lnTo>
                      <a:pt x="172720" y="360680"/>
                    </a:lnTo>
                    <a:lnTo>
                      <a:pt x="1178778" y="360680"/>
                    </a:lnTo>
                    <a:cubicBezTo>
                      <a:pt x="1277838" y="360680"/>
                      <a:pt x="1359119" y="279400"/>
                      <a:pt x="1359119" y="180340"/>
                    </a:cubicBezTo>
                    <a:close/>
                  </a:path>
                </a:pathLst>
              </a:custGeom>
              <a:solidFill>
                <a:srgbClr val="61C2A2"/>
              </a:solidFill>
            </p:spPr>
          </p:sp>
        </p:grpSp>
        <p:grpSp>
          <p:nvGrpSpPr>
            <p:cNvPr name="Group 10" id="10"/>
            <p:cNvGrpSpPr/>
            <p:nvPr/>
          </p:nvGrpSpPr>
          <p:grpSpPr>
            <a:xfrm rot="-2700000">
              <a:off x="368260" y="1423043"/>
              <a:ext cx="3740576" cy="1803636"/>
              <a:chOff x="0" y="0"/>
              <a:chExt cx="842836" cy="406400"/>
            </a:xfrm>
          </p:grpSpPr>
          <p:sp>
            <p:nvSpPr>
              <p:cNvPr name="Freeform 11" id="11"/>
              <p:cNvSpPr/>
              <p:nvPr/>
            </p:nvSpPr>
            <p:spPr>
              <a:xfrm flipH="false" flipV="false" rot="0">
                <a:off x="17780" y="22860"/>
                <a:ext cx="817436" cy="360680"/>
              </a:xfrm>
              <a:custGeom>
                <a:avLst/>
                <a:gdLst/>
                <a:ahLst/>
                <a:cxnLst/>
                <a:rect r="r" b="b" t="t" l="l"/>
                <a:pathLst>
                  <a:path h="360680" w="817436">
                    <a:moveTo>
                      <a:pt x="817436" y="180340"/>
                    </a:moveTo>
                    <a:cubicBezTo>
                      <a:pt x="817436" y="81280"/>
                      <a:pt x="737427" y="0"/>
                      <a:pt x="637096" y="0"/>
                    </a:cubicBezTo>
                    <a:lnTo>
                      <a:pt x="172720" y="0"/>
                    </a:lnTo>
                    <a:lnTo>
                      <a:pt x="172720" y="1270"/>
                    </a:lnTo>
                    <a:cubicBezTo>
                      <a:pt x="76200" y="5080"/>
                      <a:pt x="0" y="83820"/>
                      <a:pt x="0" y="180340"/>
                    </a:cubicBezTo>
                    <a:cubicBezTo>
                      <a:pt x="0" y="276860"/>
                      <a:pt x="77470" y="355600"/>
                      <a:pt x="172720" y="359410"/>
                    </a:cubicBezTo>
                    <a:lnTo>
                      <a:pt x="172720" y="360680"/>
                    </a:lnTo>
                    <a:lnTo>
                      <a:pt x="637096" y="360680"/>
                    </a:lnTo>
                    <a:cubicBezTo>
                      <a:pt x="736156" y="360680"/>
                      <a:pt x="817436" y="279400"/>
                      <a:pt x="817436" y="180340"/>
                    </a:cubicBezTo>
                    <a:close/>
                  </a:path>
                </a:pathLst>
              </a:custGeom>
              <a:solidFill>
                <a:srgbClr val="DBEFE1"/>
              </a:solidFill>
            </p:spPr>
          </p:sp>
        </p:grpSp>
      </p:grpSp>
      <p:sp>
        <p:nvSpPr>
          <p:cNvPr name="Freeform 12" id="12"/>
          <p:cNvSpPr/>
          <p:nvPr/>
        </p:nvSpPr>
        <p:spPr>
          <a:xfrm flipH="false" flipV="false" rot="0">
            <a:off x="3746331" y="5317089"/>
            <a:ext cx="4229918" cy="1993349"/>
          </a:xfrm>
          <a:custGeom>
            <a:avLst/>
            <a:gdLst/>
            <a:ahLst/>
            <a:cxnLst/>
            <a:rect r="r" b="b" t="t" l="l"/>
            <a:pathLst>
              <a:path h="1993349" w="4229918">
                <a:moveTo>
                  <a:pt x="0" y="0"/>
                </a:moveTo>
                <a:lnTo>
                  <a:pt x="4229918" y="0"/>
                </a:lnTo>
                <a:lnTo>
                  <a:pt x="4229918" y="1993349"/>
                </a:lnTo>
                <a:lnTo>
                  <a:pt x="0" y="1993349"/>
                </a:lnTo>
                <a:lnTo>
                  <a:pt x="0" y="0"/>
                </a:lnTo>
                <a:close/>
              </a:path>
            </a:pathLst>
          </a:custGeom>
          <a:blipFill>
            <a:blip r:embed="rId2"/>
            <a:stretch>
              <a:fillRect l="0" t="0" r="0" b="0"/>
            </a:stretch>
          </a:blipFill>
        </p:spPr>
      </p:sp>
      <p:sp>
        <p:nvSpPr>
          <p:cNvPr name="Freeform 13" id="13"/>
          <p:cNvSpPr/>
          <p:nvPr/>
        </p:nvSpPr>
        <p:spPr>
          <a:xfrm flipH="true" flipV="false" rot="0">
            <a:off x="9837129" y="4449060"/>
            <a:ext cx="3351083" cy="3167352"/>
          </a:xfrm>
          <a:custGeom>
            <a:avLst/>
            <a:gdLst/>
            <a:ahLst/>
            <a:cxnLst/>
            <a:rect r="r" b="b" t="t" l="l"/>
            <a:pathLst>
              <a:path h="3167352" w="3351083">
                <a:moveTo>
                  <a:pt x="3351083" y="0"/>
                </a:moveTo>
                <a:lnTo>
                  <a:pt x="0" y="0"/>
                </a:lnTo>
                <a:lnTo>
                  <a:pt x="0" y="3167352"/>
                </a:lnTo>
                <a:lnTo>
                  <a:pt x="3351083" y="3167352"/>
                </a:lnTo>
                <a:lnTo>
                  <a:pt x="335108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2648746" y="3386607"/>
            <a:ext cx="12388602" cy="886461"/>
          </a:xfrm>
          <a:prstGeom prst="rect">
            <a:avLst/>
          </a:prstGeom>
        </p:spPr>
        <p:txBody>
          <a:bodyPr anchor="t" rtlCol="false" tIns="0" lIns="0" bIns="0" rIns="0">
            <a:spAutoFit/>
          </a:bodyPr>
          <a:lstStyle/>
          <a:p>
            <a:pPr algn="ctr">
              <a:lnSpc>
                <a:spcPts val="6759"/>
              </a:lnSpc>
              <a:spcBef>
                <a:spcPct val="0"/>
              </a:spcBef>
            </a:pPr>
            <a:r>
              <a:rPr lang="en-US" b="true" sz="5199" spc="519">
                <a:solidFill>
                  <a:srgbClr val="DBEFE1"/>
                </a:solidFill>
                <a:latin typeface="Poppins Bold"/>
                <a:ea typeface="Poppins Bold"/>
                <a:cs typeface="Poppins Bold"/>
                <a:sym typeface="Poppins Bold"/>
              </a:rPr>
              <a:t>BIENVENIDA Y MUSICA ESPECIAL</a:t>
            </a:r>
          </a:p>
        </p:txBody>
      </p:sp>
      <p:sp>
        <p:nvSpPr>
          <p:cNvPr name="TextBox 15" id="15"/>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F5F5F5">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BEFE1"/>
        </a:solidFill>
      </p:bgPr>
    </p:bg>
    <p:spTree>
      <p:nvGrpSpPr>
        <p:cNvPr id="1" name=""/>
        <p:cNvGrpSpPr/>
        <p:nvPr/>
      </p:nvGrpSpPr>
      <p:grpSpPr>
        <a:xfrm>
          <a:off x="0" y="0"/>
          <a:ext cx="0" cy="0"/>
          <a:chOff x="0" y="0"/>
          <a:chExt cx="0" cy="0"/>
        </a:xfrm>
      </p:grpSpPr>
      <p:sp>
        <p:nvSpPr>
          <p:cNvPr name="Freeform 2" id="2"/>
          <p:cNvSpPr/>
          <p:nvPr/>
        </p:nvSpPr>
        <p:spPr>
          <a:xfrm flipH="false" flipV="false" rot="0">
            <a:off x="11448958" y="2238375"/>
            <a:ext cx="5810342" cy="5810250"/>
          </a:xfrm>
          <a:custGeom>
            <a:avLst/>
            <a:gdLst/>
            <a:ahLst/>
            <a:cxnLst/>
            <a:rect r="r" b="b" t="t" l="l"/>
            <a:pathLst>
              <a:path h="5810250" w="5810342">
                <a:moveTo>
                  <a:pt x="0" y="0"/>
                </a:moveTo>
                <a:lnTo>
                  <a:pt x="5810342" y="0"/>
                </a:lnTo>
                <a:lnTo>
                  <a:pt x="5810342" y="5810250"/>
                </a:lnTo>
                <a:lnTo>
                  <a:pt x="0" y="5810250"/>
                </a:lnTo>
                <a:lnTo>
                  <a:pt x="0" y="0"/>
                </a:lnTo>
                <a:close/>
              </a:path>
            </a:pathLst>
          </a:custGeom>
          <a:blipFill>
            <a:blip r:embed="rId2"/>
            <a:stretch>
              <a:fillRect l="-49997" t="0" r="0" b="0"/>
            </a:stretch>
          </a:blipFill>
        </p:spPr>
      </p:sp>
      <p:grpSp>
        <p:nvGrpSpPr>
          <p:cNvPr name="Group 3" id="3"/>
          <p:cNvGrpSpPr/>
          <p:nvPr/>
        </p:nvGrpSpPr>
        <p:grpSpPr>
          <a:xfrm rot="0">
            <a:off x="9144000" y="6754969"/>
            <a:ext cx="3841488" cy="4549463"/>
            <a:chOff x="0" y="0"/>
            <a:chExt cx="5121985" cy="6065950"/>
          </a:xfrm>
        </p:grpSpPr>
        <p:grpSp>
          <p:nvGrpSpPr>
            <p:cNvPr name="Group 4" id="4"/>
            <p:cNvGrpSpPr/>
            <p:nvPr/>
          </p:nvGrpSpPr>
          <p:grpSpPr>
            <a:xfrm rot="-2700000">
              <a:off x="900397" y="1276790"/>
              <a:ext cx="4278603" cy="1610992"/>
              <a:chOff x="0" y="0"/>
              <a:chExt cx="1079350" cy="406400"/>
            </a:xfrm>
          </p:grpSpPr>
          <p:sp>
            <p:nvSpPr>
              <p:cNvPr name="Freeform 5" id="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name="Group 6" id="6"/>
            <p:cNvGrpSpPr/>
            <p:nvPr/>
          </p:nvGrpSpPr>
          <p:grpSpPr>
            <a:xfrm rot="-2700000">
              <a:off x="-105377" y="3061412"/>
              <a:ext cx="4608838" cy="1610992"/>
              <a:chOff x="0" y="0"/>
              <a:chExt cx="1162657" cy="406400"/>
            </a:xfrm>
          </p:grpSpPr>
          <p:sp>
            <p:nvSpPr>
              <p:cNvPr name="Freeform 7" id="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name="Group 8" id="8"/>
          <p:cNvGrpSpPr/>
          <p:nvPr/>
        </p:nvGrpSpPr>
        <p:grpSpPr>
          <a:xfrm rot="0">
            <a:off x="16113342" y="-432445"/>
            <a:ext cx="3120591" cy="3884316"/>
            <a:chOff x="0" y="0"/>
            <a:chExt cx="4160788" cy="5179088"/>
          </a:xfrm>
        </p:grpSpPr>
        <p:grpSp>
          <p:nvGrpSpPr>
            <p:cNvPr name="Group 9" id="9"/>
            <p:cNvGrpSpPr/>
            <p:nvPr/>
          </p:nvGrpSpPr>
          <p:grpSpPr>
            <a:xfrm rot="-2700000">
              <a:off x="24979" y="2346691"/>
              <a:ext cx="3920329" cy="1694505"/>
              <a:chOff x="0" y="0"/>
              <a:chExt cx="940228" cy="406400"/>
            </a:xfrm>
          </p:grpSpPr>
          <p:sp>
            <p:nvSpPr>
              <p:cNvPr name="Freeform 10" id="10"/>
              <p:cNvSpPr/>
              <p:nvPr/>
            </p:nvSpPr>
            <p:spPr>
              <a:xfrm flipH="false" flipV="false" rot="0">
                <a:off x="17780" y="22860"/>
                <a:ext cx="914828" cy="360680"/>
              </a:xfrm>
              <a:custGeom>
                <a:avLst/>
                <a:gdLst/>
                <a:ahLst/>
                <a:cxnLst/>
                <a:rect r="r" b="b" t="t" l="l"/>
                <a:pathLst>
                  <a:path h="360680" w="914828">
                    <a:moveTo>
                      <a:pt x="914828" y="180340"/>
                    </a:moveTo>
                    <a:cubicBezTo>
                      <a:pt x="914828" y="81280"/>
                      <a:pt x="834819"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name="Group 11" id="11"/>
            <p:cNvGrpSpPr/>
            <p:nvPr/>
          </p:nvGrpSpPr>
          <p:grpSpPr>
            <a:xfrm rot="-2700000">
              <a:off x="480843" y="1027974"/>
              <a:ext cx="3609436" cy="1694505"/>
              <a:chOff x="0" y="0"/>
              <a:chExt cx="865665" cy="406400"/>
            </a:xfrm>
          </p:grpSpPr>
          <p:sp>
            <p:nvSpPr>
              <p:cNvPr name="Freeform 12" id="12"/>
              <p:cNvSpPr/>
              <p:nvPr/>
            </p:nvSpPr>
            <p:spPr>
              <a:xfrm flipH="false" flipV="false" rot="0">
                <a:off x="17780" y="22860"/>
                <a:ext cx="840266" cy="360680"/>
              </a:xfrm>
              <a:custGeom>
                <a:avLst/>
                <a:gdLst/>
                <a:ahLst/>
                <a:cxnLst/>
                <a:rect r="r" b="b" t="t" l="l"/>
                <a:pathLst>
                  <a:path h="360680" w="840266">
                    <a:moveTo>
                      <a:pt x="840266" y="180340"/>
                    </a:moveTo>
                    <a:cubicBezTo>
                      <a:pt x="840266" y="81280"/>
                      <a:pt x="760256" y="0"/>
                      <a:pt x="659925"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6" y="279400"/>
                      <a:pt x="840266" y="180340"/>
                    </a:cubicBezTo>
                    <a:close/>
                  </a:path>
                </a:pathLst>
              </a:custGeom>
              <a:solidFill>
                <a:srgbClr val="61C2A2"/>
              </a:solidFill>
            </p:spPr>
          </p:sp>
        </p:grpSp>
      </p:grpSp>
      <p:grpSp>
        <p:nvGrpSpPr>
          <p:cNvPr name="Group 13" id="13"/>
          <p:cNvGrpSpPr/>
          <p:nvPr/>
        </p:nvGrpSpPr>
        <p:grpSpPr>
          <a:xfrm rot="0">
            <a:off x="-3533562" y="-2632035"/>
            <a:ext cx="10908612" cy="12919035"/>
            <a:chOff x="0" y="0"/>
            <a:chExt cx="14544816" cy="17225380"/>
          </a:xfrm>
        </p:grpSpPr>
        <p:grpSp>
          <p:nvGrpSpPr>
            <p:cNvPr name="Group 14" id="14"/>
            <p:cNvGrpSpPr/>
            <p:nvPr/>
          </p:nvGrpSpPr>
          <p:grpSpPr>
            <a:xfrm rot="-2700000">
              <a:off x="2556842" y="3625680"/>
              <a:ext cx="12149878" cy="4574709"/>
              <a:chOff x="0" y="0"/>
              <a:chExt cx="1079350" cy="406400"/>
            </a:xfrm>
          </p:grpSpPr>
          <p:sp>
            <p:nvSpPr>
              <p:cNvPr name="Freeform 15" id="15"/>
              <p:cNvSpPr/>
              <p:nvPr/>
            </p:nvSpPr>
            <p:spPr>
              <a:xfrm flipH="false" flipV="false" rot="0">
                <a:off x="17780" y="22860"/>
                <a:ext cx="1053950" cy="360680"/>
              </a:xfrm>
              <a:custGeom>
                <a:avLst/>
                <a:gdLst/>
                <a:ahLst/>
                <a:cxnLst/>
                <a:rect r="r" b="b" t="t" l="l"/>
                <a:pathLst>
                  <a:path h="360680" w="105395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name="Group 16" id="16"/>
            <p:cNvGrpSpPr/>
            <p:nvPr/>
          </p:nvGrpSpPr>
          <p:grpSpPr>
            <a:xfrm rot="-2700000">
              <a:off x="-299237" y="8693441"/>
              <a:ext cx="13087643" cy="4574709"/>
              <a:chOff x="0" y="0"/>
              <a:chExt cx="1162657" cy="406400"/>
            </a:xfrm>
          </p:grpSpPr>
          <p:sp>
            <p:nvSpPr>
              <p:cNvPr name="Freeform 17" id="17"/>
              <p:cNvSpPr/>
              <p:nvPr/>
            </p:nvSpPr>
            <p:spPr>
              <a:xfrm flipH="false" flipV="false" rot="0">
                <a:off x="17780" y="22860"/>
                <a:ext cx="1137257" cy="360680"/>
              </a:xfrm>
              <a:custGeom>
                <a:avLst/>
                <a:gdLst/>
                <a:ahLst/>
                <a:cxnLst/>
                <a:rect r="r" b="b" t="t" l="l"/>
                <a:pathLst>
                  <a:path h="360680" w="1137257">
                    <a:moveTo>
                      <a:pt x="1137257" y="180340"/>
                    </a:moveTo>
                    <a:cubicBezTo>
                      <a:pt x="1137257" y="81280"/>
                      <a:pt x="1057248"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name="TextBox 18" id="18"/>
          <p:cNvSpPr txBox="true"/>
          <p:nvPr/>
        </p:nvSpPr>
        <p:spPr>
          <a:xfrm rot="0">
            <a:off x="1220215" y="1185862"/>
            <a:ext cx="9525400" cy="7427595"/>
          </a:xfrm>
          <a:prstGeom prst="rect">
            <a:avLst/>
          </a:prstGeom>
        </p:spPr>
        <p:txBody>
          <a:bodyPr anchor="t" rtlCol="false" tIns="0" lIns="0" bIns="0" rIns="0">
            <a:spAutoFit/>
          </a:bodyPr>
          <a:lstStyle/>
          <a:p>
            <a:pPr algn="r">
              <a:lnSpc>
                <a:spcPts val="4949"/>
              </a:lnSpc>
            </a:pPr>
            <a:r>
              <a:rPr lang="en-US" sz="3299">
                <a:solidFill>
                  <a:srgbClr val="1D617A"/>
                </a:solidFill>
                <a:latin typeface="Poppins Light"/>
                <a:ea typeface="Poppins Light"/>
                <a:cs typeface="Poppins Light"/>
                <a:sym typeface="Poppins Light"/>
              </a:rPr>
              <a:t>En cad</a:t>
            </a:r>
            <a:r>
              <a:rPr lang="en-US" sz="3299">
                <a:solidFill>
                  <a:srgbClr val="1D617A"/>
                </a:solidFill>
                <a:latin typeface="Poppins Light"/>
                <a:ea typeface="Poppins Light"/>
                <a:cs typeface="Poppins Light"/>
                <a:sym typeface="Poppins Light"/>
              </a:rPr>
              <a:t>a rincón del mundo hay creyentes que redescubren el poder de la oración aun en medio del trabajo. En Consejos sobre la salud se nos recuerda que si oramos aun con las manos ocupadas, el oído del Salvador está abierto para escucharnos. «Si estamos decididos a no separamos de la fuente de nuestra fortaleza, Jesús se pondrá decididamente a nuestra mano derecha para ayudamos, a fin de que nuestros enemigos no nos avergüencen» (Consejos sobre salud, p. 318).</a:t>
            </a:r>
          </a:p>
        </p:txBody>
      </p:sp>
      <p:sp>
        <p:nvSpPr>
          <p:cNvPr name="TextBox 19" id="19"/>
          <p:cNvSpPr txBox="true"/>
          <p:nvPr/>
        </p:nvSpPr>
        <p:spPr>
          <a:xfrm rot="0">
            <a:off x="673029" y="9791994"/>
            <a:ext cx="9144400" cy="228600"/>
          </a:xfrm>
          <a:prstGeom prst="rect">
            <a:avLst/>
          </a:prstGeom>
        </p:spPr>
        <p:txBody>
          <a:bodyPr anchor="t" rtlCol="false" tIns="0" lIns="0" bIns="0" rIns="0">
            <a:spAutoFit/>
          </a:bodyPr>
          <a:lstStyle/>
          <a:p>
            <a:pPr algn="l">
              <a:lnSpc>
                <a:spcPts val="1680"/>
              </a:lnSpc>
            </a:pPr>
            <a:r>
              <a:rPr lang="en-US" b="true" sz="1400" i="true" spc="98">
                <a:solidFill>
                  <a:srgbClr val="1D617A">
                    <a:alpha val="33725"/>
                  </a:srgbClr>
                </a:solidFill>
                <a:latin typeface="Poppins Bold Italics"/>
                <a:ea typeface="Poppins Bold Italics"/>
                <a:cs typeface="Poppins Bold Italics"/>
                <a:sym typeface="Poppins Bold Italics"/>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DAHFpixw5s8</dc:identifier>
  <dcterms:modified xsi:type="dcterms:W3CDTF">2011-08-01T06:04:30Z</dcterms:modified>
  <cp:revision>1</cp:revision>
  <dc:title>Programa DIA PPT 04-04-26</dc:title>
</cp:coreProperties>
</file>