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39007-E256-ABF0-06DF-3AB4A4F76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F7707-F820-1F67-07DB-A548FCAE6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D966C0-7175-ED70-B15B-91355E3C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6DBE8-1FCF-5414-C114-A65C3932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2DCB53-74D0-7452-341F-61639259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5467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2D024-21F9-A38C-0746-5CB0F838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635C54-5956-5AA3-1A19-DC925A18E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5C573-9A90-BA17-2C10-5FD18268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AC61CC-F81C-0E3E-85CA-D55396C3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F01BB1-6720-9148-B173-0912FA31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8781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86B025-CCDE-FEAA-1D64-7B63D974B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779F1E-285D-FA37-191B-A233108D2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1230A-9514-CDC2-62B3-5B8788C1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1A3D5-CB40-2E52-F22E-7B9CC339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472620-D68F-1784-D304-650BFF80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798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D1CF0-BE18-A9C1-948C-9565506C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225024-5CB1-C0FE-24BB-D009B4176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12B54-F59D-4B7C-43EF-1A37F06B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866F6-D8A5-8E0D-31B0-40DCDA15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B87D6-9EB5-443A-889D-3804D5CB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589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FFA6A-F78A-D5A2-5EFA-1D3E6FB2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3FD7B-4182-6EA2-8C4B-7DA82F11F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2AEAA-7901-52CD-12E3-2FBB3B9A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CCCA4-101A-379A-4E65-1D6954C9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4C82CD-1DBC-3BDE-81D3-63D4D01D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4292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A9DB1-21FB-8A6A-E5E7-1460DB3F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152D2-03C5-9B20-C0F5-531C4DCB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443AB4-A0DE-99BC-9BC2-098907373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0681B1-F845-914B-0C7B-2715A4D9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9A80EF-F5C3-60E3-FC1F-4BA367A3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072E92-134A-956F-58CC-DCB9F753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231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DB542-4090-2ED2-67EB-C1E09EEE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80DB51-6A01-FCB0-B0A3-19524D31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A61492-30D2-3C9E-2DB3-2F54BF33E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56AAAB-2B42-259C-1A6F-71A19128A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2B8319-DD5D-D712-F6B2-61B393494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02FD95-E6AB-637C-BAE3-50896875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368D3B-12E7-659D-356A-ACF6C92B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A5A045-AA14-5220-72C9-E97823E8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380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DBE1D-BA5D-6E72-97AA-E8050E5F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066486-907D-84AD-0CA9-B5AF57F57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40A1E5-7A97-4791-BBB5-82F9FACB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9B887E-09C4-FA08-2E1F-CF72355A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88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890916-1286-FBB5-F027-5E3FB1A7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95A24B-F65B-EE54-5B3B-E26F5511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EC0F89-FA91-9515-F52A-A3193601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3187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672CE-3B9E-58E3-011C-39A5439E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51209-6C29-5737-D03C-3CC153443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AE0589-65AA-E376-7A4D-DAEDB8609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233D12-F257-D15D-7C08-748C21B7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70F26C-F24C-41F2-5147-D88BE1FF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51FE12-6292-8377-0DF1-D23211EC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0133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6003D-0BC6-0E5E-5C12-18DC5FA4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59F149-AF6E-5E49-2B51-D4DEAD7AD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288679-5B56-193F-8A35-B492E639E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30693-33D6-3C5C-D2F7-BA39F55C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235BE7-94A9-0DF3-0E81-2E1EADC1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69E47C-8F79-3129-36F2-B7EE7E5A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9160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9DA9F8-3142-2438-3680-7073863E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921D02-4C70-A181-50FC-5AC1C74F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999A59-BFAE-7382-17B9-555239682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26175-BA72-4B11-B32E-707DB7B4217E}" type="datetimeFigureOut">
              <a:rPr lang="es-419" smtClean="0"/>
              <a:t>29/3/2024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19956-0A5C-CA9D-69D7-D6DF1B947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3D07D-17BF-6576-82C0-F3CC830FE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8E4CF4-7FCC-4E34-95C9-AF688C91021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8620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D457BA5E-EFF2-8E58-4E24-BE38EB3C72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846BAFE-1FE0-4B9B-DAA0-F81E54DC4A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165547FD-D901-BFEF-54B1-67883DFBE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21A6F075-88CD-6980-C3DC-FBC6FD0D0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2B614966-0B88-60E2-8FB1-9DC6BD8B3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6EB93ACC-6129-425D-4BCE-B959BC110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4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68ACE2B3-7F1B-988F-36FC-19314B702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3C6262E-7BF7-DA6F-DA44-F2DF0D61E0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F6112BF3-677F-D783-91A8-7030FFA9E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3E8F6600-250B-8BDC-108E-83E16152AB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3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A42A73B-581C-BC2E-64A7-A7B8EF179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56A4CC3-9E1A-01D9-80D7-B161DB6766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0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B446FE28-6928-3E1E-1B1B-B0F9E7E1A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D391BDF4-258D-505E-BDD2-91A244CA4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2FA08B0-7DF0-1F9F-A470-EF4F67D73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C97B628A-093E-A531-8180-9518BC68D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F305A93D-DDD6-712B-1C1B-458ACF2E3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2E94232-07A0-9BBD-99B8-5CC73C604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8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AA80F9F-2FCF-FCA4-BA31-392D8A3A3D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47882965-B429-D639-C11F-DAD0DD8F5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3EFD0797-0912-873A-0B47-453314591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7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Office365</dc:creator>
  <cp:lastModifiedBy>Ulises Aguero</cp:lastModifiedBy>
  <cp:revision>2</cp:revision>
  <dcterms:created xsi:type="dcterms:W3CDTF">2024-03-28T01:40:33Z</dcterms:created>
  <dcterms:modified xsi:type="dcterms:W3CDTF">2024-03-30T03:33:06Z</dcterms:modified>
</cp:coreProperties>
</file>