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B929A-4E2D-C10C-DCA8-0DB588A5E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437451-02DE-1EFC-EECE-C129D2960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E067B9-B6CD-2CF2-9BD4-8EBCFF9A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D8FBF5-0ED0-035B-1D9E-74F012FC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F8D4E5-76A4-7A81-206A-0338A71E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5498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33334-ED29-9522-11F7-0CDBDF6E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D32EFF-084A-6209-7155-79A2BCD0E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CC6986-B6F0-1D48-9227-58EDB51D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B5B56-96BA-E848-D890-83866953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16F5D8-3F4C-86E4-3A83-1A6DBA68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5647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6097F1-1057-50BB-2039-8410C171E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B37287-3B28-D07B-FC05-B376BAE19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B5061D-41BC-18E6-BC44-935A15CC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9C81DA-9DB9-C322-FA7D-CF35C6C3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255990-3C58-DB29-E2DF-360A050A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0825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FF192-7A3F-E341-5F69-825D34E7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51D20-3C0B-621A-1FCF-99A5D2D7F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F43D9-D06E-4C2A-D7F2-F87897A3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545DF4-FD7A-39D7-DC0E-1A88DBE6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D2F21-5FF6-3602-DD76-8753A48B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4299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E0A45-0848-D60F-CFF3-322CE58D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D343C6-0EE4-809C-6061-C8718B578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B98E60-A0A5-EAA6-7C99-413445F0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78029E-31B7-87A9-037A-27ACE7A2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047B6-6A19-8684-996C-CDB15FC7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2781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F32E8-ABBF-20C4-80AB-6232A3F8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3385A3-3990-463A-4A84-ED4EE2056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788B35-A481-DEC1-88DD-2DA0B0E34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20FD86-2C89-1030-3108-4F722370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B9ACC8-B177-DD3B-AB17-9BED3F57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91A508-1CCA-4C1F-BB96-B8229A78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5594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C0160-4CEA-233C-2ADC-923012AF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332C2F-13FD-465C-2FB6-7B3E10D27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70C81E-594C-6DAA-7616-D2967A6C4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221779-DDC4-890A-09D2-1DDAE7187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2DE748-75EB-039D-2223-141D520F6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DBC063-2A45-DC34-86BB-B8E175DC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5F340A6-98DC-7693-9030-F2091A63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AFF8FB-7D22-00DB-68F1-9AA019CC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1775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33E2C-B927-6737-E19B-E37B90F0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07DB79-1D3C-6ABA-D0C4-A2F906A8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8E21B5-D959-D88B-F16B-A36FC9DF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F5180-3C01-47F8-62E3-064C4E52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0217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77CCF0-BB29-06DD-58C8-3643717F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D46DB7-B78B-55D0-6280-5E1B33B7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A7DCED-6AE4-A15B-0C4C-6E98DCDC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9144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2A73D-173D-3C6E-7C8B-E7F45DB4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860FA-1179-3843-C9AB-2C3012245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F9C47B-6585-03E5-29A9-289796F6E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0B8F45-FB2A-466D-ECF4-CF7B3C03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C6493-3030-F721-7DF9-109D514A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3945E9-BF50-0B77-41F0-3237C7DE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4194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BF88E-FB51-23B3-8B04-AE22A027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8A9C3F-13BE-8FBA-B26D-C8B00B3E9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C3E464-38F4-BD89-FD46-9709DE97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C76201-D24D-72BF-73C2-177A26A5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39BF42-19C6-D97D-21A0-EB924DBF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5DE54E-46FC-AC40-C6D7-C2332E0D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6082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BA7E5F-2812-BC10-6837-227EC15F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47B04B-8E01-75CC-1223-E91E11B6F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9961E3-5A08-808B-0746-9F6989B05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55CA3-F7CA-4BEA-8970-175DF0CA94ED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8106E3-3454-C6FE-5D9E-126689517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CF4174-236E-3344-DC47-16292BF14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0F0B83-C11F-41EE-97C5-EC609A2CE0C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90345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3B9ED710-AB92-13A6-6C03-66B45C60CE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7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DB24A0C5-B499-6B7E-59D8-269775A6AA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8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9D198DF8-D7F8-6D49-40B4-CA88647E6A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2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519E476F-B466-886F-488B-6D80BAE0FD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CA095A4E-0F4A-73AD-DB3F-F15925022C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9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BE202E54-FA3C-3737-82EA-F84B6263B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6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F987E68F-5412-20E7-EDD2-DB8E453FE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5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F1AE2F73-DDAE-605C-6A3F-65836F20B5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2DDE2442-B1FF-F80F-2E34-A34A41FC10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1CB84A6A-9D0F-085C-1A25-F06A50C25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45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92B573FC-CF77-DAD9-8553-6CA260B3A8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9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788E400-54D5-4F85-4305-E6231BBB4B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27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FEB57B73-B265-93DB-7C2C-BC523106D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5D570A41-42F2-4CAD-D396-BC1136A895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7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15AA8979-5947-A3F8-1266-FD5E70493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3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E26A23C4-570E-56D5-712A-4F56834A0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1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ADC509C3-E775-D846-0500-1AF7805656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56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B1DDEE01-E99E-4268-1F08-1F01B49C84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63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F3530824-F2F0-8C15-A2DC-B0F77E915F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85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0C136A0A-AD15-9AC5-F531-76211147F9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2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70EF5409-CD4E-5D6E-72ED-3D96F3FED4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85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CFA6EE81-0827-2DBF-0E09-740BFEDB81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1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A3861DE4-0C93-3C36-43E9-6AAA75C591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97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250DE37A-2933-B445-347D-4805C4F8A5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63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C40B7BB7-9A89-A26C-1F0B-4F122F881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38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176F8C48-09D4-C62F-5126-2AA9ECB1A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49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B276B2F7-793E-1B6E-5C06-E94414869B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8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50F1654C-DB89-09BB-2DF3-6CAE598480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5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6701913F-701A-0636-2F64-47F23B03C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7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1CEF07FD-83BD-B83C-FE0F-1F0E0D94F7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9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EF39BEA0-59C3-D06E-8128-F891B013A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97AF4471-848C-25E3-177F-1A19928D04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E7C32F95-E7F6-74F8-FEDA-7E91750B6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8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2025-03-25T17:38:26Z</dcterms:created>
  <dcterms:modified xsi:type="dcterms:W3CDTF">2025-03-25T17:39:31Z</dcterms:modified>
</cp:coreProperties>
</file>