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E9F98-4631-793D-346C-71C45DCD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406FA2-AD35-8981-FEFD-5A7D0418A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D4708-B26A-98D3-E214-64754AB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C4FA3-107D-B0E3-38F4-5979FEE0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C2DF8-119D-45D4-E94D-C3AAEE7D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275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843CB-25CE-CC6E-A9BA-AF1FB52E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F946D7-2EAC-31F5-E259-D204289D6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0E552-29BF-8118-C15D-0AC04D4F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7C689-5F7A-F02B-3216-E45FC37E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94262-34FA-8DB4-A64D-0BBD21EC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1971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358E68-78B3-B069-5772-8DF5D4298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130A9B-F5A8-ED9C-C6A7-E5F8210F1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53992-7290-BA74-72DA-B87A3548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DC573-0CD5-352E-6DAE-5E9B0ABB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5030E-58FD-7E9D-17B2-5F89207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1946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3D52C-3CFE-5771-B7E9-C8C96F67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BB207-B86D-1DD0-45AE-F51E732A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B87B2-DD27-38E4-1C45-ABD30AA6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2E441-43F1-D081-62CF-7E7D7B66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61551-E451-875C-3F1A-3CF72023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32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B4D10-C408-C233-C082-9B5644B8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756366-8F54-E83C-239D-59E73D397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986BF-FC7F-7C9C-D650-0BA6B3BD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52531-419C-32DD-5D56-ECDF5D6F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37112-76C5-85F7-03F1-A5726158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6878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779BE-F8B5-E9F9-71F3-9549CC58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F9ED0-80F1-4F58-5C35-1A9A6143E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505EA-FF21-4735-BD54-5DC622142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D6341F-09E8-FB52-7CA2-EAC37C8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266FA2-00EE-BE9F-DEFD-B8AFA0C0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77E5C4-AA04-0D90-4848-08AD90BD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514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7D387-EFCA-2A9B-188F-9CB8EBD0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204763-D82E-F3A4-A15B-D822511C5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3A8D2F-AD20-260A-7E3D-B06411224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D68837-F7C5-A55D-84DB-6E026C99D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6A584D-BF00-5FFE-35B0-6F68F18DF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0FEA55-839D-3616-791F-0D98351F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E72C6E-7EA1-BF51-54BA-EC8EADDB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AF70C1-5D69-1D48-825E-D53DBA07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810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4664D-F0A5-7ADF-3E33-554CA3AC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2AF4E2-04B9-D319-6699-168B4073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7D370-4B48-8F6F-D8B0-D7A24DBA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D0B8DA-C9F8-CB2B-BF6A-FB6A4B87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933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1E2161-A01B-4CC5-6D92-0430DD5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C9FCE7-0E9E-7118-A4EE-18B70505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3979E2-7C53-B49E-F603-E13CFDD8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462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F51B9-2524-75D3-38E2-700EC8A3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C317C-01DC-E82D-C013-750B21B2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B89D3-B375-1325-9416-5C75AEA6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63D16-1B4A-E201-E6CD-FA6D6E83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627288-FD46-06A0-7C88-46521794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6D783-1202-7C06-A29D-991E10D9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25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B094F-07C5-C30B-9707-CA5AA42D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326380-5FA2-4999-08E8-DA0B4FD3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D22F82-3EE2-6F60-C0F0-631D897D6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38D03-A089-471F-49AC-DDABCED7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332CDE-AB7B-02E9-E339-6B47A1D0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F4673-4CA2-3751-B6A8-83B6A076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5643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E9EBA2-5DC7-BDF1-C3CD-8E6F17B6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B764E-7AF0-702B-0152-E10E4AFA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AEE3E-92C5-9484-9C1D-544B137A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CC32F-B56A-4EA2-82E2-2869D0998681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1F841-489E-C870-5C61-807497DD6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15BCB-03CA-982E-2C9D-283A3843F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7FD91-392E-40C0-B12E-4B2F5AA731A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73913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0E80199-81DC-53F5-4095-D71512E59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F31AE18-39A2-603F-E07E-811605E64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C1852F2F-2920-7124-E3C3-B2DD94FC4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2A07AED-53D3-1AC2-ABAF-FAC52934E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8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09F0A0E-B6E2-FD19-F316-277008B5F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D2040F20-DD0F-E165-C505-EBD78A83D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5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2F7B5F68-B035-36B7-BE83-424F7910C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10967-AC56-8C02-C9FD-1C777B762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CDDAAC6D-5523-0E9D-5285-DE787B426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24C6B99-8B74-889A-98CB-71FBF26FC7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3A82BEC-ED35-AAC5-E68C-0485F8527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5093C95-3BB6-F5F8-554B-4D7576C29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71D42C1-05E6-26BD-761A-73B48858E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CEAD4BD-28E4-73FE-8B02-B02E32C30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3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20F6BE1-A8E8-4C1E-D4A4-2ACC5C99F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43FB0CE-E539-1AA2-1108-E4560A33E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5A664BA0-8DF5-F8CF-F163-3C6EBAE5C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754D00CE-06D9-E222-5711-7AD62A747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10F94B4-5469-E46F-F69A-4739C10E8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4225085E-D6DF-0697-5947-94124E4718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6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E3426B5-7CCE-7D9D-279D-9FA549491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74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FA7FDC27-FDF9-8DF6-6F16-65EC2A0643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2B4C470-EAD9-27BC-507B-326E8D1C9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1A3A2E27-D7FB-5892-4760-F0D21E22B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4B8372C8-6C83-AD3C-9B10-602986A4C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0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58ABEB8E-69E0-40D9-1E92-2C530F0E5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7CE7FB-2CC7-2BE0-2F85-3A42F31D04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C42482C-3300-D4BB-B301-AA6CA483E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B168EEA-272D-A838-F2FD-A2FFF7ACD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B77F01A-B4DC-F528-BE35-A12F8BC10F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63BBDA69-59D8-56DC-B04C-60D26D8A0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35B1AA8-6AB3-3812-D5EA-3D9AE15B7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4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BB8C3CCC-5C9B-3864-D48D-B67E1EC60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2025-03-25T15:42:51Z</dcterms:created>
  <dcterms:modified xsi:type="dcterms:W3CDTF">2025-03-25T16:39:01Z</dcterms:modified>
</cp:coreProperties>
</file>