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45536-E58C-D2FF-12DA-8D497ABA1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5B1708-6AB4-9252-5139-0A7152865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84CB83-2972-B473-2CC4-A1DD308F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5CBA9-33A8-D3F6-5C7E-6338693A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1AB86-4385-73F9-5743-26D2549B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8417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5498-610A-B310-C018-A569D847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F8083B-7BB9-4B41-A54A-88924067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495DE-7C28-BDF0-D12F-389FF38A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0222AF-9D79-8B1C-58CD-8F1B4D86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573BA-60FE-D0E5-96A3-139B6086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864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7037B0-5330-8019-1415-9FAEBBBF9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CD0DF9-F55C-349E-E43C-4B95351C0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3899F3-AEF2-D14D-6DE7-20BC34D9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7ED06-96C7-93CC-1B9F-625A3999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CDB22-D3B9-2862-2D88-6016AE80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029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0D7B6-AC29-B937-1795-621D8746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551967-147A-079F-8FA2-05FC808E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74D9B5-112E-EA6A-7F50-3E1974AA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9268A-2E02-B3B8-7B80-5E93EE31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EC7B8-C791-3E8A-2D12-36C5E7B7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7530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9BBF2-4393-45BD-4A4C-6291276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57CCF-CB96-B88C-CB8B-B27D3393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E1728-1056-734B-8507-AA193F9E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7CE16-A043-30E7-1B7B-7D2AEE41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D635B-4B6A-9ED4-9ECB-7300860D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94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E0C4E-AFC9-D431-FCE1-20A29D04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1A898D-D0C8-3BA7-A44A-2FF6D1298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20674-7242-A574-F972-19A22BAD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34C7D-5D43-FDC0-B67B-7AC0A82C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ECD70-93F8-A300-AD18-B5985FAE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D44357-9E9D-C7DA-19DA-B11A0430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23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8FDA-DC3C-0EB8-1183-1CA17D62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A2EEC5-2088-BBCE-B657-13489CFD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9A454C-336D-D0E6-7375-F276E03CC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6E7C7B-92FD-F6CF-AF79-401B86055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8E4A1-ED20-72D8-84EA-20289386B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B67DD6-8572-7B8D-F29D-5DD4A640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5D1452-FFF0-75BC-E7E5-A9BFCA5B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03A2D-B26A-0C47-8CE1-E6AB2EBF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7013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0758F-4D91-3807-01A6-D662C03E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F8968-959B-4D25-979D-8FE9F25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3A6C83-C75C-2F1F-5E5F-8217756E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29847D-2572-08E7-5DC5-EC6E888A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2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005148-F6F8-5095-3063-E7363567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B77EE8-9F46-48AC-7711-CBCB7719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93EA90-6DFD-3EDB-CC48-AC394599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62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331C2-2A69-1275-5482-2F391397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68BD8-2E9F-2093-2A11-E2FB28DC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694DC5-5623-D8FD-7F6D-C93B4864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8C2A7-FCB3-75A6-F13D-26669A54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E2DA35-6C83-6A5D-38EC-F3ED1353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AE91E9-E449-DDCA-09B3-9BA02EA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578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1AC33-9F50-DA84-6FFE-8E3D30A8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6D696A-AB65-FFC4-746F-76134246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234F3-0E32-0E37-E91A-EC2EF8994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9EEE9D-6A29-D055-724D-6D93A702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84740A-9DCC-B362-9896-F36DA317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48EC89-C016-5D11-EB08-1764CEA5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460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943423-3C43-064A-7A7E-57D12FC5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1DAA4-F049-318A-1AEA-5120D524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3D2C-7953-D0EC-BD5F-F674070CF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90C47-A8D8-45D7-A7AC-03EDB6DABEE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8135F-62DE-3D5D-41FB-E0E9734D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95DF4-52CF-0682-1137-15FBC8717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66B35-443D-4B49-AA58-B0FA13FF271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1480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DEF459D-31B4-1A11-D83C-231B97FE5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AC916D7-294D-153D-864B-77A3BB861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86B22250-D006-20EF-CFF4-C1F8A31A5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292361D-35B4-A431-5222-AF55A6499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CBBBE2B-754D-EF32-D7B0-3364A6E3D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6D55ED7-0A4A-6837-032F-B8134FB25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B86806F-CEBC-DA3B-115D-F8253A372C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CAC29-23F8-B959-7AE3-FE6AD36554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F1E1059-6842-9F29-23D9-87697CAC1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5BF9F716-0905-5556-7C5F-0062FC947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930DBD2-7EE9-1BFE-C764-FE1F3021F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909BAD3-B856-6620-2F3F-CB67F7915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9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6D56094-9A0F-6C96-29A1-DE76DCE99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1E7AAF7-72A3-8A44-BA49-289615E89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6949644-ED59-71E4-48CD-0F742E512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7570F9D-6221-D396-2287-9B11C14DD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17D1C45-3604-C426-2175-13A83362C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FE636E4C-1AC0-CA71-85EF-FD5689B90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05033A01-1944-500B-1882-9DE107DB1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33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A4B66C3C-7423-D9CF-594A-0420CBF2A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7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CD86EDA-52C6-533D-6E56-E53937DC5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4FACDE9-07D4-94A5-FF40-5A045354F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67A3A35-D2BE-7950-EEE9-E91FFCF84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72AD73B8-422B-42DA-BF16-98A4AB694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CDB2FDD-3A7B-6978-3E87-45FF31AEF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42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CA4F6EBA-3673-2028-9EF6-D2B0689C0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8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022316-63BF-646A-3431-68D21BDCE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476BD4E-57E3-67E9-6442-61653722C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3FA3D0B-BE83-2C65-7E3A-1FD764217D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7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63BEFA9-5B9E-67BA-080E-6A00F6A24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601C5B6-2A64-5F85-1B49-1A7D8F881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886ADD38-71A7-5AFF-B7EE-3838A9D82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9774443-0212-1621-882E-FC44C96B0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1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2025-03-25T14:44:24Z</dcterms:created>
  <dcterms:modified xsi:type="dcterms:W3CDTF">2025-03-25T16:37:16Z</dcterms:modified>
</cp:coreProperties>
</file>