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C262D-360A-18EC-3FEC-BE670B598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2743CF-7CF0-7AE5-C865-C0DCD6DFE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89892B-2843-EEA5-A558-39FE5A92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C262-0F62-46E2-ADD8-3E2042793F38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6D8E9-C82B-F377-938D-951D3C19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ADD6E2-67B7-144F-D124-0CCDE494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8B9-BCD4-4FD7-8F3B-5405A39B91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9783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8D468-32E2-81B6-528F-5E5F2D2B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61D582-9E79-DCBB-FA9F-402F59E69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F84575-2F70-2BB0-5C21-ADF42170F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C262-0F62-46E2-ADD8-3E2042793F38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3030AA-DE8C-6B6A-9535-DEF71306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866DD2-ECB7-09F5-D6F0-EA57426F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8B9-BCD4-4FD7-8F3B-5405A39B91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8221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348833-0298-65C7-75B5-AAFD7DD76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CF5A32-B45F-A8C1-6988-925CBF71A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DE3C6B-5BA7-E956-FD2C-B33207AA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C262-0F62-46E2-ADD8-3E2042793F38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37D8ED-3FEF-8C7A-86BF-F3A43997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7EBBB3-F5EA-0F3A-4B8A-3E96A333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8B9-BCD4-4FD7-8F3B-5405A39B91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387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F5BD0-A97B-A7F3-CA38-DC43C6B7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8E164A-CA22-CFF6-4D90-A99310A3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A951ED-E9F8-54F7-1615-0E33575A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C262-0F62-46E2-ADD8-3E2042793F38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1423F9-9C90-A3CC-CA10-8AA02157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0ECDBC-13F5-B577-9266-B5BAFC4A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8B9-BCD4-4FD7-8F3B-5405A39B91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524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AEABC-D03D-6276-1D0D-24A893F2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D92D3-AE57-ED46-0282-0DF4835EE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FD43E6-444F-69C4-C177-FED14485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C262-0F62-46E2-ADD8-3E2042793F38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CDE21-38DE-F3D7-9A99-9F33DEB3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C24546-00A8-899A-0923-8FF8E2F6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8B9-BCD4-4FD7-8F3B-5405A39B91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8211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DEE53-812B-DE38-780F-76BF174C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74A30-EE05-62AE-7B81-4FC3C6162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C2F9B0-78DF-479D-4785-647A46186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8F2076-A1F1-A0E3-84CA-34CFF8B1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C262-0F62-46E2-ADD8-3E2042793F38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36D9CC-69A0-A397-B37D-9FA29BB7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8515BF-6ACF-76AB-0C44-CDA2A8B5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8B9-BCD4-4FD7-8F3B-5405A39B91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5644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004D1-2A16-0527-FA9A-BE253FBF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93263D-8CD0-DB19-A710-0A07ACDAB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4AE548-6672-E32F-16EE-CADD6C2B3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64014C-045D-67F3-2492-855F93151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7BED56-52FB-A902-95E1-5E0A80FAB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BACE91-DC04-6549-8A46-ABC4E502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C262-0F62-46E2-ADD8-3E2042793F38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36FDC9-9D42-8154-25DA-2616BC28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E2E864-3126-5996-25E8-FB006408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8B9-BCD4-4FD7-8F3B-5405A39B91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3053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459EA-D257-386D-D8DE-0B4653C8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D3AE81-AC80-A887-F95C-45D7D932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C262-0F62-46E2-ADD8-3E2042793F38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CB29F0-C77F-DDEA-42AB-70224D6B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F716D0-D5E0-5936-9386-64A3B499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8B9-BCD4-4FD7-8F3B-5405A39B91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1533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03BD56-F804-AC6F-51D9-158F50D7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C262-0F62-46E2-ADD8-3E2042793F38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089ECF-3339-C7D9-6DAD-2A8B0511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5499BF-E522-47DD-8F02-8F4FA2F2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8B9-BCD4-4FD7-8F3B-5405A39B91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8358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BDE9B-DED5-561A-0140-6FEAF897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221C02-005A-863A-9E36-14A738F24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962096-C585-F84D-90A0-1AEDF144A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4792A3-DC1F-AF79-CABF-39CD75CB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C262-0F62-46E2-ADD8-3E2042793F38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368B44-272F-FFA8-182C-AE5DEB6A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925982-195E-7317-6E44-CBA9ADD4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8B9-BCD4-4FD7-8F3B-5405A39B91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6054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5E825-71BF-2ADF-CCAA-C4735432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18A771-DC1C-13F9-F52D-E575FDA91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E41376-A3D3-2ECA-300C-24003BBB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B6EF92-F233-FF83-4815-5B3B990F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C262-0F62-46E2-ADD8-3E2042793F38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921A85-8DFF-2FF4-5B2C-48CB5B35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753AD3-73F9-465D-BDD9-0A83AC53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8B9-BCD4-4FD7-8F3B-5405A39B91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6024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30A4F3-E623-3223-CB77-E2E19B8E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A29777-8BE8-9B2C-6237-88BB55DCB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38917E-C9CC-8D24-A248-1C73D1011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FCC262-0F62-46E2-ADD8-3E2042793F38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0417F9-8B38-42D1-73E3-3E81DA0D6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10EA98-BEA8-7911-7C26-8946D463B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27A8B9-BCD4-4FD7-8F3B-5405A39B913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99041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EA9B4C1F-23A1-59B2-6284-FF5BD826CC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9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ED99DEA3-8D4F-5D16-FF03-803E1BB711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0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B2E8F836-EEF2-5FAF-5996-38A3DBF671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6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E8A88083-A8E9-6F1F-C217-AB3A5FC639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6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9BFC9697-D6C0-09DC-0426-0E2A586517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18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990E2FF3-53D2-187E-DCFD-3224E53B3C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3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34016CA7-73A2-572F-B78D-B25B5FC0E8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3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87EC120E-65F4-4DA8-A7A4-FF4BA60C13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46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4DA2E3-4BBE-765F-FFF8-3D196E3947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14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95F5CDD9-2316-BE39-4B4E-12E8532788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5117A5E0-FD5E-612E-C2D6-2B556D75E9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3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54A01DC-3B0E-EADB-B08B-7C15F4A35F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6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67157E79-F952-0152-7741-8850642E2B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8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50734D05-0B2E-C7BA-36C4-AF818CB61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10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0978159F-A55D-F60D-2E95-C9C302E6A2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44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F759E6DF-5FE3-9F83-D039-CA7CC71BC9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43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17EA0609-4E58-8F36-EA40-3305832A86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32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01E31BEA-7389-B01B-26BB-FBDBF28AB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77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2602EB7E-25F3-3923-BCB2-CDFC90A939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3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7DA42BEE-49AC-82EF-6BA9-B931445CA2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75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87248424-B8BA-051D-413D-B7531FD2A6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72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84974CF1-B02B-4E90-ADD9-258BA1BFD9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3BC75AA0-947E-C2BE-2BF2-26BF0AFC64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36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D54117D2-DC06-7606-F9B4-7712652BA9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52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A13CEB33-C703-52F5-9903-89BDD4CF02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02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5B0F7944-8190-1CB9-60F4-13E214104C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9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C56F5A0D-367B-DD0C-9DA6-D55A2D07AC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23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2D586256-ECCA-BFFD-92B6-D76AE470EC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12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3636F0-E88E-82E2-77BB-0DDF9911EA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5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AAC6DA63-88B3-AB75-060E-60F63F22DA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9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9253E66D-92C6-DDFE-BE36-D8B6F6B77A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32430DD4-4E5B-A755-2D75-55D7646EB8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23E53718-497D-ED1E-50E0-80A83D11A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89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A18546AA-FDEB-2AE6-B651-1F2D3864D9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0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BA2A695A-A932-CA26-1987-43C6B16894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19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2025-03-25T13:42:37Z</dcterms:created>
  <dcterms:modified xsi:type="dcterms:W3CDTF">2025-03-25T16:34:27Z</dcterms:modified>
</cp:coreProperties>
</file>