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E8E28D-1714-E759-8D3F-D0C91E52C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1DCAEA-15C8-B694-3537-815711094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AA1C09-23EB-730C-AE2A-43EDA7CF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0DEE-EFD7-44E5-8290-41AA560D915B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FF410D-0914-5023-6EE8-CF23ABD96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49FF5B-D47F-12CD-0603-BD6894EB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ADE2-36DB-4E32-930A-893D41D9E98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9672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4D7147-2B36-9546-3A25-ECE9D23DA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08AA815-7445-1AA6-C423-884C3CEDA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5177BE-6CAB-FC0D-DBD0-8970F392E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0DEE-EFD7-44E5-8290-41AA560D915B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D7EE98-FA54-6CCB-84D6-94D4186A9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793EE9-CFBA-AC8C-9855-5DC1A2A38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ADE2-36DB-4E32-930A-893D41D9E98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95124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3C157A1-83BD-5DBE-70FF-FE53591BEC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F5E7CF-350A-3585-6DE7-802109009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4040E3-0243-3CCB-39F4-A80B023D0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0DEE-EFD7-44E5-8290-41AA560D915B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7B5E70-77B9-8A6E-1298-56AA6B745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C4120F-FEEB-2641-A425-561421331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ADE2-36DB-4E32-930A-893D41D9E98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5040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EBFD6-5517-AA41-7BAD-009DAFAAF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B715F8-AD39-37C6-AC1C-4F39B4ECE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56380E-3BD4-1D92-1949-3AC12CC20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0DEE-EFD7-44E5-8290-41AA560D915B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8D6174-0604-8C9D-EE63-DCDC9A71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14F027-F28C-4E97-5E82-B62505A4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ADE2-36DB-4E32-930A-893D41D9E98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80893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64B11-BAD0-645C-1352-8D98E8477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7113D2-B597-DCE9-5E18-F5BE4D1C0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651A90-B5F0-9D77-3AEB-7F01FFD71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0DEE-EFD7-44E5-8290-41AA560D915B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9398EA-703F-6141-2AFB-442317F5B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D1CB17-3827-0773-DEA7-B14A6B8F7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ADE2-36DB-4E32-930A-893D41D9E98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8963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6AFD88-CE26-61D4-0BB2-6C98022D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CFD487-5812-FCAE-D4BC-B61C76CD7F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2BEB98-1BC0-C254-0C90-B16FB7A0B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C85933-C201-5E81-244A-78B132574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0DEE-EFD7-44E5-8290-41AA560D915B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E60CAC-C7C3-3DC7-3015-E509417FE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008D90-95E2-A1FD-859C-D07575555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ADE2-36DB-4E32-930A-893D41D9E98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67385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D660E5-B4C4-98E5-F849-765D95BD3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E44BD7-3ADF-4748-B642-295BE6509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6E4FE3D-D846-A7DF-BA81-EE7321432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F1477F-1CF0-932A-0E16-27E78EED4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3D06B06-195A-20D7-203C-0DE4C919A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BE55C72-5C65-8C04-7667-70410847F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0DEE-EFD7-44E5-8290-41AA560D915B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83A1203-0AD5-4E10-BD23-844253A72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7AA1952-12C1-C5D4-1BB3-38F5BE99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ADE2-36DB-4E32-930A-893D41D9E98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731298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43EAD1-5F83-88AE-98D9-18CA18683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A4EC128-DB5A-01EB-A52E-14A56470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0DEE-EFD7-44E5-8290-41AA560D915B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E16CA6-97B6-5976-198A-C8D441996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FD8156-1D97-9889-7A00-F94A21A49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ADE2-36DB-4E32-930A-893D41D9E98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1961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317A06D-A2B0-15F4-3C1C-39A5F00F9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0DEE-EFD7-44E5-8290-41AA560D915B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5A33BFF-CF60-2758-B5EF-260CC562A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517460-44D8-F140-58B4-8F5F5D880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ADE2-36DB-4E32-930A-893D41D9E98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3692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A8898-2217-645B-88A9-BE7C6FF07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766477-39C3-15BF-833B-14B918D5E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AF7ACF1-6808-FB2C-47D0-DC96D26F3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E4CCEC-A697-C4C1-BDEC-C02B40A6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0DEE-EFD7-44E5-8290-41AA560D915B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1CFEC7-6268-BA6E-72DB-D5D779602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ACB272-C592-6B03-09DC-DD454CD9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ADE2-36DB-4E32-930A-893D41D9E98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7273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5BA7FA-DCF2-DFF1-FBF0-E9E565807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0B70C69-1952-5F96-A987-6DBEB95641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44F988-60EA-FF55-E48C-AFE0D0D94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3CEB4E-41D3-1DAE-8A15-16A525327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0DEE-EFD7-44E5-8290-41AA560D915B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BBF027-5715-C014-2515-CABB6FB48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23F3B7-E5A2-0B1E-ABA6-5562EE3F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ADE2-36DB-4E32-930A-893D41D9E98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291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5456C2B-7CB4-FFF3-10B6-E46BD04CD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5F80E2-D050-6FF0-04AA-99377DD72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B826F9-666E-5ACB-AD54-C1CD16FCF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540DEE-EFD7-44E5-8290-41AA560D915B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D65614-7CD5-B379-DB94-6796258A2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46A012-E0A2-F268-0DD4-C69AB3713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14ADE2-36DB-4E32-930A-893D41D9E98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253880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FF2FDB51-F07F-400B-0121-B9CE57C6C3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4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4BE530CC-A4A6-D962-1FF7-49F26AB44C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60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D5132EC7-7AD4-5E55-CFA4-0476F94EAC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6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D1271FA9-1A2F-5011-C382-D7E9FD41B6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83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210BAC2F-1F55-FFC9-3D20-D067A53147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97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07960ED5-65B8-6B40-FBB5-40E7DF0ACA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57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0D58C008-DDDC-E582-BF1A-A1470987A3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73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832D5AB-F23B-9F42-297F-E5828738ED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8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7B601CC3-4457-2156-80B6-ED4B54F436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27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06BA10AD-E2E5-6967-2B66-0D895C43CC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89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2FD40AF1-398B-5DBF-0BBD-8C3A08C200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08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5BA81677-6D66-96B3-FE53-8CA90B4CFB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2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9BB66DD3-EC31-1558-1BEE-0E578DDFEB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04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58010AD5-5646-CB37-7C0D-63AA41C345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25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1E751901-7DDD-2C80-8172-2E97DA4F4C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65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1CE9FFB3-EF3F-FD48-9E3F-2E05DB3BAD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45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4FAE8619-8389-67BA-24CC-9BEEC9AE9B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20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06884E5B-B09F-C43E-588A-4FDE17F129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56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A9B5934E-A691-E745-42B3-8563E45CF0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45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DE4CCD42-A789-F17B-E540-E5128AD959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85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9CA2D7F0-EAA5-87D2-CF95-67B0758039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4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C2BB6010-00F7-519B-FE0E-AF0F5A2EDB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95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3C6EF0DA-6E43-AA5B-6DFF-1B880A84EB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06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0">
            <a:extLst>
              <a:ext uri="{FF2B5EF4-FFF2-40B4-BE49-F238E27FC236}">
                <a16:creationId xmlns:a16="http://schemas.microsoft.com/office/drawing/2014/main" id="{5985FBA6-D2ED-442E-8A2B-D44385EFD1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88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1">
            <a:extLst>
              <a:ext uri="{FF2B5EF4-FFF2-40B4-BE49-F238E27FC236}">
                <a16:creationId xmlns:a16="http://schemas.microsoft.com/office/drawing/2014/main" id="{B3CAE38B-A0D7-A64C-6733-87A002B4E0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58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2">
            <a:extLst>
              <a:ext uri="{FF2B5EF4-FFF2-40B4-BE49-F238E27FC236}">
                <a16:creationId xmlns:a16="http://schemas.microsoft.com/office/drawing/2014/main" id="{60DEF0E5-F1D3-7CCB-4ED7-7857007D0B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724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BCFF80F-786A-C59F-9F15-516CF07D28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03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95E750CD-F727-7811-ED04-678C29A06C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4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915EBEA6-8676-E046-FB93-64468D917B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2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96F18A9D-4E60-23C3-2BAF-5635D511D3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79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64E39855-BE0B-4DD8-12BF-4CF138E646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88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C87B6460-2521-0D82-23EB-889AD09DB5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31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E329D076-322B-5479-46CE-E1FDFD3FE5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028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Panorámica</PresentationFormat>
  <Paragraphs>0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3</cp:revision>
  <dcterms:created xsi:type="dcterms:W3CDTF">2025-03-25T03:11:57Z</dcterms:created>
  <dcterms:modified xsi:type="dcterms:W3CDTF">2025-03-25T16:32:33Z</dcterms:modified>
</cp:coreProperties>
</file>