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DDBE4-D27A-0ACD-2EEC-E67DD66DE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80A9E5-825C-5072-9E20-7754A0C0D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7549C5-EBBD-9FC8-9900-9BA72A3BA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FBA7-D6D9-4FC9-9BA7-0371E65241AE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9CDB02-6112-5572-EF95-112748FEA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33E87B-6CFD-EC7F-972D-0880CE701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704C-D9AB-4175-837A-682DBB07692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96032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3EEF04-4F1F-EF98-FC65-C6027A183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17FA3D-62D7-65F9-BF1B-F3F9616BD8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349A87-46B1-4EE0-B0FF-4D82DE964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FBA7-D6D9-4FC9-9BA7-0371E65241AE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F216DB-2A42-B852-EAB2-30170D05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663937-CEB0-C133-4E49-BEDB89F14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704C-D9AB-4175-837A-682DBB07692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2639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F6CDBB-9DB5-E3A0-DA9C-E52863465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DA4CB53-0D8C-A3C6-DDBE-742CEF76A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90284-FFF2-C7E1-68EE-598618142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FBA7-D6D9-4FC9-9BA7-0371E65241AE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2F2657-6594-6236-A920-2CAB01C14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D32F8F-9A1E-81ED-0447-8C49C4881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704C-D9AB-4175-837A-682DBB07692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85713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F0B361-ADAD-5997-4B07-0CC95B856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F1EFB-496F-81C0-0287-915D6BE7D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68BEC3-E970-2B88-C5C7-66D4A41A3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FBA7-D6D9-4FC9-9BA7-0371E65241AE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A4C5FF-7C3C-5B77-8FE5-4A83B9C9A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0C132D-BB00-492E-1062-AD3B784B3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704C-D9AB-4175-837A-682DBB07692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19814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BFD1EC-D98E-C5D2-8196-16F3B9720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21C841-39B0-B553-57DF-6B03B4CA6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2A078A-97EA-361D-F228-23DB76262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FBA7-D6D9-4FC9-9BA7-0371E65241AE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466E13-45AD-481D-D760-637719150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6EE13F-6D7F-FE78-8612-F39561AF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704C-D9AB-4175-837A-682DBB07692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12138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07BCBB-6FF2-E148-9733-D490F0469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F470E6-AAEC-9FD1-198B-412A1A5FA2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089B00-FF2D-C3DE-03EA-EB66644F4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70EDF8-C874-D97E-1659-D7911D212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FBA7-D6D9-4FC9-9BA7-0371E65241AE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A64A61-4B44-F632-9CFE-E973CDB0E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DD78D7-0EBE-6046-AB45-48C677FA0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704C-D9AB-4175-837A-682DBB07692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1374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64792-F4AD-1C7F-997C-3C2001795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89611D-3DD0-2D9C-B18D-2F72F2259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1C9E54-8154-2053-9FC1-7FA2E1265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36B7874-2219-2316-4B38-9572DBCBA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7E95EF-57C8-F3E3-5F54-2A4E1DE016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DF1C9AA-74A7-DC0C-30E3-A38FF10DD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FBA7-D6D9-4FC9-9BA7-0371E65241AE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2AF2173-4444-CB4D-8B01-357919582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82B424-6D93-C321-93B6-CDF370DE5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704C-D9AB-4175-837A-682DBB07692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29364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C4967F-FEE1-4198-F89B-84B51A627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3E34B05-A400-B2A2-B4FE-E29D0A8F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FBA7-D6D9-4FC9-9BA7-0371E65241AE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E00806-7811-BE12-B71C-866DDF23C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FA30D1-F0A3-F308-0A92-F110BEEB9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704C-D9AB-4175-837A-682DBB07692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4511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801D3DE-F559-23A8-1327-B81E311EE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FBA7-D6D9-4FC9-9BA7-0371E65241AE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F353CDF-71EA-9078-CDED-E07054DC3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1BFD033-A0B0-44A3-7F1B-038D5AA79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704C-D9AB-4175-837A-682DBB07692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58551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3D0DD-F5F5-7AF8-3673-A45C4958A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54B33D-103A-10CD-65A6-9F629DAF7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EB2053-EC72-CDA3-2242-2FD31274E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86F66C-AB78-3C17-BF1B-558885649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FBA7-D6D9-4FC9-9BA7-0371E65241AE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048DCB-99E5-2BCF-93D7-016BFEBF2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CC2D83-8381-555B-4414-4BBEBB39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704C-D9AB-4175-837A-682DBB07692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06996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7884E4-AB46-9AB1-89D4-8FF5BB659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D178B3E-D5EC-6A21-3566-279AB73E1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65B9D0-889B-6DBD-A3BE-E7383A612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73006D-B798-E383-4E47-E01017CF8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FBA7-D6D9-4FC9-9BA7-0371E65241AE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134CBD-D8D7-8194-4D23-9355C9BD2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B8C73D-B3C5-73F1-538F-40083D873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704C-D9AB-4175-837A-682DBB07692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9990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714FB69-BA03-2125-AF4C-CBA47C2E8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8A3F83-FD48-EB2E-17F9-D4360F5DE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185291-9B8C-EC24-3074-6A12AA883C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85FBA7-D6D9-4FC9-9BA7-0371E65241AE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5A5510-3496-5F90-2FA2-0F821810C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7CEC0B-120A-59DE-346A-9627D2937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B0704C-D9AB-4175-837A-682DBB07692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231775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53B1ADB8-85C4-9D59-B541-ED6F754EFB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64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6CB712D7-B7C1-A8EC-898A-6DC3A8B1AA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31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7FCC0AE1-5095-EB37-8B28-0EB9F6E3D6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59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A04C38D8-F562-F492-5352-4B39568513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34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35F9FE9D-D1EC-5A46-905B-D95CBD4311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38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9AD6CDF4-C787-6FE1-0610-D7EE48441B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40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D7FA928A-C607-8E19-D774-1158E47492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83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C8A1047-E462-1FAE-4264-47116A5781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5C5216A1-9721-80D7-4F51-45A17313B8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61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8DDB298B-2F4C-02D5-3807-7C205922E5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66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0762D7C2-BDCC-D35A-D801-95E41F3E46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68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D3D8F2E3-8665-EE16-407F-44E7F1AC70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1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8C4CB00F-DBB4-F266-0DF4-417E9E9E45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96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90740FE0-C40C-726E-BD49-93C47261F7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2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696B9E33-806D-D45D-1680-65A034A7AC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81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A27AF573-E41F-C25E-1034-C48A1A4DBF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9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706BD156-52CB-C0D1-A5B3-A064CFA912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18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CFC7FF86-3CAA-67DE-FDC0-DC3CCC2F76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68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B61D3825-5FAF-C78D-AB43-9C6B11E00D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61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57AFCD2D-04B5-66F5-E2CD-5D0C11C557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98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EDFD236A-C563-9451-64FB-651C1EAA35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32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9A1FAC98-2D90-AA00-0735-923752665B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56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6E91FA47-9282-0133-036B-F32B5BB047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52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0">
            <a:extLst>
              <a:ext uri="{FF2B5EF4-FFF2-40B4-BE49-F238E27FC236}">
                <a16:creationId xmlns:a16="http://schemas.microsoft.com/office/drawing/2014/main" id="{C443968B-0374-F220-3418-6DF95C0E8C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99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1">
            <a:extLst>
              <a:ext uri="{FF2B5EF4-FFF2-40B4-BE49-F238E27FC236}">
                <a16:creationId xmlns:a16="http://schemas.microsoft.com/office/drawing/2014/main" id="{BBDC4043-B5F4-6BA1-FCFC-882C1993CD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449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2">
            <a:extLst>
              <a:ext uri="{FF2B5EF4-FFF2-40B4-BE49-F238E27FC236}">
                <a16:creationId xmlns:a16="http://schemas.microsoft.com/office/drawing/2014/main" id="{2A93FE6D-8D8B-2FF0-8FB8-2CCF0C2A80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61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14B30BF-CE4E-E79A-67FC-EA443860B6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90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D90EEE06-993F-78C4-A84B-57F7BAAA61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32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B4FFDD28-20CD-CCE6-48B7-48F25E1F17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91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42C44AF3-F5B7-C88A-1A1F-F75E40B8B2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38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F4CDA4E3-0DC5-D418-F6F2-C978D2F632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46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AD1340D8-019E-BF96-7AB2-1022C089EF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95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6C422B35-5630-801F-C405-59E2D22A0D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816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Panorámica</PresentationFormat>
  <Paragraphs>0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2</cp:revision>
  <dcterms:created xsi:type="dcterms:W3CDTF">2025-03-25T02:01:55Z</dcterms:created>
  <dcterms:modified xsi:type="dcterms:W3CDTF">2025-03-25T16:26:57Z</dcterms:modified>
</cp:coreProperties>
</file>