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E5CBC-14A5-C4F8-1E2D-F15881D84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8C3058-90D3-47A8-CEC8-619B27EF2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FAA7D0-B49D-6091-1A4B-DB3ED6D3A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2F5C-61C7-476E-898A-15043C4600DA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FA0146-ED22-1AF3-3462-B33D9A9C1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E88F81-E16D-4A6B-2A07-47E0C4AD1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CA9A-C3BF-497E-8371-5E066C736A89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2245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08AC2E-EF97-582D-E2E3-B4BBB93E1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A8413C-C98B-5862-48D5-778DC7A5B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6FE9B3-63AE-091B-5156-B4BF37E77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2F5C-61C7-476E-898A-15043C4600DA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F5C3D1-C523-A7C7-7448-FBC3017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C32BF2-97B0-0AFE-3342-7C64C7A98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CA9A-C3BF-497E-8371-5E066C736A89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8717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3292C52-B672-88DC-5646-966F29AF75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DC1E1FD-B2E6-B285-E2B2-7E31252FBE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92C25C-C7D5-9CF9-0407-21C6C072D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2F5C-61C7-476E-898A-15043C4600DA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E791E0-C0B9-DA39-D1A8-A1880580B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8F77C4-C3EA-3B4F-C87F-5D549E02E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CA9A-C3BF-497E-8371-5E066C736A89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03375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77B0FF-4D3E-7A7F-00D4-4E7E11353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331A08-3CA4-091C-1D03-7530C3D1B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EB6F62-8EF1-63B3-54E4-3136EF368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2F5C-61C7-476E-898A-15043C4600DA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74A932-F076-1A5E-BC57-21197DC02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8C49AE-66C5-381C-4E0F-436C3F00A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CA9A-C3BF-497E-8371-5E066C736A89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2060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13CC55-54EC-9E6F-F1CA-8DC0FD69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EE2C84-CEB6-7DE8-CA7C-315FFC564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27C107-C06E-7D13-4DE6-6FAA16D6E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2F5C-61C7-476E-898A-15043C4600DA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701FA9-B635-BDE2-1C2B-BAA2B3358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568BA2-D707-8776-7998-94D389792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CA9A-C3BF-497E-8371-5E066C736A89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8271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447B22-69ED-1842-A496-9AAD57081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B62B85-09DF-C4D9-8677-FBC6C41637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BC0C6C-DB9E-EA60-0C5F-2BE4D7EFC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920EF3-A791-00DE-09AB-BCF8C15B9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2F5C-61C7-476E-898A-15043C4600DA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A4552D-D88A-23B1-6324-715BD43A3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0B34FB-A9B9-20BB-1C64-6F864122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CA9A-C3BF-497E-8371-5E066C736A89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36296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0914D0-D599-96C4-CBCC-EDC6065AA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3F50A6-6FF3-C83D-1130-FED01DC2D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DF7BC74-FB93-EE1B-D229-4BAE06C72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B10498F-0FEA-B1CB-0655-12E4BE130F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1351E9F-0848-B975-3361-86A701DD22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468DCC7-1A60-F620-3B71-7999F0FE6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2F5C-61C7-476E-898A-15043C4600DA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47D3CEF-F562-1E5A-BFA5-DCC7BAA5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7474DC5-2BE9-17E6-21A0-9BC6E8871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CA9A-C3BF-497E-8371-5E066C736A89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9876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0630CF-1ACE-4BAD-BB2C-F58920264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3B45E21-8CBC-618C-79AB-C1F886AC3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2F5C-61C7-476E-898A-15043C4600DA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6F0EE02-6727-E866-394D-45AA5B879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D77C417-17B0-C971-D4E4-05EA7C7D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CA9A-C3BF-497E-8371-5E066C736A89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089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AC3997-CC4E-8187-4B5A-07C53AD15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2F5C-61C7-476E-898A-15043C4600DA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4F6741-BEE0-ED22-7960-83889992F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AEDB3F-4E17-D754-B7CE-3E76DC29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CA9A-C3BF-497E-8371-5E066C736A89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01124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195E66-56BD-7F32-3522-A52CB571C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2A7618-99B4-6341-8922-01549D885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3238F5-A792-07CF-7816-6DB176DCD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5BDF38-569A-380A-5D2D-E08C7590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2F5C-61C7-476E-898A-15043C4600DA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4A508F-590A-EE9E-871B-9229321C6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CC3B53-6A87-5E04-C9F0-184E7388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CA9A-C3BF-497E-8371-5E066C736A89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6479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325B8F-7346-1B29-0512-4136CCCF5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21603C-DD0B-4A5B-C731-B76C54860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6E45CC-FC75-9C39-F00C-68AFF9EF2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F9EA85-1C8A-22A2-8BB4-88DAE02B2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2F5C-61C7-476E-898A-15043C4600DA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E62457-0DF8-F668-06CE-9651DF2F8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67F0BA-7839-8F44-58AB-478818067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CA9A-C3BF-497E-8371-5E066C736A89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61906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F2CA237-84E3-F961-C7B0-40B982774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D6982F-C445-A318-E4EE-AE0332D8B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B3DE66-22F0-56F2-CB20-46D69E6B75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102F5C-61C7-476E-898A-15043C4600DA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F8CA60-249A-749F-6271-5DFB7DCE88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7FFA19-E715-14C9-143D-1AF0AA0B0D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6BCA9A-C3BF-497E-8371-5E066C736A89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9316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C81AD53C-8623-6042-C914-6D573D9B49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11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ACA5A338-9C0C-063B-9749-DEE3164D2F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50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709C1DE2-689E-CCD3-7BC0-27F52EE351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71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12B555DE-7437-E881-F372-EDE9345E86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90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61F0FB03-DD9C-CE04-7C0F-FFC2105684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61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329630D9-E889-3FA3-BE99-7EAD8780D8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32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558D771F-D2F8-E238-5FC3-C418FF94D8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72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DDD9431-82E7-23A6-FF8B-A150DA10D5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56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A08D71F0-AD1F-BFEE-35D7-D4EB9F556E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72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4DB5C681-9469-7F18-B11C-487369F584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63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5E5CA38D-4462-B9C9-556E-3AADF02AFA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3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FA1BCD5F-E5BD-9690-C2FA-769C693E55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31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8239A36B-79F8-050E-310D-8E24CA413E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51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A98CE889-CE34-B9FD-AE61-9B5AC67A5F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04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1DB6FAB0-C2E2-425C-D6DB-27D6C7FE01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41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8C752561-E28F-B58F-C08D-7702A98624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5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44A1C4D5-E60B-5EAA-C255-A899C35B73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36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41724F1A-4FEB-0451-881A-624262360C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24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930FA073-4566-6C07-65ED-71D96FA99F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28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B48558D4-5ACF-1318-B0DC-11E0EFE337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22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DC322087-1F1F-FB98-6860-84B5BC413B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19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2DEE75BC-71FF-A770-CD10-66D39417E9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6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BBC20D9C-A8A2-2704-C931-D29FA14F1B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1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0">
            <a:extLst>
              <a:ext uri="{FF2B5EF4-FFF2-40B4-BE49-F238E27FC236}">
                <a16:creationId xmlns:a16="http://schemas.microsoft.com/office/drawing/2014/main" id="{53D5845F-4BFA-678B-9AFD-A376DE485C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44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1">
            <a:extLst>
              <a:ext uri="{FF2B5EF4-FFF2-40B4-BE49-F238E27FC236}">
                <a16:creationId xmlns:a16="http://schemas.microsoft.com/office/drawing/2014/main" id="{A49D6DB0-BBC7-21BC-8483-ACAD88E32C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15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2">
            <a:extLst>
              <a:ext uri="{FF2B5EF4-FFF2-40B4-BE49-F238E27FC236}">
                <a16:creationId xmlns:a16="http://schemas.microsoft.com/office/drawing/2014/main" id="{186DC081-7751-C2D4-3389-DAF6A643D4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345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86BC42D-818D-5303-9B86-A073B9B588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33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4BE5D3E5-CFD0-AEF0-2777-F183ED8CCD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89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C3684E48-1D7B-5B78-62BD-EE43636870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43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D726DCC2-2102-2910-CFBA-4A6C279299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93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B629FA9B-9046-01EA-C6A6-47434AD310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78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9756525F-C036-F220-0DA2-108DB7811A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34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AEAEAAC2-CB83-8C95-7D1A-756068529D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00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Panorámica</PresentationFormat>
  <Paragraphs>0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2</cp:revision>
  <dcterms:created xsi:type="dcterms:W3CDTF">2025-03-24T12:39:10Z</dcterms:created>
  <dcterms:modified xsi:type="dcterms:W3CDTF">2025-03-25T16:25:35Z</dcterms:modified>
</cp:coreProperties>
</file>