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DB766-CE76-E1A8-64FF-27372183B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079F1A-C971-679F-2C30-8CA94CA59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452A14-C3CF-2FCC-7EBD-A849FF6D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E1AA-2DD3-4088-9CA8-FE740B6C4957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70075-ED56-E0F0-298B-207F29AE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4BE4FD-3E82-2416-00F7-30CB813E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5F79-6B7E-4930-8177-0BD1F58C432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7318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10A21-2C26-4CE5-E7C4-AC7100B4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A40F39-8100-28C3-1F4F-36D77743D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0E58DB-2BFD-3359-68DA-F34B016D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E1AA-2DD3-4088-9CA8-FE740B6C4957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585A32-A2CD-57DF-BB30-90C21DFD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FB824C-E7B1-F397-1B6D-3007D69E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5F79-6B7E-4930-8177-0BD1F58C432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8452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639B5D-4F17-B02F-BE01-124FF38FB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9993F3-2F3E-DC34-7609-E0C1F6EDA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FDF180-45E7-DDD1-9777-757C3791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E1AA-2DD3-4088-9CA8-FE740B6C4957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64A0F5-FE7E-5F34-834D-7925154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8D859D-E6FA-CE90-6A76-D0DA6945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5F79-6B7E-4930-8177-0BD1F58C432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4999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B01B0-867E-5AE2-6DC9-73792293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94A9D0-23D6-F542-99DC-BCD9DDE8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C0D729-B977-F2C4-EE33-C801F937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E1AA-2DD3-4088-9CA8-FE740B6C4957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84DF88-23C2-C276-F54F-ECCFAD18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ED69B1-4E80-353D-1787-1EC1BB7E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5F79-6B7E-4930-8177-0BD1F58C432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7695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44417-3318-4604-8B0F-6C973232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4EAA54-57ED-199B-EAE0-446424D11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097BF-EF50-8920-D8F4-E403AE78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E1AA-2DD3-4088-9CA8-FE740B6C4957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17F263-CC63-7F2A-DD2E-042D6E0A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B24664-DE28-60C0-7C08-D8C15FAF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5F79-6B7E-4930-8177-0BD1F58C432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4491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453BC-6FF2-D925-B53E-735A0E31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12926-D50E-AC82-9CB1-69EF2C16A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6C5AFC-BF5A-CC63-7115-B2A9C96C2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940842-8687-8F4F-60F2-265799B9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E1AA-2DD3-4088-9CA8-FE740B6C4957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CEF6B-4562-A07E-3B0C-D394C786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CD9A5D-194A-187F-D329-D533448C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5F79-6B7E-4930-8177-0BD1F58C432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5454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6972F-6863-90E8-3173-DB154CE6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2BC43-A12C-4F03-8B28-DCB1B7411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1F6667-31F4-B72E-5C73-EBD1983E3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C6361E-5E25-0422-4427-2E4488DAB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925E13-6406-E22E-C592-2F52620C8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C77403D-C623-8530-C514-F9953E1C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E1AA-2DD3-4088-9CA8-FE740B6C4957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EE4CD7-960C-2712-570C-4060B5E9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91EBB3-3F8A-1669-8169-F28FF070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5F79-6B7E-4930-8177-0BD1F58C432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2620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274BF-7748-5B96-FE00-438B2682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1D2A83-5B5A-006C-C46E-CAF8357E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E1AA-2DD3-4088-9CA8-FE740B6C4957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151BF9-573C-AC97-2754-F3CF6B71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48400A-9DC5-40B2-8C1B-BFB48EB1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5F79-6B7E-4930-8177-0BD1F58C432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3015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9AACD1-0E50-5D41-A9FB-C747292B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E1AA-2DD3-4088-9CA8-FE740B6C4957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626153-097B-B62F-FFC5-2F5F3900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38621D-7C61-93B7-EC02-817C4CE5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5F79-6B7E-4930-8177-0BD1F58C432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4461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80943-99B5-DDA7-D912-8C9F6220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EE2DE-9C9C-D3BA-9041-4A5227DAF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044E03-BFC4-89EE-A326-50C89ECEE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021BC3-744F-036F-9BF3-2AC13727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E1AA-2DD3-4088-9CA8-FE740B6C4957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4AE727-426B-6DDF-2FA2-4B8572B9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19F06-A775-A5A5-0559-E2042202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5F79-6B7E-4930-8177-0BD1F58C432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2086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ACBEF-AE0A-F284-E45A-81C5F954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56BCE4-8E47-C2DA-6581-80740F5E3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23FA35-495D-89EE-A195-E58689FB8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5A106A-1D0B-5350-6BD2-3D16D4FE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E1AA-2DD3-4088-9CA8-FE740B6C4957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EF0815-20B9-7FB7-AB61-5208C45B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EE539C-1543-F477-4157-B5A0A205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5F79-6B7E-4930-8177-0BD1F58C432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7435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3BBA64-5328-253D-0352-CF5CC438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1603E4-437E-F8CC-02A8-6685EBDB6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0543B8-D4E6-AE6F-17C5-CD96CE25E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DBE1AA-2DD3-4088-9CA8-FE740B6C4957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374232-1296-E45D-1CB5-A3317C888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A9ADA9-4F1B-3F03-6E83-0F91DF9E0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C35F79-6B7E-4930-8177-0BD1F58C432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70350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2AFA969E-DD51-F6AF-D89D-07F2FC8989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2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81423AAE-791E-0C09-EE71-8BB72F5EBB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4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E7BF27C4-DAF3-4B11-CFC0-FCF90C141C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0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97B27697-6F3F-6115-BC7E-E5A8093B9B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34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44BB788C-8589-4652-5CA2-BB87A4B368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2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AA9BD94D-83F7-C8C1-5BFD-27D651FD78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7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81469AAE-20E2-D4F1-46AD-9554DC02DB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2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E7799CAA-61B8-90E2-88C6-B4A635E060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40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5F990E61-33DA-124F-7EED-6ECE210A4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06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83EF8BDE-AEF5-AB2A-2B1D-480ABFD4C0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8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C0FC1B-AD07-A3E7-7D01-171C32C88D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5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1C235B5C-FB0F-0BA7-AB6C-062A8DAC2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36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89E65ABD-4F5B-BEE0-9F92-5D3CB6DDD5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40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29CE4039-1DB0-DF45-9474-2445C3620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67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838684A7-B745-AF51-5607-7DE995585B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C18BE94F-9DAC-18CB-FDC4-9406F3DEDB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20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2CF345A8-A148-C9ED-63CC-5688BDE339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44B23241-1391-F0D4-688B-473F291C8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39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1E929423-6996-622D-11F6-D2AB7CE50B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61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020E431C-DE2B-4604-E9D4-6514C6FEAD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69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EB1ADCE9-623B-3869-A6A4-1BA02D4C88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94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0352D6DC-760D-B404-FF76-03AE625519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6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F46CB9F2-4AB9-E447-4DC1-25071C9FE0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01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9B6004DF-7008-657F-0262-3DD41F7F9F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60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C385D1E3-B2B5-939C-0343-84FE102F4F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66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CCAAB819-9870-A896-40F1-0E0187B2D5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91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84D7631A-5087-0434-FA8E-0F7F66622C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62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3B921BB2-FB0A-EFE6-4BD3-B577E98DC5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55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CF38EF7A-C5C8-93CF-08CA-570F875260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3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876A2A-59FA-7621-DA7A-D9A56F8CF6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3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987B5620-12D8-5E75-78CC-CBBA98D1B5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8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3494496-D12C-EC55-31BC-D643243FA9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2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A35CC37C-7514-21B1-F02C-611C133E19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5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0789CE15-058C-0CB8-B5AF-CBC8335038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8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275F0538-9B39-1501-C49D-D3552B8F85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7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C5399485-3DF5-BDCE-F410-6F957AAFEE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8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2025-03-24T11:26:32Z</dcterms:created>
  <dcterms:modified xsi:type="dcterms:W3CDTF">2025-03-25T16:24:14Z</dcterms:modified>
</cp:coreProperties>
</file>