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7DF06-7E21-B281-DDA4-F5F62D9E7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C68753-48BE-3A58-1F79-5B81AF16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D20736-7CB5-48A3-C98D-FF2CC301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0D2BC7-D0EC-D823-74E0-62950F75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5AD2-FFF4-A59A-77C2-039E7B2D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188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E55DD-7669-C32E-4192-E28823E8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90A0F1-099A-6B0F-D691-5594D8C70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3B056-8836-E3F3-1BC3-47216379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74027A-5BF0-A3C0-BC39-CBAED2A9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7FE310-7708-2DF0-2A6A-C90066C4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5822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B784B2-4508-ADF8-1985-C7987B824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01D156-74DA-CBC3-6030-7080CE42A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827B4-7FC3-3571-EBF5-886D8AD2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C39F56-5DB2-B101-D8ED-9F6F02A7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671859-ECF4-2105-9A6B-89FD1E30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2568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80C28-EF23-DB27-A4E6-7DAF692A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27996-4F74-1BFF-2729-BF82994FB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55389B-2413-0DFC-C86D-7352683B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01A5C-0A91-3E79-395D-AEC0AC7A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5C9E1-17EC-35A2-9B0A-45EDE04D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554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529A9-6356-D5C4-7888-BD460AD8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9AF5D2-A96A-C96E-FC61-D4D9D87D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DBB61B-F5D8-6A3E-CED3-66165B8E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1EE20-84A1-5CE2-CF16-6580E11A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26E7D-F8A1-2716-F495-F0AA7BA8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3650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2AB1A-5575-86A3-1450-5A48C93C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7999B-4335-1875-C90D-757D84F7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2D6113-27F9-D286-F31C-2FA130999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C7F73A-A6B4-D478-A4B4-201A0B6A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612273-F596-7E30-45AE-62FA3F88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C4AA15-1F97-03F8-0DCC-6E45B06E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9299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90F9D-80EA-B850-6A7D-07E999E9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481AB4-755A-3560-B0C8-5F645256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CCA1C-BBCC-87A0-C6E0-7AA65D3D0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C4CCAC-ED05-5354-F32E-54FC0C59B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8F9B86-D028-0C9C-4D7F-C453F5DC8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4C15B8-5D42-8BFC-0BBC-890DDE88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82A2F4-FAAB-AA00-805C-1B580C02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4CCD6F-8EBF-5962-3461-44060FA7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082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4E487-A971-3768-307E-18C374C1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5A3B4F-6AD4-5969-F871-56548A83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E207DA-884B-5C8C-C722-993868EC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D8FBB2-2630-C32C-28B2-3F0AF766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6450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A4548B-14F7-F785-5EE3-DE6B0546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054A70-0A84-6B3F-D26D-BC0B69B2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F1A4B7-D0D8-C8BC-242A-108D1F67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24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D6F55-291E-5909-B34D-1D905670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B46076-E0DC-C319-B322-C7C8E6360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21CC96-9B6D-3E1E-7EC5-C99A391EB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7AD837-029F-81BB-2B40-A7E45A4E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B6B204-74AC-64DE-6AD3-B1620032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87B003-BBA3-53C8-32F7-09D9AAD0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770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20D90-1977-ED0E-2999-F7EEC07E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315884-5D3D-F013-3CD4-A28CD1A24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BECA65-57EE-9FC2-374F-D7C17E00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A21AC6-59FB-2F89-455A-3707AA2B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5C9456-7F1D-23E5-F299-EF04B9A8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CAAF52-79FC-19E4-8408-4CDC294D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7250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799FD1-8389-8194-8DB3-DA052CD2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90384D-73F7-3F11-BDA9-F7AABBA6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D708BB-E43B-59DB-0B0C-22F66BE64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06438A-46DE-4E5D-A2D0-D5A0C5A35C9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D64390-56EC-6275-F0E5-CA6202F5A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33D14-8AD1-785D-8A82-ED9F909FE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2197E-81FA-481C-88B3-1C4F9213D01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61901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6275F80-9161-93E8-6214-1C9A426F0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5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BD6037E7-E652-0E3F-DF86-CA35F27D1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6B26464A-0CB1-0D88-E53C-49DC7CCCE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0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25F5D65-F3C5-4A54-1C66-53613AA123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57D96499-31AC-FB09-7C56-0B2231F6A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2C92D217-F7E1-D858-97E2-CC9079834C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5774AC2B-5622-6E87-A78F-4C103437C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7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BD8B9ADB-ED0B-B55A-C438-272F3D645F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1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B2D43ED8-CF2B-92BC-B0F1-650D8A9C9F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6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A99A3E40-271B-0B4D-18B3-B78C82A77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6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C964318E-E1A7-8733-51D2-0678EE2322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7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859B458B-CBDA-7BB5-C4A5-D82E054E6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65C82AB5-A6FA-548F-0C2C-A1717EA9BA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45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47D7E6A8-BB28-9456-AC95-EC3AE5480A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E9474228-841A-72B4-9650-23E6C2BD53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0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1A3B422D-0B50-CCEF-E865-7D3DEDE63D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46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4BC7D942-6A14-3C21-772C-EB329C1A5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90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AF9BDB18-FC1E-DAA9-7DC6-F1FCE6FF3F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77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0801570D-0517-BC19-142F-FE9D0F9591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77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79F8328D-BC49-F445-F2F5-02CCF90C5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2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6F5C4FCF-9EB1-450E-9095-491E1DCFB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3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91FCBE1B-BFEA-800F-5E21-15444C693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DFB9B9D5-1CC1-FA68-B69F-743624B8E0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30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F102196B-9240-4D9A-C14E-C20CCBA410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5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EE52E979-F785-7CDE-D2D5-EDF74523D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39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D0BAB073-CCAA-8A7E-3D13-13FBD357C2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1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9DD6057E-5041-EDF0-59C0-5DDB1ADCF7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8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C063C963-07E8-775B-AB70-979D075BF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6B0C081-485A-C1E1-723D-1BC5EB9CC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0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2386DBA7-0D9A-D239-A242-B5F8A71CFD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9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817822D2-FF75-C420-A05F-577957608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0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B8EA395A-D50B-D1B2-2BB3-8E8A30EBD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241FB9FB-25D0-4DFC-37EE-600BE4A14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16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2025-03-26T03:22:16Z</dcterms:created>
  <dcterms:modified xsi:type="dcterms:W3CDTF">2025-03-26T03:23:37Z</dcterms:modified>
</cp:coreProperties>
</file>