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BEC30-5F97-21F0-5D81-63DD28B91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E42A79-6C7E-4B1A-9C86-6CB61D154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7AD02-F68C-FFAE-AB19-53226E15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A47B-9774-4C97-B91E-F75EB7A7052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BE74A2-64BC-EBDA-BF06-1E3080B5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16379-EA7A-F204-6D0E-71F04332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787A-CAF4-4173-B33C-F5129E6B99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4414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9BFDE-4252-7B66-E15D-F871D66C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14BBDF-94C8-3F18-7C0B-A7538C890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FB3726-3A16-1763-42D6-4A3526EA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A47B-9774-4C97-B91E-F75EB7A7052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01EBD8-AD71-3F16-A188-888333C8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C40BEF-0B4E-B4AA-B2F1-8E5A9CF5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787A-CAF4-4173-B33C-F5129E6B99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3770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3A13E3-494A-0A89-60E0-4719309E4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506D84-7CFD-0CCA-4FB5-9BE75B320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12814A-EC2B-61D7-3C10-11B3AD93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A47B-9774-4C97-B91E-F75EB7A7052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AF7E75-945F-021D-D92F-678DE745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3F7000-FD34-0B31-D83A-61D9851C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787A-CAF4-4173-B33C-F5129E6B99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22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E07C5-07A8-55A1-BDD4-17C469E3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36135D-0D11-605F-870F-EB686AD1F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415BC6-38AB-22CA-EB52-53488459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A47B-9774-4C97-B91E-F75EB7A7052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42DA98-8F61-2724-30F5-93CF51B8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E0C7B-A9D5-776D-A8BD-0A1FFA30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787A-CAF4-4173-B33C-F5129E6B99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7186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9376B-616B-07A3-8944-9B35B93B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AEF3DC-BB6E-B0C9-030C-2AA5048B7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062658-8BFB-C6F9-E19E-2F794C1D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A47B-9774-4C97-B91E-F75EB7A7052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42E9DF-F65C-32A5-FFDC-B156D04A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72AD40-17FB-4A2B-A2B1-85BCB12C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787A-CAF4-4173-B33C-F5129E6B99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7035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90A3C-E76D-03EE-F7A8-426CCB0AB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ED4AB0-1E78-DC54-10F9-247AF49D0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B0EC33-AA18-0910-B621-AC7C00447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76AF11-0A2B-7FB2-FC67-E2332DF5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A47B-9774-4C97-B91E-F75EB7A7052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0187E4-C3E9-8AD9-C2CC-E656FFD2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5A25A6-C1D2-5ACE-6C00-602E5082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787A-CAF4-4173-B33C-F5129E6B99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2215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CE7FD-865A-4F09-B3A0-78214303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55D2A2-F35B-9829-644C-C4D9C1388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455372-2F7E-624A-ED3D-F879236C0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4F3B61-8137-8BE1-CB22-D0D628C1E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4594F8-5431-DDCC-31E2-35D41D1CD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5A0FA7-0883-3648-7CD0-3B2912FE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A47B-9774-4C97-B91E-F75EB7A7052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FC996C-3C80-ED0C-7837-1C22C0D0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302CB5-0D0F-2579-26FC-4C0E1489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787A-CAF4-4173-B33C-F5129E6B99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5957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7E1EA-25A6-539B-E44A-0D2E5031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7D81BD-1B60-7651-B13C-2E7A2D6B7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A47B-9774-4C97-B91E-F75EB7A7052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3488B2-4C68-C1AF-1531-DC392E54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D3D7BD-3FD6-D513-BAD7-62A29232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787A-CAF4-4173-B33C-F5129E6B99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6295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417C0F-B48A-0454-8F57-A976B437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A47B-9774-4C97-B91E-F75EB7A7052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A97F5E-4631-EBE6-B3F0-4978DD5A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51D9CE-50A7-42B7-C185-FF34FBAB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787A-CAF4-4173-B33C-F5129E6B99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6137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960BB-0281-8FCC-9BE1-A85C9B70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B4941-34F0-C9CD-792A-09FE8C62D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A7937E-A9FB-54A5-5002-D43EA2F12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200942-263C-2741-690D-E912CFFC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A47B-9774-4C97-B91E-F75EB7A7052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2BC5F6-655D-7ADB-5FBB-D97A891B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EED73C-2453-4702-6BF1-C7AA83DF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787A-CAF4-4173-B33C-F5129E6B99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5295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52701-CCB5-68DC-2E43-E3A35A56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4D33F5-5AF3-F3FA-4267-5DD52C1E9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384E5A-11CB-C962-3011-54959F59F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B31279-895C-ED8A-BBFF-4A4A809A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A47B-9774-4C97-B91E-F75EB7A7052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00A38C-6930-2838-0162-4E67FC5A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DE6783-7306-4D63-BDE6-0F1CBA00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787A-CAF4-4173-B33C-F5129E6B99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3240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EE6149-2B27-9CB5-C22C-2820D884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9CD4DA-3C4E-FE38-0FFE-EC54ADB99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1D449-5D03-5171-7FA0-EE4DE9C43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79A47B-9774-4C97-B91E-F75EB7A7052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1AC66-CB8A-4B4E-FE6B-CDAE85405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ED199-370A-8E0D-B984-458105B29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A2787A-CAF4-4173-B33C-F5129E6B99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07392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D21B29E5-B4E3-C64E-33DB-D1B7121846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1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C60FBE4D-44C5-6561-675A-2F3826E4F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9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89E3A038-71BE-E141-C7F7-C6F1EF696F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0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4FDC70DB-C735-D0D0-C3D3-B9743D375D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4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628E478B-DB9B-B586-EC52-986F622DE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6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4AC19A9E-6A63-BAFC-384C-3E9C3EFC25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2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8DE4B591-AF5C-0577-6B7B-E06034DC81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9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80199EA1-7F38-48D0-4C22-E9FF519C1E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9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55A2BB21-35B9-4A8B-87E5-0726EDD51C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B90A5B12-BA9B-0884-A3F5-6B4FD87907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19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BF6391EB-3997-03C6-5E47-64F23625A4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1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02F4882A-6F1C-15E2-F562-E9164F38F1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5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9ABC2A9B-A018-7F04-2C35-9BACCB69DC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8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920CF183-2DF0-5F2F-84DE-52B7356A05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60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585C5149-C740-F1D5-26B2-38537C0DE2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85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AF2169D9-D1D9-469E-E64F-F146FAA73D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1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A586DBDF-05EC-DDEA-F94E-EC79EE609E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8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687CA90F-C706-6613-534D-8C4B2BA3F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1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C7D1A256-1DB8-206A-8C49-92152CB4A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07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3C7B2B34-AB84-8B6B-103E-3804FE9CAE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05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DE46A205-591C-D5B6-CFC1-11D7841EB3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64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090648EE-3509-2087-34B4-BFF6D52124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2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FAEF4DB7-E4F1-3068-93AB-186E85F326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5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FC6DAEAB-1D13-4909-2F14-7375E2DE99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9625CDD4-D66C-3A28-5C27-C8D1AC70D0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31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B4EE78D2-1EA4-D5F4-67DC-4E4EE90F14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43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E593D594-A461-277C-A08F-A4D4045896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8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71648005-5EF0-C6A3-A5AC-FF67617F8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4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97CF84B5-E43C-2A34-4EEA-6D4F7CA1B7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0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ACF6B328-2251-9B0C-35C6-0EEF7E7953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0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D6450B9C-BAB1-A12E-CFAF-5BB2C6DD8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1D44A00D-8D2F-A07E-B4B1-3DD5BA3974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6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9A56F6D5-2D40-443C-ED18-6BA8BBFAC6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4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2025-03-26T02:26:41Z</dcterms:created>
  <dcterms:modified xsi:type="dcterms:W3CDTF">2025-03-26T02:28:00Z</dcterms:modified>
</cp:coreProperties>
</file>