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7F1A6-337F-6DFB-3F2F-D74D9BF79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9547AB-71B1-269A-6644-FB7A1AD4D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128A22-18B7-FA31-C125-C1A6DD8E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A6B70-C6C5-56B6-80F1-55A94244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A7AAF-DE44-DE21-CDA0-C9CA4130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50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131C3-FE69-90DC-0FBA-8B972B33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2380C-398E-AB46-16AE-F7A15C40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42872-98FF-D2E9-52CF-BA74D671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B3D3C-4465-0D70-0090-3B80CD1D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A18F7-9E61-F0C8-0BE3-F864EA11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6344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8277F5-C42D-50BF-57E4-F2F89329A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885ED3-7D84-93EE-61CB-1AE1741A8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0FF17-D5F2-31F4-0F3C-CF6C3F6D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E1233-23C3-476E-5649-2E070480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35369-A3C1-40D0-CDDA-C7E9AC85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145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E490-210B-EDC0-E455-86AD701C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B2DAB-1A5F-C579-3CE7-0DFE8790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3D39E-B49E-C260-919F-58637259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FD256-DC0A-2C56-1808-0606F353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A6413-8624-F3AC-2350-27A1A595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48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445A5-446D-2580-8829-396C8DB9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FAB84D-D208-06A8-7AE1-E122D8E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C8371-2A16-865C-24F1-893319CB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97A33-92EC-407C-77F2-C2A73DE1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DFE7C-A1FC-D727-F56A-5EEA2742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193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0B5D0-E4A8-7BDA-E6CB-8F9EA4BC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8A489-F4D2-3DB2-E9DA-A5364FF0A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22C369-F34C-DAF6-550B-F89368AAD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689C0-8868-5FF2-4021-4DB6BE7A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6F958B-C13E-7EE3-77E3-3F714D98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CAAAAA-EDCC-6AD1-0A89-A8C89CC7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2552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4E3F4-7719-DA65-3A67-F002E62D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3B062C-90D6-4D62-7BAD-41BC36153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2FA31E-3151-B8D6-7681-A9F2342AE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91003A-3025-0173-B2FC-EF7FBA894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C39A04-98F0-8600-37BC-20775FF6F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70D198-B56B-9E5E-09C4-68C1FCE4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ECE414-02E5-C03D-E0DF-B6F3C80B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61552F-A3DF-DCC0-8F72-AF600B40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192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66CEB-AFAB-9805-901B-2309946A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9A49AA-24E1-9D7A-16A2-CC5663FD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BC5BF4-A8E5-8886-5B4F-66741430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3E107E-A9E3-46D0-992B-9198167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17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A63AAF-6218-E232-77C8-AFBB2B2F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D06362-C640-09F3-468F-F3396CD4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D7551A-2729-3926-363E-B72F6C6C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6208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10A73-5CB2-4AF4-E317-661F3FE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C4820-3A1A-5A09-6188-BEECF412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240ACF-2B24-5242-55E0-591904F98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55C5E6-6266-1FF6-6F1B-04FC9996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6EA0ED-A120-E40D-7165-708C9BD0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9D1827-66A9-E2A9-AEDD-FB1873A2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805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7D3CB-5A26-3612-90CF-45631FF6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6CCA63-4AD6-7E0E-4210-F03F1D3EF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085272-6D1E-F0AA-4D23-0401FC8C8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660E6-27AA-7AD4-90CB-D23757B7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ADF638-5393-BA6F-DC35-18EC5384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3653BE-EF19-A4D8-093B-110CD9DA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68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311455-3C37-62B3-BCF1-3F00F73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405542-6C70-47ED-ADC8-54499089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2B2911-14FA-160A-C006-330298347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129A4-44E5-44F0-A41D-D432707F82D6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1F109E-C072-C021-9E90-0B3642E75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B978B-636B-A297-3177-CEA02043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3833C-91FE-442C-94B5-52150057A5D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97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F0B73D9-1DAB-AE1C-8B28-FB23A7C51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8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7AA9AF7-0DC4-824B-CA37-849E2CD2E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24CFCFC1-81EC-F706-6EA6-A844B65B7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AFCBC16-4AA1-8022-D102-7C5E57DAE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2E7BA1C-14FE-FB95-F39E-1D022DC9F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EEC1408-BEFC-36DA-1F5B-5DBEDB82E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CBA68A9-EE7B-CC99-D78E-45EEEE377B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6D1BD8B-BF99-40E2-94E5-B817F5080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C5D9BCF-39DA-0691-E3D7-6E4D359FB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7607B7A7-1436-3E8A-E5C0-CEE2CCE73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5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8274989D-031F-D999-17E1-49DA896AB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A11276C-44FA-4FDE-A415-373EB02EE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02CBDE10-B6BB-B869-558E-423977F1A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C47B69A-F47E-6A30-B98E-BE1A8EB5C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FE663EAC-9417-EFD9-690D-B087C1B697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8E4037D-2E18-AC44-D3FF-CD957EF0F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09AA5645-C673-21EB-9FD3-362822FA0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9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59F1C2A-9B0A-B6B2-9EF0-2ED20BF37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8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0EFB28C-66C3-C325-7D27-1A63FF6A2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8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E1D62C90-F195-6767-FB95-49F637F59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C6B91FA-F9BA-A585-52F3-FF681416E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BDFA2E76-909F-85BF-65C3-D5746E62A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2DED917-8CB6-8431-F3C3-705DD344B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8A6E7623-2663-0F60-ED48-5E36BEA29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DE8ECAA9-9BC6-0732-59F8-F0256AE9F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7FEAA7D0-908C-1626-A62C-9E19827EE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9D52AB6B-DC62-F3A0-EDD9-B83AB63A5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171EC6A-1B8F-9DD3-7F7D-C10AC0BF4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1FA67B4-FA53-0ACF-F558-3FA16AE84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EFAF4A8-0E36-63C6-C9E8-CDECBA7D8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C38ACBA-0190-B39B-3F67-1F150D649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354CED4-F77E-D5DA-7D6F-A3810894A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088E0B8B-D9C9-458E-05A9-AA2E4285C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9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2025-03-26T01:34:12Z</dcterms:created>
  <dcterms:modified xsi:type="dcterms:W3CDTF">2025-03-26T01:35:18Z</dcterms:modified>
</cp:coreProperties>
</file>