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78BE4-C24B-631E-92EE-0C5D259C0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20E02C-5897-2BE2-8626-8A60F34C3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1E7EA1-E9BD-04A9-FF8C-25C71A58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C8872-EFAD-8F13-B190-A0CB6F8C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55AF39-675C-2C6D-239E-90868BEC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7455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A8C6C-1EB3-FEDA-7CD4-2EC83EC3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9324C-E12C-F02C-E4B1-A12E9580C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CB54D-C3CE-8C45-A442-1AC0E9E2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8FB2A-8801-E6E3-E64D-203639AC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3AC07-CC60-2138-766F-76F58742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466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585E6E-6271-FFC6-E277-10A834575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8FC0EB-E6FC-94FA-170E-4FC42B6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9E94D-02E3-6321-E779-01AA4F14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A9E33C-184C-191F-A82B-770C5E80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175CB-CF1C-880B-F3D5-79893F00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1605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2C0F4-AC90-EB9D-A7E2-914D65C9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8302B-2CDA-B604-E9BD-3CC8E469B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F90ED-BAB7-9501-9C16-419A6FBD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8D3769-D637-1495-DCF7-3560BCD3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23970-0F52-EDD7-861B-BEA10BD8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1416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264DA-6276-010C-6D73-AFF16193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DDA834-5A74-F49E-B830-338C0A6C6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BC868-474B-DF19-681A-59A2450E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85110-1F3B-3454-5ADA-C16949CD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680FA-7287-243F-9B12-A21F108B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2591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3EED4-1540-DBC9-FEBA-410A32CA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FFF686-97B9-BC0D-90C0-7EFE7E49E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FEA8FE-5276-1948-730F-8FE06DAC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4DAA67-421C-B818-28A6-DBCF0915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8CFC14-4714-28A6-ACB7-8E6E4FC6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C143E1-50B6-8DA8-AC66-FEF0AA1A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5005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AE26E-E1B3-DC2E-6B2D-42E517E5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E9C082-F636-7ED5-F719-A1794FAAC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A6CC14-5CDE-1906-30E7-90B5F0BB1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A172C2-6C86-9A1C-EA8C-015A762C7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2C9091-B225-9321-1B3E-B79B7595A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3836A7-736A-361A-DAA8-C57C2E29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680BDB-E419-95AC-D569-BEBC6681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88D382-BE65-07A7-8A40-29B044A7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5781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0E10A-0166-FF0A-FB9C-E4ACA707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0B6DE3-997F-377E-6664-47FBBFF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D101C7-94EA-A1B0-3ED3-DDE47652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46DEEA-F1AC-09BC-2488-95E352EE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0495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E93B56-8BE5-83B9-9234-36AA1769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EF235-D165-6FD9-9D48-FEE1025A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9520B-BDC9-2CA5-BA2C-EE4EC207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104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86E3B-DEDC-4B8B-078D-1E52E9B9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445C3-A1E4-74AD-A7F9-68584D10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71E789-EC74-C8BB-166B-107E4E6CE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469CC2-10D4-ECB1-B957-C029075A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B34E2F-AD63-E8D1-BF0F-947B742E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07197D-5F60-9566-68DA-D50FA7DC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675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63DA4-026B-DB18-1166-EA0DC66C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8BD0CD6-A04A-84DA-EAEB-F0EC98753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4FD569-62E9-D5E6-4C14-027ABDF5E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F80B5C-F34C-17D0-4471-F7B27FB9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C85A79-7358-BF18-6875-FA30F4A7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80AA96-60E2-7619-3ABA-6DA6BA9B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6387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CA91FF-B86C-BF9F-D149-48CD6585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FC816F-A14E-32A6-6996-0AC87289E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F5EC47-E3EC-1805-67C4-10A237D36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D8345A-CF95-43CD-8B9D-F7F742359DFE}" type="datetimeFigureOut">
              <a:rPr lang="es-DO" smtClean="0"/>
              <a:t>20/12/2024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077375-9E3D-69B5-458F-4F3C843F1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FC288-C438-59B9-A3B5-B8EE3CC3E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CDDCC-AA6F-4AFE-AC62-300134CC9BF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83067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A9D39B15-3C0C-8AD1-57C0-F4822B79EE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6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539DD452-3156-687B-D3AF-90540DCF0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EDCDE63-EA99-EC69-1E39-0B0C81D3D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6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D8CD565C-3425-12BA-FD52-B9B0AD822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1EEC6A8D-5E2C-CEF9-1AC3-F179CBB8AC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2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EAFEDFAA-83A4-E515-D667-6E9273C742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8606477F-FF57-AC3F-A580-3AF3B2ABDB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7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33AA2BD-2370-4AA5-15B8-E8F5FA997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84FC5899-0E9B-0384-6EE4-E0D7D55555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1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1FAD02E4-02F0-4E83-B8E4-F52E28EB4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F938159C-17A3-A46C-3ED9-B6E019C455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2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C09089B-22AC-6194-C6F5-3025C92A64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7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34E0F3C5-93EA-70B6-5BFB-B534EBD96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8476D59-C9BF-03A6-FA4F-A3795BF15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C99A52C9-07BB-7A4F-8668-8B2E37B92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20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1A80D4F4-22DE-7E6F-D688-0ED2FE19A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2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14E084CA-DB3B-AD79-23C1-7E354093D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9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5E4C9CF-E5F9-DD1A-23D1-1EA490857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0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334928C8-632F-2E90-510D-D85A5F45D3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82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754B65E4-D230-8289-63DF-3C261549E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B866BD0B-BE0B-6015-7C03-A600899A4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71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B4F18EC9-3B51-0CB5-23C0-4EA5A324E2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8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E047BC60-B05B-A3A2-88F4-CCFE5B29B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13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2B09C31A-9D50-1C52-05CE-900FE1F25D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8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68D1A31C-C4A0-B634-DE9B-430446285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28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0DCDE72D-76BC-4926-BCBB-F4A8AA1CC5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74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A7BC5B81-1E82-5CE3-B8B4-890E257259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B2F6D12E-0AC9-DAB1-DA1C-6C77609EB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9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4741D827-08E5-3A8C-5B36-B6164276F0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0434394-BA1B-D743-834D-559974232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45AE3AD9-BF59-E3ED-6340-0FF3B1B47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6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681C9B9D-1A1F-DB7B-E0C5-46BBD6973E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653B9C0-74CB-4012-68F9-6530A2E88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5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2024-12-20T04:56:36Z</dcterms:created>
  <dcterms:modified xsi:type="dcterms:W3CDTF">2024-12-20T04:58:21Z</dcterms:modified>
</cp:coreProperties>
</file>