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Lst>
  <p:sldSz cx="12192000" cy="6858000"/>
  <p:notesSz cx="6858000" cy="9144000"/>
  <p:photoAlbum/>
  <p:defaultTextStyle>
    <a:defPPr>
      <a:defRPr lang="es-D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48B00A-BA62-E296-89B8-1F0953FA8AD5}"/>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DO"/>
          </a:p>
        </p:txBody>
      </p:sp>
      <p:sp>
        <p:nvSpPr>
          <p:cNvPr id="3" name="Subtítulo 2">
            <a:extLst>
              <a:ext uri="{FF2B5EF4-FFF2-40B4-BE49-F238E27FC236}">
                <a16:creationId xmlns:a16="http://schemas.microsoft.com/office/drawing/2014/main" id="{B28412C1-2C1B-2767-299F-E55359696C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DO"/>
          </a:p>
        </p:txBody>
      </p:sp>
      <p:sp>
        <p:nvSpPr>
          <p:cNvPr id="4" name="Marcador de fecha 3">
            <a:extLst>
              <a:ext uri="{FF2B5EF4-FFF2-40B4-BE49-F238E27FC236}">
                <a16:creationId xmlns:a16="http://schemas.microsoft.com/office/drawing/2014/main" id="{9CA0BE13-F236-2425-05D5-A7CCAECCB0B1}"/>
              </a:ext>
            </a:extLst>
          </p:cNvPr>
          <p:cNvSpPr>
            <a:spLocks noGrp="1"/>
          </p:cNvSpPr>
          <p:nvPr>
            <p:ph type="dt" sz="half" idx="10"/>
          </p:nvPr>
        </p:nvSpPr>
        <p:spPr/>
        <p:txBody>
          <a:bodyPr/>
          <a:lstStyle/>
          <a:p>
            <a:fld id="{CDF77460-4CA9-4F14-A8D5-A3C68EF123FD}" type="datetimeFigureOut">
              <a:rPr lang="es-DO" smtClean="0"/>
              <a:t>25/12/2024</a:t>
            </a:fld>
            <a:endParaRPr lang="es-DO"/>
          </a:p>
        </p:txBody>
      </p:sp>
      <p:sp>
        <p:nvSpPr>
          <p:cNvPr id="5" name="Marcador de pie de página 4">
            <a:extLst>
              <a:ext uri="{FF2B5EF4-FFF2-40B4-BE49-F238E27FC236}">
                <a16:creationId xmlns:a16="http://schemas.microsoft.com/office/drawing/2014/main" id="{4F6ADC34-25E3-4A05-FF6F-2D62F51B6588}"/>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00C99141-E574-9635-C402-02A168227DC3}"/>
              </a:ext>
            </a:extLst>
          </p:cNvPr>
          <p:cNvSpPr>
            <a:spLocks noGrp="1"/>
          </p:cNvSpPr>
          <p:nvPr>
            <p:ph type="sldNum" sz="quarter" idx="12"/>
          </p:nvPr>
        </p:nvSpPr>
        <p:spPr/>
        <p:txBody>
          <a:bodyPr/>
          <a:lstStyle/>
          <a:p>
            <a:fld id="{372B28DA-FDE6-4A24-9A11-9BC5EB1839B1}" type="slidenum">
              <a:rPr lang="es-DO" smtClean="0"/>
              <a:t>‹Nº›</a:t>
            </a:fld>
            <a:endParaRPr lang="es-DO"/>
          </a:p>
        </p:txBody>
      </p:sp>
    </p:spTree>
    <p:extLst>
      <p:ext uri="{BB962C8B-B14F-4D97-AF65-F5344CB8AC3E}">
        <p14:creationId xmlns:p14="http://schemas.microsoft.com/office/powerpoint/2010/main" val="2135983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21599C-10B7-C379-5651-81888B20385A}"/>
              </a:ext>
            </a:extLst>
          </p:cNvPr>
          <p:cNvSpPr>
            <a:spLocks noGrp="1"/>
          </p:cNvSpPr>
          <p:nvPr>
            <p:ph type="title"/>
          </p:nvPr>
        </p:nvSpPr>
        <p:spPr/>
        <p:txBody>
          <a:bodyPr/>
          <a:lstStyle/>
          <a:p>
            <a:r>
              <a:rPr lang="es-ES"/>
              <a:t>Haga clic para modificar el estilo de título del patrón</a:t>
            </a:r>
            <a:endParaRPr lang="es-DO"/>
          </a:p>
        </p:txBody>
      </p:sp>
      <p:sp>
        <p:nvSpPr>
          <p:cNvPr id="3" name="Marcador de texto vertical 2">
            <a:extLst>
              <a:ext uri="{FF2B5EF4-FFF2-40B4-BE49-F238E27FC236}">
                <a16:creationId xmlns:a16="http://schemas.microsoft.com/office/drawing/2014/main" id="{1C131B38-0DFB-F624-3F2B-47A7DA0E0674}"/>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FD698925-AA97-AD5F-5ECA-588C0DDB314E}"/>
              </a:ext>
            </a:extLst>
          </p:cNvPr>
          <p:cNvSpPr>
            <a:spLocks noGrp="1"/>
          </p:cNvSpPr>
          <p:nvPr>
            <p:ph type="dt" sz="half" idx="10"/>
          </p:nvPr>
        </p:nvSpPr>
        <p:spPr/>
        <p:txBody>
          <a:bodyPr/>
          <a:lstStyle/>
          <a:p>
            <a:fld id="{CDF77460-4CA9-4F14-A8D5-A3C68EF123FD}" type="datetimeFigureOut">
              <a:rPr lang="es-DO" smtClean="0"/>
              <a:t>25/12/2024</a:t>
            </a:fld>
            <a:endParaRPr lang="es-DO"/>
          </a:p>
        </p:txBody>
      </p:sp>
      <p:sp>
        <p:nvSpPr>
          <p:cNvPr id="5" name="Marcador de pie de página 4">
            <a:extLst>
              <a:ext uri="{FF2B5EF4-FFF2-40B4-BE49-F238E27FC236}">
                <a16:creationId xmlns:a16="http://schemas.microsoft.com/office/drawing/2014/main" id="{95066629-AEF0-A762-655C-D76E2B4A6F61}"/>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BBEEE86D-232C-D282-9817-94A86CA0C12C}"/>
              </a:ext>
            </a:extLst>
          </p:cNvPr>
          <p:cNvSpPr>
            <a:spLocks noGrp="1"/>
          </p:cNvSpPr>
          <p:nvPr>
            <p:ph type="sldNum" sz="quarter" idx="12"/>
          </p:nvPr>
        </p:nvSpPr>
        <p:spPr/>
        <p:txBody>
          <a:bodyPr/>
          <a:lstStyle/>
          <a:p>
            <a:fld id="{372B28DA-FDE6-4A24-9A11-9BC5EB1839B1}" type="slidenum">
              <a:rPr lang="es-DO" smtClean="0"/>
              <a:t>‹Nº›</a:t>
            </a:fld>
            <a:endParaRPr lang="es-DO"/>
          </a:p>
        </p:txBody>
      </p:sp>
    </p:spTree>
    <p:extLst>
      <p:ext uri="{BB962C8B-B14F-4D97-AF65-F5344CB8AC3E}">
        <p14:creationId xmlns:p14="http://schemas.microsoft.com/office/powerpoint/2010/main" val="22186653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36D27E1-5DC2-F168-CE88-446C04D8B14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DO"/>
          </a:p>
        </p:txBody>
      </p:sp>
      <p:sp>
        <p:nvSpPr>
          <p:cNvPr id="3" name="Marcador de texto vertical 2">
            <a:extLst>
              <a:ext uri="{FF2B5EF4-FFF2-40B4-BE49-F238E27FC236}">
                <a16:creationId xmlns:a16="http://schemas.microsoft.com/office/drawing/2014/main" id="{49C476AB-C369-481E-AA3A-18A0FB995738}"/>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53C2BDD4-C762-7C0C-6492-C24068F0E350}"/>
              </a:ext>
            </a:extLst>
          </p:cNvPr>
          <p:cNvSpPr>
            <a:spLocks noGrp="1"/>
          </p:cNvSpPr>
          <p:nvPr>
            <p:ph type="dt" sz="half" idx="10"/>
          </p:nvPr>
        </p:nvSpPr>
        <p:spPr/>
        <p:txBody>
          <a:bodyPr/>
          <a:lstStyle/>
          <a:p>
            <a:fld id="{CDF77460-4CA9-4F14-A8D5-A3C68EF123FD}" type="datetimeFigureOut">
              <a:rPr lang="es-DO" smtClean="0"/>
              <a:t>25/12/2024</a:t>
            </a:fld>
            <a:endParaRPr lang="es-DO"/>
          </a:p>
        </p:txBody>
      </p:sp>
      <p:sp>
        <p:nvSpPr>
          <p:cNvPr id="5" name="Marcador de pie de página 4">
            <a:extLst>
              <a:ext uri="{FF2B5EF4-FFF2-40B4-BE49-F238E27FC236}">
                <a16:creationId xmlns:a16="http://schemas.microsoft.com/office/drawing/2014/main" id="{C92A3C9B-4811-BE00-462A-035ECBEA7FFA}"/>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972C5D12-06EC-E673-D85A-160DE68C28B1}"/>
              </a:ext>
            </a:extLst>
          </p:cNvPr>
          <p:cNvSpPr>
            <a:spLocks noGrp="1"/>
          </p:cNvSpPr>
          <p:nvPr>
            <p:ph type="sldNum" sz="quarter" idx="12"/>
          </p:nvPr>
        </p:nvSpPr>
        <p:spPr/>
        <p:txBody>
          <a:bodyPr/>
          <a:lstStyle/>
          <a:p>
            <a:fld id="{372B28DA-FDE6-4A24-9A11-9BC5EB1839B1}" type="slidenum">
              <a:rPr lang="es-DO" smtClean="0"/>
              <a:t>‹Nº›</a:t>
            </a:fld>
            <a:endParaRPr lang="es-DO"/>
          </a:p>
        </p:txBody>
      </p:sp>
    </p:spTree>
    <p:extLst>
      <p:ext uri="{BB962C8B-B14F-4D97-AF65-F5344CB8AC3E}">
        <p14:creationId xmlns:p14="http://schemas.microsoft.com/office/powerpoint/2010/main" val="1342686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9774A5-1188-8C32-8692-2417F31ABAFF}"/>
              </a:ext>
            </a:extLst>
          </p:cNvPr>
          <p:cNvSpPr>
            <a:spLocks noGrp="1"/>
          </p:cNvSpPr>
          <p:nvPr>
            <p:ph type="title"/>
          </p:nvPr>
        </p:nvSpPr>
        <p:spPr/>
        <p:txBody>
          <a:bodyPr/>
          <a:lstStyle/>
          <a:p>
            <a:r>
              <a:rPr lang="es-ES"/>
              <a:t>Haga clic para modificar el estilo de título del patrón</a:t>
            </a:r>
            <a:endParaRPr lang="es-DO"/>
          </a:p>
        </p:txBody>
      </p:sp>
      <p:sp>
        <p:nvSpPr>
          <p:cNvPr id="3" name="Marcador de contenido 2">
            <a:extLst>
              <a:ext uri="{FF2B5EF4-FFF2-40B4-BE49-F238E27FC236}">
                <a16:creationId xmlns:a16="http://schemas.microsoft.com/office/drawing/2014/main" id="{33154F58-8775-D950-3B02-8C6AB2BBD084}"/>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354B8A7F-0839-3BB7-F96B-5E936EBBF0E4}"/>
              </a:ext>
            </a:extLst>
          </p:cNvPr>
          <p:cNvSpPr>
            <a:spLocks noGrp="1"/>
          </p:cNvSpPr>
          <p:nvPr>
            <p:ph type="dt" sz="half" idx="10"/>
          </p:nvPr>
        </p:nvSpPr>
        <p:spPr/>
        <p:txBody>
          <a:bodyPr/>
          <a:lstStyle/>
          <a:p>
            <a:fld id="{CDF77460-4CA9-4F14-A8D5-A3C68EF123FD}" type="datetimeFigureOut">
              <a:rPr lang="es-DO" smtClean="0"/>
              <a:t>25/12/2024</a:t>
            </a:fld>
            <a:endParaRPr lang="es-DO"/>
          </a:p>
        </p:txBody>
      </p:sp>
      <p:sp>
        <p:nvSpPr>
          <p:cNvPr id="5" name="Marcador de pie de página 4">
            <a:extLst>
              <a:ext uri="{FF2B5EF4-FFF2-40B4-BE49-F238E27FC236}">
                <a16:creationId xmlns:a16="http://schemas.microsoft.com/office/drawing/2014/main" id="{FF6B9A91-D0D5-33DE-8F3B-D5C854F347E5}"/>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034B6914-1A54-3154-D9B5-30F94B268C33}"/>
              </a:ext>
            </a:extLst>
          </p:cNvPr>
          <p:cNvSpPr>
            <a:spLocks noGrp="1"/>
          </p:cNvSpPr>
          <p:nvPr>
            <p:ph type="sldNum" sz="quarter" idx="12"/>
          </p:nvPr>
        </p:nvSpPr>
        <p:spPr/>
        <p:txBody>
          <a:bodyPr/>
          <a:lstStyle/>
          <a:p>
            <a:fld id="{372B28DA-FDE6-4A24-9A11-9BC5EB1839B1}" type="slidenum">
              <a:rPr lang="es-DO" smtClean="0"/>
              <a:t>‹Nº›</a:t>
            </a:fld>
            <a:endParaRPr lang="es-DO"/>
          </a:p>
        </p:txBody>
      </p:sp>
    </p:spTree>
    <p:extLst>
      <p:ext uri="{BB962C8B-B14F-4D97-AF65-F5344CB8AC3E}">
        <p14:creationId xmlns:p14="http://schemas.microsoft.com/office/powerpoint/2010/main" val="607682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85FF0A-55A5-4EFE-BF51-4393D53A870F}"/>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DO"/>
          </a:p>
        </p:txBody>
      </p:sp>
      <p:sp>
        <p:nvSpPr>
          <p:cNvPr id="3" name="Marcador de texto 2">
            <a:extLst>
              <a:ext uri="{FF2B5EF4-FFF2-40B4-BE49-F238E27FC236}">
                <a16:creationId xmlns:a16="http://schemas.microsoft.com/office/drawing/2014/main" id="{6EB3354D-01C4-9257-365B-F8446333D5E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6B5DBA9E-87B1-8D1D-D6DA-8C4C43B8DD78}"/>
              </a:ext>
            </a:extLst>
          </p:cNvPr>
          <p:cNvSpPr>
            <a:spLocks noGrp="1"/>
          </p:cNvSpPr>
          <p:nvPr>
            <p:ph type="dt" sz="half" idx="10"/>
          </p:nvPr>
        </p:nvSpPr>
        <p:spPr/>
        <p:txBody>
          <a:bodyPr/>
          <a:lstStyle/>
          <a:p>
            <a:fld id="{CDF77460-4CA9-4F14-A8D5-A3C68EF123FD}" type="datetimeFigureOut">
              <a:rPr lang="es-DO" smtClean="0"/>
              <a:t>25/12/2024</a:t>
            </a:fld>
            <a:endParaRPr lang="es-DO"/>
          </a:p>
        </p:txBody>
      </p:sp>
      <p:sp>
        <p:nvSpPr>
          <p:cNvPr id="5" name="Marcador de pie de página 4">
            <a:extLst>
              <a:ext uri="{FF2B5EF4-FFF2-40B4-BE49-F238E27FC236}">
                <a16:creationId xmlns:a16="http://schemas.microsoft.com/office/drawing/2014/main" id="{BC21A507-784E-9EF2-8796-9AFD04F8BE1F}"/>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0978B8BD-D6CA-AACC-D3C5-65DDFB112424}"/>
              </a:ext>
            </a:extLst>
          </p:cNvPr>
          <p:cNvSpPr>
            <a:spLocks noGrp="1"/>
          </p:cNvSpPr>
          <p:nvPr>
            <p:ph type="sldNum" sz="quarter" idx="12"/>
          </p:nvPr>
        </p:nvSpPr>
        <p:spPr/>
        <p:txBody>
          <a:bodyPr/>
          <a:lstStyle/>
          <a:p>
            <a:fld id="{372B28DA-FDE6-4A24-9A11-9BC5EB1839B1}" type="slidenum">
              <a:rPr lang="es-DO" smtClean="0"/>
              <a:t>‹Nº›</a:t>
            </a:fld>
            <a:endParaRPr lang="es-DO"/>
          </a:p>
        </p:txBody>
      </p:sp>
    </p:spTree>
    <p:extLst>
      <p:ext uri="{BB962C8B-B14F-4D97-AF65-F5344CB8AC3E}">
        <p14:creationId xmlns:p14="http://schemas.microsoft.com/office/powerpoint/2010/main" val="4199783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80303-FA0D-6199-F88F-7B463AB58EFD}"/>
              </a:ext>
            </a:extLst>
          </p:cNvPr>
          <p:cNvSpPr>
            <a:spLocks noGrp="1"/>
          </p:cNvSpPr>
          <p:nvPr>
            <p:ph type="title"/>
          </p:nvPr>
        </p:nvSpPr>
        <p:spPr/>
        <p:txBody>
          <a:bodyPr/>
          <a:lstStyle/>
          <a:p>
            <a:r>
              <a:rPr lang="es-ES"/>
              <a:t>Haga clic para modificar el estilo de título del patrón</a:t>
            </a:r>
            <a:endParaRPr lang="es-DO"/>
          </a:p>
        </p:txBody>
      </p:sp>
      <p:sp>
        <p:nvSpPr>
          <p:cNvPr id="3" name="Marcador de contenido 2">
            <a:extLst>
              <a:ext uri="{FF2B5EF4-FFF2-40B4-BE49-F238E27FC236}">
                <a16:creationId xmlns:a16="http://schemas.microsoft.com/office/drawing/2014/main" id="{0CAAAAB1-1AEB-BA36-8A07-650824AD056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contenido 3">
            <a:extLst>
              <a:ext uri="{FF2B5EF4-FFF2-40B4-BE49-F238E27FC236}">
                <a16:creationId xmlns:a16="http://schemas.microsoft.com/office/drawing/2014/main" id="{6660D955-A790-3BBC-F1E9-BBB85C3D508A}"/>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5" name="Marcador de fecha 4">
            <a:extLst>
              <a:ext uri="{FF2B5EF4-FFF2-40B4-BE49-F238E27FC236}">
                <a16:creationId xmlns:a16="http://schemas.microsoft.com/office/drawing/2014/main" id="{031AA97D-AD5F-1D33-2CA5-F301C55233D9}"/>
              </a:ext>
            </a:extLst>
          </p:cNvPr>
          <p:cNvSpPr>
            <a:spLocks noGrp="1"/>
          </p:cNvSpPr>
          <p:nvPr>
            <p:ph type="dt" sz="half" idx="10"/>
          </p:nvPr>
        </p:nvSpPr>
        <p:spPr/>
        <p:txBody>
          <a:bodyPr/>
          <a:lstStyle/>
          <a:p>
            <a:fld id="{CDF77460-4CA9-4F14-A8D5-A3C68EF123FD}" type="datetimeFigureOut">
              <a:rPr lang="es-DO" smtClean="0"/>
              <a:t>25/12/2024</a:t>
            </a:fld>
            <a:endParaRPr lang="es-DO"/>
          </a:p>
        </p:txBody>
      </p:sp>
      <p:sp>
        <p:nvSpPr>
          <p:cNvPr id="6" name="Marcador de pie de página 5">
            <a:extLst>
              <a:ext uri="{FF2B5EF4-FFF2-40B4-BE49-F238E27FC236}">
                <a16:creationId xmlns:a16="http://schemas.microsoft.com/office/drawing/2014/main" id="{6FB8B674-8122-F1C3-B2CD-24A50D459BA9}"/>
              </a:ext>
            </a:extLst>
          </p:cNvPr>
          <p:cNvSpPr>
            <a:spLocks noGrp="1"/>
          </p:cNvSpPr>
          <p:nvPr>
            <p:ph type="ftr" sz="quarter" idx="11"/>
          </p:nvPr>
        </p:nvSpPr>
        <p:spPr/>
        <p:txBody>
          <a:bodyPr/>
          <a:lstStyle/>
          <a:p>
            <a:endParaRPr lang="es-DO"/>
          </a:p>
        </p:txBody>
      </p:sp>
      <p:sp>
        <p:nvSpPr>
          <p:cNvPr id="7" name="Marcador de número de diapositiva 6">
            <a:extLst>
              <a:ext uri="{FF2B5EF4-FFF2-40B4-BE49-F238E27FC236}">
                <a16:creationId xmlns:a16="http://schemas.microsoft.com/office/drawing/2014/main" id="{FB9C91F7-A94C-4B4D-F317-A46CE5300EFB}"/>
              </a:ext>
            </a:extLst>
          </p:cNvPr>
          <p:cNvSpPr>
            <a:spLocks noGrp="1"/>
          </p:cNvSpPr>
          <p:nvPr>
            <p:ph type="sldNum" sz="quarter" idx="12"/>
          </p:nvPr>
        </p:nvSpPr>
        <p:spPr/>
        <p:txBody>
          <a:bodyPr/>
          <a:lstStyle/>
          <a:p>
            <a:fld id="{372B28DA-FDE6-4A24-9A11-9BC5EB1839B1}" type="slidenum">
              <a:rPr lang="es-DO" smtClean="0"/>
              <a:t>‹Nº›</a:t>
            </a:fld>
            <a:endParaRPr lang="es-DO"/>
          </a:p>
        </p:txBody>
      </p:sp>
    </p:spTree>
    <p:extLst>
      <p:ext uri="{BB962C8B-B14F-4D97-AF65-F5344CB8AC3E}">
        <p14:creationId xmlns:p14="http://schemas.microsoft.com/office/powerpoint/2010/main" val="1383780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E17E06-D5A6-018F-8888-61B437606565}"/>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DO"/>
          </a:p>
        </p:txBody>
      </p:sp>
      <p:sp>
        <p:nvSpPr>
          <p:cNvPr id="3" name="Marcador de texto 2">
            <a:extLst>
              <a:ext uri="{FF2B5EF4-FFF2-40B4-BE49-F238E27FC236}">
                <a16:creationId xmlns:a16="http://schemas.microsoft.com/office/drawing/2014/main" id="{FC0F0C96-5DED-C605-5412-C7A28C8E423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2AE6DEE3-008B-6DFD-73CC-6A67590C50DA}"/>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5" name="Marcador de texto 4">
            <a:extLst>
              <a:ext uri="{FF2B5EF4-FFF2-40B4-BE49-F238E27FC236}">
                <a16:creationId xmlns:a16="http://schemas.microsoft.com/office/drawing/2014/main" id="{2296B881-ACE7-C646-4513-76534AEE89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EFA2B1FE-A283-4764-F510-E081A8CBEDF1}"/>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7" name="Marcador de fecha 6">
            <a:extLst>
              <a:ext uri="{FF2B5EF4-FFF2-40B4-BE49-F238E27FC236}">
                <a16:creationId xmlns:a16="http://schemas.microsoft.com/office/drawing/2014/main" id="{3C134B28-1FC5-F89F-8706-442C70C5AD13}"/>
              </a:ext>
            </a:extLst>
          </p:cNvPr>
          <p:cNvSpPr>
            <a:spLocks noGrp="1"/>
          </p:cNvSpPr>
          <p:nvPr>
            <p:ph type="dt" sz="half" idx="10"/>
          </p:nvPr>
        </p:nvSpPr>
        <p:spPr/>
        <p:txBody>
          <a:bodyPr/>
          <a:lstStyle/>
          <a:p>
            <a:fld id="{CDF77460-4CA9-4F14-A8D5-A3C68EF123FD}" type="datetimeFigureOut">
              <a:rPr lang="es-DO" smtClean="0"/>
              <a:t>25/12/2024</a:t>
            </a:fld>
            <a:endParaRPr lang="es-DO"/>
          </a:p>
        </p:txBody>
      </p:sp>
      <p:sp>
        <p:nvSpPr>
          <p:cNvPr id="8" name="Marcador de pie de página 7">
            <a:extLst>
              <a:ext uri="{FF2B5EF4-FFF2-40B4-BE49-F238E27FC236}">
                <a16:creationId xmlns:a16="http://schemas.microsoft.com/office/drawing/2014/main" id="{2896671F-2351-E731-8404-76DC43A29C78}"/>
              </a:ext>
            </a:extLst>
          </p:cNvPr>
          <p:cNvSpPr>
            <a:spLocks noGrp="1"/>
          </p:cNvSpPr>
          <p:nvPr>
            <p:ph type="ftr" sz="quarter" idx="11"/>
          </p:nvPr>
        </p:nvSpPr>
        <p:spPr/>
        <p:txBody>
          <a:bodyPr/>
          <a:lstStyle/>
          <a:p>
            <a:endParaRPr lang="es-DO"/>
          </a:p>
        </p:txBody>
      </p:sp>
      <p:sp>
        <p:nvSpPr>
          <p:cNvPr id="9" name="Marcador de número de diapositiva 8">
            <a:extLst>
              <a:ext uri="{FF2B5EF4-FFF2-40B4-BE49-F238E27FC236}">
                <a16:creationId xmlns:a16="http://schemas.microsoft.com/office/drawing/2014/main" id="{1FE6E796-2B7A-5481-AFBB-CEDED8534EEB}"/>
              </a:ext>
            </a:extLst>
          </p:cNvPr>
          <p:cNvSpPr>
            <a:spLocks noGrp="1"/>
          </p:cNvSpPr>
          <p:nvPr>
            <p:ph type="sldNum" sz="quarter" idx="12"/>
          </p:nvPr>
        </p:nvSpPr>
        <p:spPr/>
        <p:txBody>
          <a:bodyPr/>
          <a:lstStyle/>
          <a:p>
            <a:fld id="{372B28DA-FDE6-4A24-9A11-9BC5EB1839B1}" type="slidenum">
              <a:rPr lang="es-DO" smtClean="0"/>
              <a:t>‹Nº›</a:t>
            </a:fld>
            <a:endParaRPr lang="es-DO"/>
          </a:p>
        </p:txBody>
      </p:sp>
    </p:spTree>
    <p:extLst>
      <p:ext uri="{BB962C8B-B14F-4D97-AF65-F5344CB8AC3E}">
        <p14:creationId xmlns:p14="http://schemas.microsoft.com/office/powerpoint/2010/main" val="219787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97D5F8-C814-D0CE-84E9-CAFA6C92DFFE}"/>
              </a:ext>
            </a:extLst>
          </p:cNvPr>
          <p:cNvSpPr>
            <a:spLocks noGrp="1"/>
          </p:cNvSpPr>
          <p:nvPr>
            <p:ph type="title"/>
          </p:nvPr>
        </p:nvSpPr>
        <p:spPr/>
        <p:txBody>
          <a:bodyPr/>
          <a:lstStyle/>
          <a:p>
            <a:r>
              <a:rPr lang="es-ES"/>
              <a:t>Haga clic para modificar el estilo de título del patrón</a:t>
            </a:r>
            <a:endParaRPr lang="es-DO"/>
          </a:p>
        </p:txBody>
      </p:sp>
      <p:sp>
        <p:nvSpPr>
          <p:cNvPr id="3" name="Marcador de fecha 2">
            <a:extLst>
              <a:ext uri="{FF2B5EF4-FFF2-40B4-BE49-F238E27FC236}">
                <a16:creationId xmlns:a16="http://schemas.microsoft.com/office/drawing/2014/main" id="{1A74A9CD-3CA7-0FE7-89A6-42ED51025CFE}"/>
              </a:ext>
            </a:extLst>
          </p:cNvPr>
          <p:cNvSpPr>
            <a:spLocks noGrp="1"/>
          </p:cNvSpPr>
          <p:nvPr>
            <p:ph type="dt" sz="half" idx="10"/>
          </p:nvPr>
        </p:nvSpPr>
        <p:spPr/>
        <p:txBody>
          <a:bodyPr/>
          <a:lstStyle/>
          <a:p>
            <a:fld id="{CDF77460-4CA9-4F14-A8D5-A3C68EF123FD}" type="datetimeFigureOut">
              <a:rPr lang="es-DO" smtClean="0"/>
              <a:t>25/12/2024</a:t>
            </a:fld>
            <a:endParaRPr lang="es-DO"/>
          </a:p>
        </p:txBody>
      </p:sp>
      <p:sp>
        <p:nvSpPr>
          <p:cNvPr id="4" name="Marcador de pie de página 3">
            <a:extLst>
              <a:ext uri="{FF2B5EF4-FFF2-40B4-BE49-F238E27FC236}">
                <a16:creationId xmlns:a16="http://schemas.microsoft.com/office/drawing/2014/main" id="{1ECE026A-15AF-4BC9-3E9C-7BDF4C4F97EE}"/>
              </a:ext>
            </a:extLst>
          </p:cNvPr>
          <p:cNvSpPr>
            <a:spLocks noGrp="1"/>
          </p:cNvSpPr>
          <p:nvPr>
            <p:ph type="ftr" sz="quarter" idx="11"/>
          </p:nvPr>
        </p:nvSpPr>
        <p:spPr/>
        <p:txBody>
          <a:bodyPr/>
          <a:lstStyle/>
          <a:p>
            <a:endParaRPr lang="es-DO"/>
          </a:p>
        </p:txBody>
      </p:sp>
      <p:sp>
        <p:nvSpPr>
          <p:cNvPr id="5" name="Marcador de número de diapositiva 4">
            <a:extLst>
              <a:ext uri="{FF2B5EF4-FFF2-40B4-BE49-F238E27FC236}">
                <a16:creationId xmlns:a16="http://schemas.microsoft.com/office/drawing/2014/main" id="{8372DF80-E9F4-27AF-6E74-54C7C5A47A1E}"/>
              </a:ext>
            </a:extLst>
          </p:cNvPr>
          <p:cNvSpPr>
            <a:spLocks noGrp="1"/>
          </p:cNvSpPr>
          <p:nvPr>
            <p:ph type="sldNum" sz="quarter" idx="12"/>
          </p:nvPr>
        </p:nvSpPr>
        <p:spPr/>
        <p:txBody>
          <a:bodyPr/>
          <a:lstStyle/>
          <a:p>
            <a:fld id="{372B28DA-FDE6-4A24-9A11-9BC5EB1839B1}" type="slidenum">
              <a:rPr lang="es-DO" smtClean="0"/>
              <a:t>‹Nº›</a:t>
            </a:fld>
            <a:endParaRPr lang="es-DO"/>
          </a:p>
        </p:txBody>
      </p:sp>
    </p:spTree>
    <p:extLst>
      <p:ext uri="{BB962C8B-B14F-4D97-AF65-F5344CB8AC3E}">
        <p14:creationId xmlns:p14="http://schemas.microsoft.com/office/powerpoint/2010/main" val="3899814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03AD9898-CF73-7712-A9AB-9B8748039F2A}"/>
              </a:ext>
            </a:extLst>
          </p:cNvPr>
          <p:cNvSpPr>
            <a:spLocks noGrp="1"/>
          </p:cNvSpPr>
          <p:nvPr>
            <p:ph type="dt" sz="half" idx="10"/>
          </p:nvPr>
        </p:nvSpPr>
        <p:spPr/>
        <p:txBody>
          <a:bodyPr/>
          <a:lstStyle/>
          <a:p>
            <a:fld id="{CDF77460-4CA9-4F14-A8D5-A3C68EF123FD}" type="datetimeFigureOut">
              <a:rPr lang="es-DO" smtClean="0"/>
              <a:t>25/12/2024</a:t>
            </a:fld>
            <a:endParaRPr lang="es-DO"/>
          </a:p>
        </p:txBody>
      </p:sp>
      <p:sp>
        <p:nvSpPr>
          <p:cNvPr id="3" name="Marcador de pie de página 2">
            <a:extLst>
              <a:ext uri="{FF2B5EF4-FFF2-40B4-BE49-F238E27FC236}">
                <a16:creationId xmlns:a16="http://schemas.microsoft.com/office/drawing/2014/main" id="{3B9149FB-0356-8E40-4498-3015727527A3}"/>
              </a:ext>
            </a:extLst>
          </p:cNvPr>
          <p:cNvSpPr>
            <a:spLocks noGrp="1"/>
          </p:cNvSpPr>
          <p:nvPr>
            <p:ph type="ftr" sz="quarter" idx="11"/>
          </p:nvPr>
        </p:nvSpPr>
        <p:spPr/>
        <p:txBody>
          <a:bodyPr/>
          <a:lstStyle/>
          <a:p>
            <a:endParaRPr lang="es-DO"/>
          </a:p>
        </p:txBody>
      </p:sp>
      <p:sp>
        <p:nvSpPr>
          <p:cNvPr id="4" name="Marcador de número de diapositiva 3">
            <a:extLst>
              <a:ext uri="{FF2B5EF4-FFF2-40B4-BE49-F238E27FC236}">
                <a16:creationId xmlns:a16="http://schemas.microsoft.com/office/drawing/2014/main" id="{7C96275B-9D75-A346-50CD-25A4EBA93F75}"/>
              </a:ext>
            </a:extLst>
          </p:cNvPr>
          <p:cNvSpPr>
            <a:spLocks noGrp="1"/>
          </p:cNvSpPr>
          <p:nvPr>
            <p:ph type="sldNum" sz="quarter" idx="12"/>
          </p:nvPr>
        </p:nvSpPr>
        <p:spPr/>
        <p:txBody>
          <a:bodyPr/>
          <a:lstStyle/>
          <a:p>
            <a:fld id="{372B28DA-FDE6-4A24-9A11-9BC5EB1839B1}" type="slidenum">
              <a:rPr lang="es-DO" smtClean="0"/>
              <a:t>‹Nº›</a:t>
            </a:fld>
            <a:endParaRPr lang="es-DO"/>
          </a:p>
        </p:txBody>
      </p:sp>
    </p:spTree>
    <p:extLst>
      <p:ext uri="{BB962C8B-B14F-4D97-AF65-F5344CB8AC3E}">
        <p14:creationId xmlns:p14="http://schemas.microsoft.com/office/powerpoint/2010/main" val="2137954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FB7557D-6A6A-BC2C-1563-652C381E61C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DO"/>
          </a:p>
        </p:txBody>
      </p:sp>
      <p:sp>
        <p:nvSpPr>
          <p:cNvPr id="3" name="Marcador de contenido 2">
            <a:extLst>
              <a:ext uri="{FF2B5EF4-FFF2-40B4-BE49-F238E27FC236}">
                <a16:creationId xmlns:a16="http://schemas.microsoft.com/office/drawing/2014/main" id="{3CE711EC-AFAB-1058-762B-D7FB9C778B7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texto 3">
            <a:extLst>
              <a:ext uri="{FF2B5EF4-FFF2-40B4-BE49-F238E27FC236}">
                <a16:creationId xmlns:a16="http://schemas.microsoft.com/office/drawing/2014/main" id="{98F81551-EAD7-D57C-C4DA-A7F2051E84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4898FDA-8774-BE47-AA00-323082595220}"/>
              </a:ext>
            </a:extLst>
          </p:cNvPr>
          <p:cNvSpPr>
            <a:spLocks noGrp="1"/>
          </p:cNvSpPr>
          <p:nvPr>
            <p:ph type="dt" sz="half" idx="10"/>
          </p:nvPr>
        </p:nvSpPr>
        <p:spPr/>
        <p:txBody>
          <a:bodyPr/>
          <a:lstStyle/>
          <a:p>
            <a:fld id="{CDF77460-4CA9-4F14-A8D5-A3C68EF123FD}" type="datetimeFigureOut">
              <a:rPr lang="es-DO" smtClean="0"/>
              <a:t>25/12/2024</a:t>
            </a:fld>
            <a:endParaRPr lang="es-DO"/>
          </a:p>
        </p:txBody>
      </p:sp>
      <p:sp>
        <p:nvSpPr>
          <p:cNvPr id="6" name="Marcador de pie de página 5">
            <a:extLst>
              <a:ext uri="{FF2B5EF4-FFF2-40B4-BE49-F238E27FC236}">
                <a16:creationId xmlns:a16="http://schemas.microsoft.com/office/drawing/2014/main" id="{94CBC303-13B2-EBBB-9C3C-669BDDB97D70}"/>
              </a:ext>
            </a:extLst>
          </p:cNvPr>
          <p:cNvSpPr>
            <a:spLocks noGrp="1"/>
          </p:cNvSpPr>
          <p:nvPr>
            <p:ph type="ftr" sz="quarter" idx="11"/>
          </p:nvPr>
        </p:nvSpPr>
        <p:spPr/>
        <p:txBody>
          <a:bodyPr/>
          <a:lstStyle/>
          <a:p>
            <a:endParaRPr lang="es-DO"/>
          </a:p>
        </p:txBody>
      </p:sp>
      <p:sp>
        <p:nvSpPr>
          <p:cNvPr id="7" name="Marcador de número de diapositiva 6">
            <a:extLst>
              <a:ext uri="{FF2B5EF4-FFF2-40B4-BE49-F238E27FC236}">
                <a16:creationId xmlns:a16="http://schemas.microsoft.com/office/drawing/2014/main" id="{2345718B-63FE-BF75-B3D4-E8BA65FEBA5A}"/>
              </a:ext>
            </a:extLst>
          </p:cNvPr>
          <p:cNvSpPr>
            <a:spLocks noGrp="1"/>
          </p:cNvSpPr>
          <p:nvPr>
            <p:ph type="sldNum" sz="quarter" idx="12"/>
          </p:nvPr>
        </p:nvSpPr>
        <p:spPr/>
        <p:txBody>
          <a:bodyPr/>
          <a:lstStyle/>
          <a:p>
            <a:fld id="{372B28DA-FDE6-4A24-9A11-9BC5EB1839B1}" type="slidenum">
              <a:rPr lang="es-DO" smtClean="0"/>
              <a:t>‹Nº›</a:t>
            </a:fld>
            <a:endParaRPr lang="es-DO"/>
          </a:p>
        </p:txBody>
      </p:sp>
    </p:spTree>
    <p:extLst>
      <p:ext uri="{BB962C8B-B14F-4D97-AF65-F5344CB8AC3E}">
        <p14:creationId xmlns:p14="http://schemas.microsoft.com/office/powerpoint/2010/main" val="3637010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5CEAAC-BEF9-4337-9384-0AF401DBCF1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DO"/>
          </a:p>
        </p:txBody>
      </p:sp>
      <p:sp>
        <p:nvSpPr>
          <p:cNvPr id="3" name="Marcador de posición de imagen 2">
            <a:extLst>
              <a:ext uri="{FF2B5EF4-FFF2-40B4-BE49-F238E27FC236}">
                <a16:creationId xmlns:a16="http://schemas.microsoft.com/office/drawing/2014/main" id="{0FC0BBE0-5B77-63C0-A182-EC8149CE121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DO"/>
          </a:p>
        </p:txBody>
      </p:sp>
      <p:sp>
        <p:nvSpPr>
          <p:cNvPr id="4" name="Marcador de texto 3">
            <a:extLst>
              <a:ext uri="{FF2B5EF4-FFF2-40B4-BE49-F238E27FC236}">
                <a16:creationId xmlns:a16="http://schemas.microsoft.com/office/drawing/2014/main" id="{A4A391E6-2762-197E-11E5-8B8D3598A8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4BCC9E58-5BDA-7635-0140-AB422D68819B}"/>
              </a:ext>
            </a:extLst>
          </p:cNvPr>
          <p:cNvSpPr>
            <a:spLocks noGrp="1"/>
          </p:cNvSpPr>
          <p:nvPr>
            <p:ph type="dt" sz="half" idx="10"/>
          </p:nvPr>
        </p:nvSpPr>
        <p:spPr/>
        <p:txBody>
          <a:bodyPr/>
          <a:lstStyle/>
          <a:p>
            <a:fld id="{CDF77460-4CA9-4F14-A8D5-A3C68EF123FD}" type="datetimeFigureOut">
              <a:rPr lang="es-DO" smtClean="0"/>
              <a:t>25/12/2024</a:t>
            </a:fld>
            <a:endParaRPr lang="es-DO"/>
          </a:p>
        </p:txBody>
      </p:sp>
      <p:sp>
        <p:nvSpPr>
          <p:cNvPr id="6" name="Marcador de pie de página 5">
            <a:extLst>
              <a:ext uri="{FF2B5EF4-FFF2-40B4-BE49-F238E27FC236}">
                <a16:creationId xmlns:a16="http://schemas.microsoft.com/office/drawing/2014/main" id="{3191D6DB-8F83-833D-40D9-582D8A9C4A03}"/>
              </a:ext>
            </a:extLst>
          </p:cNvPr>
          <p:cNvSpPr>
            <a:spLocks noGrp="1"/>
          </p:cNvSpPr>
          <p:nvPr>
            <p:ph type="ftr" sz="quarter" idx="11"/>
          </p:nvPr>
        </p:nvSpPr>
        <p:spPr/>
        <p:txBody>
          <a:bodyPr/>
          <a:lstStyle/>
          <a:p>
            <a:endParaRPr lang="es-DO"/>
          </a:p>
        </p:txBody>
      </p:sp>
      <p:sp>
        <p:nvSpPr>
          <p:cNvPr id="7" name="Marcador de número de diapositiva 6">
            <a:extLst>
              <a:ext uri="{FF2B5EF4-FFF2-40B4-BE49-F238E27FC236}">
                <a16:creationId xmlns:a16="http://schemas.microsoft.com/office/drawing/2014/main" id="{D1D0758D-0FDB-587C-50DA-76D83AA8FD7F}"/>
              </a:ext>
            </a:extLst>
          </p:cNvPr>
          <p:cNvSpPr>
            <a:spLocks noGrp="1"/>
          </p:cNvSpPr>
          <p:nvPr>
            <p:ph type="sldNum" sz="quarter" idx="12"/>
          </p:nvPr>
        </p:nvSpPr>
        <p:spPr/>
        <p:txBody>
          <a:bodyPr/>
          <a:lstStyle/>
          <a:p>
            <a:fld id="{372B28DA-FDE6-4A24-9A11-9BC5EB1839B1}" type="slidenum">
              <a:rPr lang="es-DO" smtClean="0"/>
              <a:t>‹Nº›</a:t>
            </a:fld>
            <a:endParaRPr lang="es-DO"/>
          </a:p>
        </p:txBody>
      </p:sp>
    </p:spTree>
    <p:extLst>
      <p:ext uri="{BB962C8B-B14F-4D97-AF65-F5344CB8AC3E}">
        <p14:creationId xmlns:p14="http://schemas.microsoft.com/office/powerpoint/2010/main" val="31622001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AADEA88-A1E2-0D20-BC57-D857D0DFC5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DO"/>
          </a:p>
        </p:txBody>
      </p:sp>
      <p:sp>
        <p:nvSpPr>
          <p:cNvPr id="3" name="Marcador de texto 2">
            <a:extLst>
              <a:ext uri="{FF2B5EF4-FFF2-40B4-BE49-F238E27FC236}">
                <a16:creationId xmlns:a16="http://schemas.microsoft.com/office/drawing/2014/main" id="{EC54091F-ACF3-D0DC-FB35-F4DCAAEA90F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784F9E74-5064-B2B2-A556-724CD0C470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DF77460-4CA9-4F14-A8D5-A3C68EF123FD}" type="datetimeFigureOut">
              <a:rPr lang="es-DO" smtClean="0"/>
              <a:t>25/12/2024</a:t>
            </a:fld>
            <a:endParaRPr lang="es-DO"/>
          </a:p>
        </p:txBody>
      </p:sp>
      <p:sp>
        <p:nvSpPr>
          <p:cNvPr id="5" name="Marcador de pie de página 4">
            <a:extLst>
              <a:ext uri="{FF2B5EF4-FFF2-40B4-BE49-F238E27FC236}">
                <a16:creationId xmlns:a16="http://schemas.microsoft.com/office/drawing/2014/main" id="{606AF8AE-C78E-C54D-C065-B809C33507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DO"/>
          </a:p>
        </p:txBody>
      </p:sp>
      <p:sp>
        <p:nvSpPr>
          <p:cNvPr id="6" name="Marcador de número de diapositiva 5">
            <a:extLst>
              <a:ext uri="{FF2B5EF4-FFF2-40B4-BE49-F238E27FC236}">
                <a16:creationId xmlns:a16="http://schemas.microsoft.com/office/drawing/2014/main" id="{C1D2D863-4F0D-4F78-D4FE-0A7C36149E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72B28DA-FDE6-4A24-9A11-9BC5EB1839B1}" type="slidenum">
              <a:rPr lang="es-DO" smtClean="0"/>
              <a:t>‹Nº›</a:t>
            </a:fld>
            <a:endParaRPr lang="es-DO"/>
          </a:p>
        </p:txBody>
      </p:sp>
    </p:spTree>
    <p:extLst>
      <p:ext uri="{BB962C8B-B14F-4D97-AF65-F5344CB8AC3E}">
        <p14:creationId xmlns:p14="http://schemas.microsoft.com/office/powerpoint/2010/main" val="2000713750"/>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D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1">
            <a:extLst>
              <a:ext uri="{FF2B5EF4-FFF2-40B4-BE49-F238E27FC236}">
                <a16:creationId xmlns:a16="http://schemas.microsoft.com/office/drawing/2014/main" id="{747D062E-83D4-E5F5-6A85-D8BE4F49BEB0}"/>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8385580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Interfaz de usuario gráfica, Texto, Aplicación, Chat o mensaje de texto&#10;&#10;Descripción generada automáticamente">
            <a:extLst>
              <a:ext uri="{FF2B5EF4-FFF2-40B4-BE49-F238E27FC236}">
                <a16:creationId xmlns:a16="http://schemas.microsoft.com/office/drawing/2014/main" id="{C73C7BB9-1A72-7E77-D932-3DF2263447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uadroTexto 5">
            <a:extLst>
              <a:ext uri="{FF2B5EF4-FFF2-40B4-BE49-F238E27FC236}">
                <a16:creationId xmlns:a16="http://schemas.microsoft.com/office/drawing/2014/main" id="{25183EEC-89D4-E220-93C4-E433EB2B526D}"/>
              </a:ext>
            </a:extLst>
          </p:cNvPr>
          <p:cNvSpPr txBox="1"/>
          <p:nvPr/>
        </p:nvSpPr>
        <p:spPr>
          <a:xfrm>
            <a:off x="5056632" y="1252728"/>
            <a:ext cx="6601968" cy="3477875"/>
          </a:xfrm>
          <a:prstGeom prst="rect">
            <a:avLst/>
          </a:prstGeom>
          <a:noFill/>
        </p:spPr>
        <p:txBody>
          <a:bodyPr wrap="square" rtlCol="0">
            <a:spAutoFit/>
          </a:bodyPr>
          <a:lstStyle/>
          <a:p>
            <a:r>
              <a:rPr lang="es-ES" sz="4400">
                <a:solidFill>
                  <a:schemeClr val="bg1"/>
                </a:solidFill>
              </a:rPr>
              <a:t>Vendedor: A continuación, veremos las clases que están escogiendo estudiar la Biblia cada día con el informe secretarial.</a:t>
            </a:r>
            <a:endParaRPr lang="es-DO" sz="4400" dirty="0">
              <a:solidFill>
                <a:schemeClr val="bg1"/>
              </a:solidFill>
            </a:endParaRPr>
          </a:p>
        </p:txBody>
      </p:sp>
    </p:spTree>
    <p:extLst>
      <p:ext uri="{BB962C8B-B14F-4D97-AF65-F5344CB8AC3E}">
        <p14:creationId xmlns:p14="http://schemas.microsoft.com/office/powerpoint/2010/main" val="3234964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11">
            <a:extLst>
              <a:ext uri="{FF2B5EF4-FFF2-40B4-BE49-F238E27FC236}">
                <a16:creationId xmlns:a16="http://schemas.microsoft.com/office/drawing/2014/main" id="{E355ED4C-7ABC-5803-AA30-C14CAF6D13DA}"/>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4960395F-FD02-16C2-14C4-318F383AA717}"/>
              </a:ext>
            </a:extLst>
          </p:cNvPr>
          <p:cNvSpPr txBox="1"/>
          <p:nvPr/>
        </p:nvSpPr>
        <p:spPr>
          <a:xfrm>
            <a:off x="5102352" y="795528"/>
            <a:ext cx="6492240" cy="4524315"/>
          </a:xfrm>
          <a:prstGeom prst="rect">
            <a:avLst/>
          </a:prstGeom>
          <a:noFill/>
        </p:spPr>
        <p:txBody>
          <a:bodyPr wrap="square" rtlCol="0">
            <a:spAutoFit/>
          </a:bodyPr>
          <a:lstStyle/>
          <a:p>
            <a:r>
              <a:rPr lang="es-ES" sz="3200" dirty="0">
                <a:solidFill>
                  <a:schemeClr val="bg1"/>
                </a:solidFill>
              </a:rPr>
              <a:t>Continuamos nuestro viaje de aprendizaje a través del libro Siete retratos del Remanente en el tiempo del fin en el Club de Lectura. En esta ocasión, nos adentraremos en el capítulo 4: Vivificados en Cristo. Exploraremos lo que significa tener el testimonio de Jesús.</a:t>
            </a:r>
            <a:endParaRPr lang="es-DO" sz="3200" dirty="0">
              <a:solidFill>
                <a:schemeClr val="bg1"/>
              </a:solidFill>
            </a:endParaRPr>
          </a:p>
        </p:txBody>
      </p:sp>
    </p:spTree>
    <p:extLst>
      <p:ext uri="{BB962C8B-B14F-4D97-AF65-F5344CB8AC3E}">
        <p14:creationId xmlns:p14="http://schemas.microsoft.com/office/powerpoint/2010/main" val="17510701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12">
            <a:extLst>
              <a:ext uri="{FF2B5EF4-FFF2-40B4-BE49-F238E27FC236}">
                <a16:creationId xmlns:a16="http://schemas.microsoft.com/office/drawing/2014/main" id="{D5F0EEED-7149-F9A3-E10A-C45EFA20F30A}"/>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7D7AA89B-E5FA-3BAD-5C3B-12BA17DD5011}"/>
              </a:ext>
            </a:extLst>
          </p:cNvPr>
          <p:cNvSpPr txBox="1"/>
          <p:nvPr/>
        </p:nvSpPr>
        <p:spPr>
          <a:xfrm>
            <a:off x="5669280" y="1938528"/>
            <a:ext cx="6522720" cy="4708981"/>
          </a:xfrm>
          <a:prstGeom prst="rect">
            <a:avLst/>
          </a:prstGeom>
          <a:noFill/>
        </p:spPr>
        <p:txBody>
          <a:bodyPr wrap="square" rtlCol="0">
            <a:spAutoFit/>
          </a:bodyPr>
          <a:lstStyle/>
          <a:p>
            <a:pPr algn="ctr"/>
            <a:r>
              <a:rPr lang="es-ES" sz="2500"/>
              <a:t>Tomar decisiones es difícil, pero es inevitable. De hecho, la decisión más destructiva es la indecisión. Está escrito: «Si mal os parece servir a Jehová, escogeos hoy a quién sirváis; si a los dioses a quienes sirvieron vuestros padres cuando estuvieron al otro lado del río, o a los dioses de los amorreos en cuya tierra habitáis; pero yo y mi casa serviremos a Jehová» (Josué 24: 15). Postergar tu decisión de servir a Dios es elegir no servirle, aunque sea transitoriamente. No corras ese riesgo, y elige servirle hoy.</a:t>
            </a:r>
            <a:endParaRPr lang="es-DO" sz="2500" dirty="0"/>
          </a:p>
        </p:txBody>
      </p:sp>
    </p:spTree>
    <p:extLst>
      <p:ext uri="{BB962C8B-B14F-4D97-AF65-F5344CB8AC3E}">
        <p14:creationId xmlns:p14="http://schemas.microsoft.com/office/powerpoint/2010/main" val="4578379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13">
            <a:extLst>
              <a:ext uri="{FF2B5EF4-FFF2-40B4-BE49-F238E27FC236}">
                <a16:creationId xmlns:a16="http://schemas.microsoft.com/office/drawing/2014/main" id="{DC545005-34D5-D6B8-E179-2A06700CE849}"/>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682575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14">
            <a:extLst>
              <a:ext uri="{FF2B5EF4-FFF2-40B4-BE49-F238E27FC236}">
                <a16:creationId xmlns:a16="http://schemas.microsoft.com/office/drawing/2014/main" id="{4838D9E6-D1D4-8471-C0AC-424A0E806958}"/>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E9EF9E4C-2C08-AE15-C2BA-6826A3045080}"/>
              </a:ext>
            </a:extLst>
          </p:cNvPr>
          <p:cNvSpPr txBox="1"/>
          <p:nvPr/>
        </p:nvSpPr>
        <p:spPr>
          <a:xfrm>
            <a:off x="5669280" y="1517904"/>
            <a:ext cx="5568696" cy="2800767"/>
          </a:xfrm>
          <a:prstGeom prst="rect">
            <a:avLst/>
          </a:prstGeom>
          <a:noFill/>
        </p:spPr>
        <p:txBody>
          <a:bodyPr wrap="square" rtlCol="0">
            <a:spAutoFit/>
          </a:bodyPr>
          <a:lstStyle/>
          <a:p>
            <a:pPr algn="l" rtl="0"/>
            <a:r>
              <a:rPr lang="es-ES" sz="4400" b="0" i="0" dirty="0">
                <a:solidFill>
                  <a:srgbClr val="000000"/>
                </a:solidFill>
                <a:effectLst/>
              </a:rPr>
              <a:t>Vamos a repasar la lección titulada: «Libre albedrio, amor y providencia divina».</a:t>
            </a:r>
            <a:endParaRPr lang="es-ES" sz="4400" dirty="0">
              <a:effectLst/>
            </a:endParaRPr>
          </a:p>
        </p:txBody>
      </p:sp>
    </p:spTree>
    <p:extLst>
      <p:ext uri="{BB962C8B-B14F-4D97-AF65-F5344CB8AC3E}">
        <p14:creationId xmlns:p14="http://schemas.microsoft.com/office/powerpoint/2010/main" val="41363340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15">
            <a:extLst>
              <a:ext uri="{FF2B5EF4-FFF2-40B4-BE49-F238E27FC236}">
                <a16:creationId xmlns:a16="http://schemas.microsoft.com/office/drawing/2014/main" id="{CA900FCD-5325-9316-9296-74548E17FCD6}"/>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2773651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16">
            <a:extLst>
              <a:ext uri="{FF2B5EF4-FFF2-40B4-BE49-F238E27FC236}">
                <a16:creationId xmlns:a16="http://schemas.microsoft.com/office/drawing/2014/main" id="{3D71B996-3B99-DEF4-71B4-9B65C9523B7D}"/>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9032839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17">
            <a:extLst>
              <a:ext uri="{FF2B5EF4-FFF2-40B4-BE49-F238E27FC236}">
                <a16:creationId xmlns:a16="http://schemas.microsoft.com/office/drawing/2014/main" id="{E9F18642-B991-2E51-D881-8AD762329681}"/>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1829739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18">
            <a:extLst>
              <a:ext uri="{FF2B5EF4-FFF2-40B4-BE49-F238E27FC236}">
                <a16:creationId xmlns:a16="http://schemas.microsoft.com/office/drawing/2014/main" id="{200FE919-6041-1372-2BA6-C8E2C5167337}"/>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8505380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19">
            <a:extLst>
              <a:ext uri="{FF2B5EF4-FFF2-40B4-BE49-F238E27FC236}">
                <a16:creationId xmlns:a16="http://schemas.microsoft.com/office/drawing/2014/main" id="{E94035F0-FFFF-279D-504C-8B736861F4F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69446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id="{6728D7E0-C7C9-B604-2193-7C56B7E99E11}"/>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2936580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0">
            <a:extLst>
              <a:ext uri="{FF2B5EF4-FFF2-40B4-BE49-F238E27FC236}">
                <a16:creationId xmlns:a16="http://schemas.microsoft.com/office/drawing/2014/main" id="{094C394A-7A7B-6BD1-845C-D2D90CBC8E2D}"/>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8663955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1">
            <a:extLst>
              <a:ext uri="{FF2B5EF4-FFF2-40B4-BE49-F238E27FC236}">
                <a16:creationId xmlns:a16="http://schemas.microsoft.com/office/drawing/2014/main" id="{CE7E5543-2BDB-F86A-567A-204FDF986E9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107768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2">
            <a:extLst>
              <a:ext uri="{FF2B5EF4-FFF2-40B4-BE49-F238E27FC236}">
                <a16:creationId xmlns:a16="http://schemas.microsoft.com/office/drawing/2014/main" id="{662BA048-38E3-44E2-20F5-FB694A66AF4B}"/>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8634515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3">
            <a:extLst>
              <a:ext uri="{FF2B5EF4-FFF2-40B4-BE49-F238E27FC236}">
                <a16:creationId xmlns:a16="http://schemas.microsoft.com/office/drawing/2014/main" id="{9CA9E983-03D6-551A-55EF-77B7137A4F9C}"/>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1151038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4">
            <a:extLst>
              <a:ext uri="{FF2B5EF4-FFF2-40B4-BE49-F238E27FC236}">
                <a16:creationId xmlns:a16="http://schemas.microsoft.com/office/drawing/2014/main" id="{5FF1DCC9-EFCF-2BBF-0D2B-EF4FE51984BA}"/>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6031803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5">
            <a:extLst>
              <a:ext uri="{FF2B5EF4-FFF2-40B4-BE49-F238E27FC236}">
                <a16:creationId xmlns:a16="http://schemas.microsoft.com/office/drawing/2014/main" id="{7835CFE2-7BFA-0CBC-33CE-8068843DA9C5}"/>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581132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6">
            <a:extLst>
              <a:ext uri="{FF2B5EF4-FFF2-40B4-BE49-F238E27FC236}">
                <a16:creationId xmlns:a16="http://schemas.microsoft.com/office/drawing/2014/main" id="{22E2C186-6B75-7860-4393-816001FEBD4F}"/>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663729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7">
            <a:extLst>
              <a:ext uri="{FF2B5EF4-FFF2-40B4-BE49-F238E27FC236}">
                <a16:creationId xmlns:a16="http://schemas.microsoft.com/office/drawing/2014/main" id="{44CC1BD5-9B7F-1A5D-D90D-DD5DB486EAB4}"/>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419941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8">
            <a:extLst>
              <a:ext uri="{FF2B5EF4-FFF2-40B4-BE49-F238E27FC236}">
                <a16:creationId xmlns:a16="http://schemas.microsoft.com/office/drawing/2014/main" id="{513E9C73-CF48-D887-7A37-47D59DA8AC29}"/>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8355487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9">
            <a:extLst>
              <a:ext uri="{FF2B5EF4-FFF2-40B4-BE49-F238E27FC236}">
                <a16:creationId xmlns:a16="http://schemas.microsoft.com/office/drawing/2014/main" id="{E4241112-593B-356E-27A8-6A2A191CB99E}"/>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957503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3">
            <a:extLst>
              <a:ext uri="{FF2B5EF4-FFF2-40B4-BE49-F238E27FC236}">
                <a16:creationId xmlns:a16="http://schemas.microsoft.com/office/drawing/2014/main" id="{FF8417F2-40B6-F382-BF38-B95D9BDB11BB}"/>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04D26721-27C1-C770-947A-BDC3D6B80BFA}"/>
              </a:ext>
            </a:extLst>
          </p:cNvPr>
          <p:cNvSpPr txBox="1"/>
          <p:nvPr/>
        </p:nvSpPr>
        <p:spPr>
          <a:xfrm>
            <a:off x="5541264" y="1482291"/>
            <a:ext cx="6650736" cy="5047536"/>
          </a:xfrm>
          <a:prstGeom prst="rect">
            <a:avLst/>
          </a:prstGeom>
          <a:noFill/>
        </p:spPr>
        <p:txBody>
          <a:bodyPr wrap="square" rtlCol="0">
            <a:spAutoFit/>
          </a:bodyPr>
          <a:lstStyle/>
          <a:p>
            <a:r>
              <a:rPr lang="es-ES" sz="2300">
                <a:solidFill>
                  <a:schemeClr val="bg1"/>
                </a:solidFill>
              </a:rPr>
              <a:t>Estamos inmersos en un conflicto sin tregua entre el bien y el mal, entre las fuerzas de Dios y las fuerzas del diablo. En esta encrucijada se libra una batalla eterna que trasciende las fronteras de lo terrenal y se despliega en el reino espiritual. Cada decisión, cada pensamiento, cada acción que tomamos en este campo de batalla cósmico tiene un peso trascendental en la balanza de la eternidad.Nuestro programa de esta mañana busca que ejerzamos nuestra libertad de elección con sabiduría, escogiendo siempre el camino que Dios nos recomienda. Esperamos que cada parte del programa nos haga reflexionar en las decisiones que estamos tomando cada día.</a:t>
            </a:r>
            <a:endParaRPr lang="es-DO" sz="2300" dirty="0">
              <a:solidFill>
                <a:schemeClr val="bg1"/>
              </a:solidFill>
            </a:endParaRPr>
          </a:p>
        </p:txBody>
      </p:sp>
    </p:spTree>
    <p:extLst>
      <p:ext uri="{BB962C8B-B14F-4D97-AF65-F5344CB8AC3E}">
        <p14:creationId xmlns:p14="http://schemas.microsoft.com/office/powerpoint/2010/main" val="31976265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30">
            <a:extLst>
              <a:ext uri="{FF2B5EF4-FFF2-40B4-BE49-F238E27FC236}">
                <a16:creationId xmlns:a16="http://schemas.microsoft.com/office/drawing/2014/main" id="{449C0C5C-45D2-C3DA-CA91-B3F1F186CE6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2909957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31">
            <a:extLst>
              <a:ext uri="{FF2B5EF4-FFF2-40B4-BE49-F238E27FC236}">
                <a16:creationId xmlns:a16="http://schemas.microsoft.com/office/drawing/2014/main" id="{49A0FF36-8CC3-4760-258F-205E8D074C05}"/>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283774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32">
            <a:extLst>
              <a:ext uri="{FF2B5EF4-FFF2-40B4-BE49-F238E27FC236}">
                <a16:creationId xmlns:a16="http://schemas.microsoft.com/office/drawing/2014/main" id="{37EE1C25-CBF1-C181-255F-9B89BCC48CC3}"/>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3797233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33">
            <a:extLst>
              <a:ext uri="{FF2B5EF4-FFF2-40B4-BE49-F238E27FC236}">
                <a16:creationId xmlns:a16="http://schemas.microsoft.com/office/drawing/2014/main" id="{CD834B09-3BCC-F1E2-1BE8-BEA154F4CED7}"/>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6374708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34">
            <a:extLst>
              <a:ext uri="{FF2B5EF4-FFF2-40B4-BE49-F238E27FC236}">
                <a16:creationId xmlns:a16="http://schemas.microsoft.com/office/drawing/2014/main" id="{A6F80C61-C106-673D-3AFF-89AD6AA699F4}"/>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2755299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35">
            <a:extLst>
              <a:ext uri="{FF2B5EF4-FFF2-40B4-BE49-F238E27FC236}">
                <a16:creationId xmlns:a16="http://schemas.microsoft.com/office/drawing/2014/main" id="{483441AE-0A91-582F-15E5-A896DFBBD4F3}"/>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8913325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36">
            <a:extLst>
              <a:ext uri="{FF2B5EF4-FFF2-40B4-BE49-F238E27FC236}">
                <a16:creationId xmlns:a16="http://schemas.microsoft.com/office/drawing/2014/main" id="{AF58E403-1218-2D83-8E15-03C56F96F42F}"/>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6316647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4">
            <a:extLst>
              <a:ext uri="{FF2B5EF4-FFF2-40B4-BE49-F238E27FC236}">
                <a16:creationId xmlns:a16="http://schemas.microsoft.com/office/drawing/2014/main" id="{9EF86579-BBC9-ACCE-1963-8763947ED323}"/>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2740C842-20D7-E00D-025B-4CA5F0FA171F}"/>
              </a:ext>
            </a:extLst>
          </p:cNvPr>
          <p:cNvSpPr txBox="1"/>
          <p:nvPr/>
        </p:nvSpPr>
        <p:spPr>
          <a:xfrm>
            <a:off x="0" y="1252728"/>
            <a:ext cx="7543800" cy="5632311"/>
          </a:xfrm>
          <a:prstGeom prst="rect">
            <a:avLst/>
          </a:prstGeom>
          <a:noFill/>
        </p:spPr>
        <p:txBody>
          <a:bodyPr wrap="square" rtlCol="0">
            <a:spAutoFit/>
          </a:bodyPr>
          <a:lstStyle/>
          <a:p>
            <a:pPr algn="l" rtl="0"/>
            <a:r>
              <a:rPr lang="es-ES" sz="2000" b="0" i="0" dirty="0">
                <a:solidFill>
                  <a:srgbClr val="C00000"/>
                </a:solidFill>
                <a:effectLst/>
              </a:rPr>
              <a:t>Comprador 1: </a:t>
            </a:r>
            <a:r>
              <a:rPr lang="es-ES" sz="2000" b="0" i="0" dirty="0">
                <a:solidFill>
                  <a:srgbClr val="000000"/>
                </a:solidFill>
                <a:effectLst/>
              </a:rPr>
              <a:t>Buenos días. Quiero comprar juguetes a mis hijos. ¿Cuáles son las opciones?</a:t>
            </a:r>
            <a:endParaRPr lang="es-ES" sz="2000" dirty="0">
              <a:effectLst/>
            </a:endParaRPr>
          </a:p>
          <a:p>
            <a:pPr algn="l" rtl="0"/>
            <a:r>
              <a:rPr lang="es-ES" sz="2000" b="0" i="0" dirty="0">
                <a:solidFill>
                  <a:srgbClr val="C00000"/>
                </a:solidFill>
                <a:effectLst/>
              </a:rPr>
              <a:t>Vendedor: </a:t>
            </a:r>
            <a:r>
              <a:rPr lang="es-ES" sz="2000" b="0" i="0" dirty="0">
                <a:solidFill>
                  <a:srgbClr val="000000"/>
                </a:solidFill>
                <a:effectLst/>
              </a:rPr>
              <a:t>El día de hoy tenemos dos opciones. Uno se basa en actividades que edifican y fortalecen su carácter, el otro se basa en actividades relacionadas con la hechicería y el ocultismo. ¿Qué anda buscando usted para sus hijos?</a:t>
            </a:r>
            <a:endParaRPr lang="es-ES" sz="2000" dirty="0">
              <a:effectLst/>
            </a:endParaRPr>
          </a:p>
          <a:p>
            <a:pPr algn="l" rtl="0"/>
            <a:r>
              <a:rPr lang="es-ES" sz="2000" b="0" i="0" dirty="0">
                <a:solidFill>
                  <a:srgbClr val="C00000"/>
                </a:solidFill>
                <a:effectLst/>
              </a:rPr>
              <a:t>Comprador 1</a:t>
            </a:r>
            <a:r>
              <a:rPr lang="es-ES" sz="2000" b="0" i="0" dirty="0">
                <a:solidFill>
                  <a:srgbClr val="000000"/>
                </a:solidFill>
                <a:effectLst/>
              </a:rPr>
              <a:t>: ¿Y no da todo lo mismo? A mi hijo le gustan todas esas series infantiles que transmiten en las plataformas de </a:t>
            </a:r>
            <a:r>
              <a:rPr lang="es-ES" sz="2000" b="0" i="0" dirty="0" err="1">
                <a:solidFill>
                  <a:srgbClr val="000000"/>
                </a:solidFill>
                <a:effectLst/>
              </a:rPr>
              <a:t>streaming</a:t>
            </a:r>
            <a:r>
              <a:rPr lang="es-ES" sz="2000" b="0" i="0" dirty="0">
                <a:solidFill>
                  <a:srgbClr val="000000"/>
                </a:solidFill>
                <a:effectLst/>
              </a:rPr>
              <a:t>. ¿Qué diferencia hace? Son solo juguetes...</a:t>
            </a:r>
            <a:endParaRPr lang="es-ES" sz="2000" dirty="0">
              <a:effectLst/>
            </a:endParaRPr>
          </a:p>
          <a:p>
            <a:pPr algn="l" rtl="0"/>
            <a:r>
              <a:rPr lang="es-ES" sz="2000" b="0" i="0" dirty="0">
                <a:solidFill>
                  <a:srgbClr val="C00000"/>
                </a:solidFill>
                <a:effectLst/>
              </a:rPr>
              <a:t>Vendedor: </a:t>
            </a:r>
            <a:r>
              <a:rPr lang="es-ES" sz="2000" b="0" i="0" dirty="0">
                <a:solidFill>
                  <a:srgbClr val="000000"/>
                </a:solidFill>
                <a:effectLst/>
              </a:rPr>
              <a:t>No estamos aquí para juzgar su compra. Sin embargo, tenga claro lo que dice Juan 3: 19: «Y este es el juicio: que la luz vino al mundo, y los hombres amaron más las tinieblas que la luz, porque sus obras eran malas».</a:t>
            </a:r>
            <a:endParaRPr lang="es-ES" sz="2000" dirty="0">
              <a:effectLst/>
            </a:endParaRPr>
          </a:p>
          <a:p>
            <a:pPr algn="l" rtl="0"/>
            <a:r>
              <a:rPr lang="es-ES" sz="2000" b="0" i="0" dirty="0">
                <a:solidFill>
                  <a:srgbClr val="C00000"/>
                </a:solidFill>
                <a:effectLst/>
              </a:rPr>
              <a:t>Comprador 1: </a:t>
            </a:r>
            <a:r>
              <a:rPr lang="es-ES" sz="2000" b="0" i="0" dirty="0" err="1">
                <a:solidFill>
                  <a:srgbClr val="000000"/>
                </a:solidFill>
                <a:effectLst/>
              </a:rPr>
              <a:t>Hmmm</a:t>
            </a:r>
            <a:r>
              <a:rPr lang="es-ES" sz="2000" b="0" i="0" dirty="0">
                <a:solidFill>
                  <a:srgbClr val="000000"/>
                </a:solidFill>
                <a:effectLst/>
              </a:rPr>
              <a:t>... Me parece peligroso no considerar ese aspecto. Deme el juguete edificante. Elijo enseñarles a mis hijos a distinguir entre el bien y el mal desde pequeños, y a escoger el bien. Si quieres escoger igual que yo, canta conmigo el himno 229, ¿Has pensado lo que puede costar?</a:t>
            </a:r>
            <a:endParaRPr lang="es-ES" sz="2000" dirty="0">
              <a:effectLst/>
            </a:endParaRPr>
          </a:p>
        </p:txBody>
      </p:sp>
    </p:spTree>
    <p:extLst>
      <p:ext uri="{BB962C8B-B14F-4D97-AF65-F5344CB8AC3E}">
        <p14:creationId xmlns:p14="http://schemas.microsoft.com/office/powerpoint/2010/main" val="15104351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5">
            <a:extLst>
              <a:ext uri="{FF2B5EF4-FFF2-40B4-BE49-F238E27FC236}">
                <a16:creationId xmlns:a16="http://schemas.microsoft.com/office/drawing/2014/main" id="{620FC9F4-9C26-2FFC-982C-62AEB10EEF2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78A579B4-4188-6D11-CAD6-0427579E2641}"/>
              </a:ext>
            </a:extLst>
          </p:cNvPr>
          <p:cNvSpPr txBox="1"/>
          <p:nvPr/>
        </p:nvSpPr>
        <p:spPr>
          <a:xfrm>
            <a:off x="0" y="1010245"/>
            <a:ext cx="7543800" cy="5847755"/>
          </a:xfrm>
          <a:prstGeom prst="rect">
            <a:avLst/>
          </a:prstGeom>
          <a:noFill/>
        </p:spPr>
        <p:txBody>
          <a:bodyPr wrap="square" rtlCol="0">
            <a:spAutoFit/>
          </a:bodyPr>
          <a:lstStyle/>
          <a:p>
            <a:r>
              <a:rPr lang="es-ES" sz="1700" dirty="0">
                <a:solidFill>
                  <a:srgbClr val="C00000"/>
                </a:solidFill>
              </a:rPr>
              <a:t>Comprador 2: </a:t>
            </a:r>
            <a:r>
              <a:rPr lang="es-ES" sz="1700" dirty="0">
                <a:solidFill>
                  <a:schemeClr val="bg1"/>
                </a:solidFill>
              </a:rPr>
              <a:t>Hola. Quiero conseguir un trabajo digno, que me pague como merezco y me de beneficios y comodidades. ¿Tiene algo para mi?</a:t>
            </a:r>
          </a:p>
          <a:p>
            <a:r>
              <a:rPr lang="es-ES" sz="1700" dirty="0">
                <a:solidFill>
                  <a:srgbClr val="C00000"/>
                </a:solidFill>
              </a:rPr>
              <a:t>Vendedor: </a:t>
            </a:r>
            <a:r>
              <a:rPr lang="es-ES" sz="1700" dirty="0">
                <a:solidFill>
                  <a:schemeClr val="bg1"/>
                </a:solidFill>
              </a:rPr>
              <a:t>Aquí siempre tenemos. Solo que no quedan más que estos dos. Un trabajo de 3,000 dólares mensuales y otro de 10,000 dólares mensuales.</a:t>
            </a:r>
          </a:p>
          <a:p>
            <a:r>
              <a:rPr lang="es-ES" sz="1700" dirty="0">
                <a:solidFill>
                  <a:srgbClr val="C00000"/>
                </a:solidFill>
              </a:rPr>
              <a:t>Comprador 2: </a:t>
            </a:r>
            <a:r>
              <a:rPr lang="es-ES" sz="1700" dirty="0">
                <a:solidFill>
                  <a:schemeClr val="bg1"/>
                </a:solidFill>
              </a:rPr>
              <a:t>¿Está bromeando? Obviamente escojo el de 10,000 dólares.</a:t>
            </a:r>
          </a:p>
          <a:p>
            <a:r>
              <a:rPr lang="es-ES" sz="1700" dirty="0">
                <a:solidFill>
                  <a:srgbClr val="C00000"/>
                </a:solidFill>
              </a:rPr>
              <a:t>Vendedor: </a:t>
            </a:r>
            <a:r>
              <a:rPr lang="es-ES" sz="1700" dirty="0">
                <a:solidFill>
                  <a:schemeClr val="bg1"/>
                </a:solidFill>
              </a:rPr>
              <a:t>Un momento. Soy un vendedor responsable, y por tanto debo advertirle que el trabajo de 3,000 dólares tiene la opción de ser un espacio donde además de proveer para su familia, usted tiene espacio para servir a Dios en la iglesia por la flexibilidad de horario. Sin embargo, el de 10,000 dólares es sumamente demandante, y además le exigirá trabajar diez sábados en el año por reglamento de la empresa.</a:t>
            </a:r>
          </a:p>
          <a:p>
            <a:r>
              <a:rPr lang="es-ES" sz="1700" dirty="0">
                <a:solidFill>
                  <a:srgbClr val="C00000"/>
                </a:solidFill>
              </a:rPr>
              <a:t>Comprador 2: </a:t>
            </a:r>
            <a:r>
              <a:rPr lang="es-ES" sz="1700" dirty="0">
                <a:solidFill>
                  <a:schemeClr val="bg1"/>
                </a:solidFill>
              </a:rPr>
              <a:t>Creo que sigo con la segunda opción. No puede negar que es una oportunidad única, y tal vez es una bendición de Dios que no debo dejar pasar. En cuanto a lo del trabajo, Dios me entenderá.</a:t>
            </a:r>
          </a:p>
          <a:p>
            <a:r>
              <a:rPr lang="es-ES" sz="1700" dirty="0">
                <a:solidFill>
                  <a:srgbClr val="C00000"/>
                </a:solidFill>
              </a:rPr>
              <a:t>Vendedor: </a:t>
            </a:r>
            <a:r>
              <a:rPr lang="es-ES" sz="1700" dirty="0">
                <a:solidFill>
                  <a:schemeClr val="bg1"/>
                </a:solidFill>
              </a:rPr>
              <a:t>Antes de irse, lea este pasaje de las Escrituras, Mateo 7: 13, 14 (El </a:t>
            </a:r>
            <a:r>
              <a:rPr lang="es-ES" sz="1700" dirty="0">
                <a:solidFill>
                  <a:srgbClr val="C00000"/>
                </a:solidFill>
              </a:rPr>
              <a:t>comprador 2 </a:t>
            </a:r>
            <a:r>
              <a:rPr lang="es-ES" sz="1700" dirty="0">
                <a:solidFill>
                  <a:schemeClr val="bg1"/>
                </a:solidFill>
              </a:rPr>
              <a:t>lo lee. Luego de leerlo se queda mirando indeciso ambas opciones. Finalmente, elige visiblemente la elección negativa y se va rápidamente, cabizbajo).</a:t>
            </a:r>
          </a:p>
          <a:p>
            <a:r>
              <a:rPr lang="es-ES" sz="1700" dirty="0">
                <a:solidFill>
                  <a:srgbClr val="C00000"/>
                </a:solidFill>
              </a:rPr>
              <a:t>Vendedor: </a:t>
            </a:r>
            <a:r>
              <a:rPr lang="es-ES" sz="1700" dirty="0">
                <a:solidFill>
                  <a:schemeClr val="bg1"/>
                </a:solidFill>
              </a:rPr>
              <a:t>¡Qué triste me siento cada vez que en mi trabajo veo personas elegir lo material por encima de lo espiritual! (Se dirige a la congregación). Les pido a todos ustedes que me acompañen a orar por aquellos que están eligiendo incorrectamente, para que Dios les ayude a cambiar su elección (ora).</a:t>
            </a:r>
            <a:endParaRPr lang="es-DO" sz="1700" dirty="0">
              <a:solidFill>
                <a:schemeClr val="bg1"/>
              </a:solidFill>
            </a:endParaRPr>
          </a:p>
        </p:txBody>
      </p:sp>
    </p:spTree>
    <p:extLst>
      <p:ext uri="{BB962C8B-B14F-4D97-AF65-F5344CB8AC3E}">
        <p14:creationId xmlns:p14="http://schemas.microsoft.com/office/powerpoint/2010/main" val="364099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6">
            <a:extLst>
              <a:ext uri="{FF2B5EF4-FFF2-40B4-BE49-F238E27FC236}">
                <a16:creationId xmlns:a16="http://schemas.microsoft.com/office/drawing/2014/main" id="{6EB40104-F1F1-2E72-CF11-9934071BBCF4}"/>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8DDEADB9-73FE-2A62-2CD5-1EC3044EB507}"/>
              </a:ext>
            </a:extLst>
          </p:cNvPr>
          <p:cNvSpPr txBox="1"/>
          <p:nvPr/>
        </p:nvSpPr>
        <p:spPr>
          <a:xfrm>
            <a:off x="0" y="850392"/>
            <a:ext cx="7571232" cy="5940088"/>
          </a:xfrm>
          <a:prstGeom prst="rect">
            <a:avLst/>
          </a:prstGeom>
          <a:noFill/>
        </p:spPr>
        <p:txBody>
          <a:bodyPr wrap="square" rtlCol="0">
            <a:spAutoFit/>
          </a:bodyPr>
          <a:lstStyle/>
          <a:p>
            <a:r>
              <a:rPr lang="es-ES" sz="2000" dirty="0">
                <a:solidFill>
                  <a:srgbClr val="FF0000"/>
                </a:solidFill>
              </a:rPr>
              <a:t>Comprador 3</a:t>
            </a:r>
            <a:r>
              <a:rPr lang="es-ES" sz="2000" dirty="0">
                <a:solidFill>
                  <a:schemeClr val="bg1"/>
                </a:solidFill>
              </a:rPr>
              <a:t>: Buen día. Tengo mucho tiempo libre y quiero algo en qué ocuparlo. ¿Tiene algo para mí?</a:t>
            </a:r>
          </a:p>
          <a:p>
            <a:r>
              <a:rPr lang="es-ES" sz="2000" dirty="0">
                <a:solidFill>
                  <a:srgbClr val="FF0000"/>
                </a:solidFill>
              </a:rPr>
              <a:t>Vendedor: </a:t>
            </a:r>
            <a:r>
              <a:rPr lang="es-ES" sz="2000" dirty="0">
                <a:solidFill>
                  <a:schemeClr val="bg1"/>
                </a:solidFill>
              </a:rPr>
              <a:t>Precisamente me quedan dos libros. Uno es un libro de historietas muy entretenido, otro es el libro de crecimiento espiritual. ¿Cuál escoge?</a:t>
            </a:r>
          </a:p>
          <a:p>
            <a:r>
              <a:rPr lang="es-ES" sz="2000" dirty="0">
                <a:solidFill>
                  <a:srgbClr val="FF0000"/>
                </a:solidFill>
              </a:rPr>
              <a:t>Comprador 3: </a:t>
            </a:r>
            <a:r>
              <a:rPr lang="es-ES" sz="2000" dirty="0">
                <a:solidFill>
                  <a:schemeClr val="bg1"/>
                </a:solidFill>
              </a:rPr>
              <a:t>En ese caso, ¿no puedo elegir ambos? Como le dije, tengo mucho tiempo libre...</a:t>
            </a:r>
          </a:p>
          <a:p>
            <a:r>
              <a:rPr lang="es-ES" sz="2000" dirty="0">
                <a:solidFill>
                  <a:srgbClr val="FF0000"/>
                </a:solidFill>
              </a:rPr>
              <a:t>Vendedor: </a:t>
            </a:r>
            <a:r>
              <a:rPr lang="es-ES" sz="2000" dirty="0">
                <a:solidFill>
                  <a:schemeClr val="bg1"/>
                </a:solidFill>
              </a:rPr>
              <a:t>La elección no se trata de preferencias. Tiene más que ver con qué aspecto de su vida quiere alimentar. Romanos 8: 5 dice: «Porque los que son de la carne piensan en las cosas de la carne; pero los que son del Espíritu, en las cosas del Espíritu».</a:t>
            </a:r>
          </a:p>
          <a:p>
            <a:r>
              <a:rPr lang="es-ES" sz="2000" dirty="0">
                <a:solidFill>
                  <a:srgbClr val="FF0000"/>
                </a:solidFill>
              </a:rPr>
              <a:t>Comprador 3: </a:t>
            </a:r>
            <a:r>
              <a:rPr lang="es-ES" sz="2000" dirty="0">
                <a:solidFill>
                  <a:schemeClr val="bg1"/>
                </a:solidFill>
              </a:rPr>
              <a:t>En ese caso, deme el libro de crecimiento espiritual. Sé que Dios me está llamando para consagrarme más y dedicar mis dones para él.</a:t>
            </a:r>
          </a:p>
          <a:p>
            <a:r>
              <a:rPr lang="es-ES" sz="2000" dirty="0">
                <a:solidFill>
                  <a:srgbClr val="FF0000"/>
                </a:solidFill>
              </a:rPr>
              <a:t>Vendedor: </a:t>
            </a:r>
            <a:r>
              <a:rPr lang="es-ES" sz="2000" dirty="0">
                <a:solidFill>
                  <a:schemeClr val="bg1"/>
                </a:solidFill>
              </a:rPr>
              <a:t>Excelente elección. (Se dirige a la congregación) Hoy también muchos amigos y hermanos han decidido venir a la casa de Dios a ser edificados espiritualmente, ¡gracias por acompañarnos! Ahora escucharemos una música especial para gloria de nuestro Dios.</a:t>
            </a:r>
            <a:endParaRPr lang="es-DO" sz="2000" dirty="0">
              <a:solidFill>
                <a:schemeClr val="bg1"/>
              </a:solidFill>
            </a:endParaRPr>
          </a:p>
        </p:txBody>
      </p:sp>
    </p:spTree>
    <p:extLst>
      <p:ext uri="{BB962C8B-B14F-4D97-AF65-F5344CB8AC3E}">
        <p14:creationId xmlns:p14="http://schemas.microsoft.com/office/powerpoint/2010/main" val="7446548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7">
            <a:extLst>
              <a:ext uri="{FF2B5EF4-FFF2-40B4-BE49-F238E27FC236}">
                <a16:creationId xmlns:a16="http://schemas.microsoft.com/office/drawing/2014/main" id="{64810CBE-9D38-AD7B-F8D5-4B1BEDF54F5C}"/>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49E8FDCB-BA13-8754-6FEF-92D93C34AA89}"/>
              </a:ext>
            </a:extLst>
          </p:cNvPr>
          <p:cNvSpPr txBox="1"/>
          <p:nvPr/>
        </p:nvSpPr>
        <p:spPr>
          <a:xfrm>
            <a:off x="0" y="2359152"/>
            <a:ext cx="6611112" cy="4493538"/>
          </a:xfrm>
          <a:prstGeom prst="rect">
            <a:avLst/>
          </a:prstGeom>
          <a:noFill/>
        </p:spPr>
        <p:txBody>
          <a:bodyPr wrap="square" rtlCol="0">
            <a:spAutoFit/>
          </a:bodyPr>
          <a:lstStyle/>
          <a:p>
            <a:r>
              <a:rPr lang="es-ES" sz="2200">
                <a:solidFill>
                  <a:schemeClr val="bg1"/>
                </a:solidFill>
              </a:rPr>
              <a:t>¿Cómo te ayuda saber que Dios no desea que ocurran muchas de las cosas que acontecen en el mundo a afrontar tu propio sufrimiento, especialmente cuando no tiene sentido y parece que no conduce a nada buenoPublica en tus redes sociales al menos tres pasajes bíblicos que muestren que Dios quiere que todos se arrepientan (Por ejemplo, Ezequiel 18: 32; 33: 11; 2 Pedro 3: 9). Si no usas redes sociales, pega uno de estos pasajes en tu área de trabajo de forma legible, o compártelo en una breve reflexión con tus vecinos más cercanos. En cualquier caso, destaca que Dios no quiere el sufrimiento de la gente, sino su salvación.</a:t>
            </a:r>
            <a:endParaRPr lang="es-DO" sz="2200" dirty="0">
              <a:solidFill>
                <a:schemeClr val="bg1"/>
              </a:solidFill>
            </a:endParaRPr>
          </a:p>
        </p:txBody>
      </p:sp>
    </p:spTree>
    <p:extLst>
      <p:ext uri="{BB962C8B-B14F-4D97-AF65-F5344CB8AC3E}">
        <p14:creationId xmlns:p14="http://schemas.microsoft.com/office/powerpoint/2010/main" val="12415906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8">
            <a:extLst>
              <a:ext uri="{FF2B5EF4-FFF2-40B4-BE49-F238E27FC236}">
                <a16:creationId xmlns:a16="http://schemas.microsoft.com/office/drawing/2014/main" id="{354A2030-16D8-EFBE-A33D-026BEA45D593}"/>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BC705D19-B8E9-F5A8-1628-11F5F97FAD9E}"/>
              </a:ext>
            </a:extLst>
          </p:cNvPr>
          <p:cNvSpPr txBox="1"/>
          <p:nvPr/>
        </p:nvSpPr>
        <p:spPr>
          <a:xfrm>
            <a:off x="82296" y="1865376"/>
            <a:ext cx="7242048" cy="5062924"/>
          </a:xfrm>
          <a:prstGeom prst="rect">
            <a:avLst/>
          </a:prstGeom>
          <a:noFill/>
        </p:spPr>
        <p:txBody>
          <a:bodyPr wrap="square" rtlCol="0">
            <a:spAutoFit/>
          </a:bodyPr>
          <a:lstStyle/>
          <a:p>
            <a:r>
              <a:rPr lang="es-ES" sz="1700" dirty="0">
                <a:solidFill>
                  <a:srgbClr val="FF0000"/>
                </a:solidFill>
              </a:rPr>
              <a:t>Vendedor: </a:t>
            </a:r>
            <a:r>
              <a:rPr lang="es-ES" sz="1700" dirty="0">
                <a:solidFill>
                  <a:schemeClr val="bg1"/>
                </a:solidFill>
              </a:rPr>
              <a:t>Buen día, amigo/a. Lo veo algo pensativo, ¿necesita algo?</a:t>
            </a:r>
          </a:p>
          <a:p>
            <a:r>
              <a:rPr lang="es-ES" sz="1700" dirty="0">
                <a:solidFill>
                  <a:srgbClr val="FF0000"/>
                </a:solidFill>
              </a:rPr>
              <a:t>Comprador 4: </a:t>
            </a:r>
            <a:r>
              <a:rPr lang="es-ES" sz="1700" dirty="0">
                <a:solidFill>
                  <a:schemeClr val="bg1"/>
                </a:solidFill>
              </a:rPr>
              <a:t>En realidad, sí. Busco la dieta adecuada para tener salud. Pero no creo que haya opciones para mí en este lugar.</a:t>
            </a:r>
          </a:p>
          <a:p>
            <a:r>
              <a:rPr lang="es-ES" sz="1700" dirty="0">
                <a:solidFill>
                  <a:srgbClr val="FF0000"/>
                </a:solidFill>
              </a:rPr>
              <a:t>Vendedor: </a:t>
            </a:r>
            <a:r>
              <a:rPr lang="es-ES" sz="1700" dirty="0">
                <a:solidFill>
                  <a:schemeClr val="bg1"/>
                </a:solidFill>
              </a:rPr>
              <a:t>Mi amigo/a, aquí siempre tenemos opciones. Para ser exactos, tenemos dos: la primera es una dieta balanceada, conforme a los principios bíblicos, y la otra es una dieta de un nutricionista muy renombrado. ¿Qué escoge?</a:t>
            </a:r>
          </a:p>
          <a:p>
            <a:r>
              <a:rPr lang="es-ES" sz="1700" dirty="0">
                <a:solidFill>
                  <a:srgbClr val="FF0000"/>
                </a:solidFill>
              </a:rPr>
              <a:t>Comprador 4: </a:t>
            </a:r>
            <a:r>
              <a:rPr lang="es-ES" sz="1700" dirty="0">
                <a:solidFill>
                  <a:schemeClr val="bg1"/>
                </a:solidFill>
              </a:rPr>
              <a:t>Bueno, supongo que el nutricionista está muy preparado para afirmar lo que dice. ¿No será mejor seguir su instrucción?</a:t>
            </a:r>
          </a:p>
          <a:p>
            <a:r>
              <a:rPr lang="es-ES" sz="1700" dirty="0">
                <a:solidFill>
                  <a:srgbClr val="FF0000"/>
                </a:solidFill>
              </a:rPr>
              <a:t>Vendedor: </a:t>
            </a:r>
            <a:r>
              <a:rPr lang="es-ES" sz="1700" dirty="0">
                <a:solidFill>
                  <a:schemeClr val="bg1"/>
                </a:solidFill>
              </a:rPr>
              <a:t>Usted elige, pero la advertencia que Deuteronomio 11: 26-28 es: «Hoy pongo ante ustedes la bendición y la maldición, la bendición, si obedecéis los mandamientos de Jehová, vuestro Dios, que yo os prescribo hoy, y la maldición, si no obedecéis los mandamientos de Jehová, vuestro Dios y os apartáis del camino que yo os ordeno hoy, para ir tras dioses ajenos que no habéis conocido».</a:t>
            </a:r>
          </a:p>
          <a:p>
            <a:r>
              <a:rPr lang="es-ES" sz="1700" dirty="0">
                <a:solidFill>
                  <a:srgbClr val="FF0000"/>
                </a:solidFill>
              </a:rPr>
              <a:t>Comprador 4: </a:t>
            </a:r>
            <a:r>
              <a:rPr lang="es-ES" sz="1700" dirty="0">
                <a:solidFill>
                  <a:schemeClr val="bg1"/>
                </a:solidFill>
              </a:rPr>
              <a:t>Bueno, me quedo con la dieta del nutricionista. No creo que me pase nada.</a:t>
            </a:r>
          </a:p>
          <a:p>
            <a:r>
              <a:rPr lang="es-ES" sz="1700" dirty="0">
                <a:solidFill>
                  <a:srgbClr val="FF0000"/>
                </a:solidFill>
              </a:rPr>
              <a:t>Vendedor: </a:t>
            </a:r>
            <a:r>
              <a:rPr lang="es-ES" sz="1700" dirty="0">
                <a:solidFill>
                  <a:schemeClr val="bg1"/>
                </a:solidFill>
              </a:rPr>
              <a:t>(Luego de que sale el cliente) Ojalá recapacite. En este momento escuchemos el relato misionero.</a:t>
            </a:r>
            <a:endParaRPr lang="es-DO" sz="1700" dirty="0">
              <a:solidFill>
                <a:schemeClr val="bg1"/>
              </a:solidFill>
            </a:endParaRPr>
          </a:p>
        </p:txBody>
      </p:sp>
    </p:spTree>
    <p:extLst>
      <p:ext uri="{BB962C8B-B14F-4D97-AF65-F5344CB8AC3E}">
        <p14:creationId xmlns:p14="http://schemas.microsoft.com/office/powerpoint/2010/main" val="29348940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9">
            <a:extLst>
              <a:ext uri="{FF2B5EF4-FFF2-40B4-BE49-F238E27FC236}">
                <a16:creationId xmlns:a16="http://schemas.microsoft.com/office/drawing/2014/main" id="{3D467091-347E-F477-CA1D-5169F9803EC7}"/>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CC8C9A19-A615-3952-8744-F8C776AB1FEF}"/>
              </a:ext>
            </a:extLst>
          </p:cNvPr>
          <p:cNvSpPr txBox="1"/>
          <p:nvPr/>
        </p:nvSpPr>
        <p:spPr>
          <a:xfrm>
            <a:off x="0" y="2075688"/>
            <a:ext cx="7370064" cy="4662815"/>
          </a:xfrm>
          <a:prstGeom prst="rect">
            <a:avLst/>
          </a:prstGeom>
          <a:noFill/>
        </p:spPr>
        <p:txBody>
          <a:bodyPr wrap="square" rtlCol="0">
            <a:spAutoFit/>
          </a:bodyPr>
          <a:lstStyle/>
          <a:p>
            <a:r>
              <a:rPr lang="es-ES" sz="1650" dirty="0">
                <a:solidFill>
                  <a:srgbClr val="FF0000"/>
                </a:solidFill>
              </a:rPr>
              <a:t>Comprador 5: </a:t>
            </a:r>
            <a:r>
              <a:rPr lang="es-ES" sz="1650" dirty="0">
                <a:solidFill>
                  <a:schemeClr val="bg1"/>
                </a:solidFill>
              </a:rPr>
              <a:t>Buen día. Quiero comprar algo, pero necesito su mayor discreción.</a:t>
            </a:r>
          </a:p>
          <a:p>
            <a:r>
              <a:rPr lang="es-ES" sz="1650" dirty="0">
                <a:solidFill>
                  <a:srgbClr val="FF0000"/>
                </a:solidFill>
              </a:rPr>
              <a:t>Vendedor: </a:t>
            </a:r>
            <a:r>
              <a:rPr lang="es-ES" sz="1650" dirty="0">
                <a:solidFill>
                  <a:schemeClr val="bg1"/>
                </a:solidFill>
              </a:rPr>
              <a:t>Puede contarme con confianza.</a:t>
            </a:r>
          </a:p>
          <a:p>
            <a:r>
              <a:rPr lang="es-ES" sz="1650" dirty="0">
                <a:solidFill>
                  <a:srgbClr val="FF0000"/>
                </a:solidFill>
              </a:rPr>
              <a:t>Comprador 5: </a:t>
            </a:r>
            <a:r>
              <a:rPr lang="es-ES" sz="1650" dirty="0">
                <a:solidFill>
                  <a:schemeClr val="bg1"/>
                </a:solidFill>
              </a:rPr>
              <a:t>Quiero vivir mi vida a plenitud en todos los aspectos, especialmente en mi vida sentimental. ¿Tiene algo para mí?</a:t>
            </a:r>
          </a:p>
          <a:p>
            <a:r>
              <a:rPr lang="es-ES" sz="1650" dirty="0">
                <a:solidFill>
                  <a:srgbClr val="FF0000"/>
                </a:solidFill>
              </a:rPr>
              <a:t>Vendedor: </a:t>
            </a:r>
            <a:r>
              <a:rPr lang="es-ES" sz="1650" dirty="0">
                <a:solidFill>
                  <a:schemeClr val="bg1"/>
                </a:solidFill>
              </a:rPr>
              <a:t>Tengo... justo dos opciones para usted. Una vida de fidelidad y amor con su esposa (o esposo) o vivir una vida de promiscuidad sexual. ¿Qué escoge?</a:t>
            </a:r>
          </a:p>
          <a:p>
            <a:r>
              <a:rPr lang="es-ES" sz="1650" dirty="0">
                <a:solidFill>
                  <a:srgbClr val="FF0000"/>
                </a:solidFill>
              </a:rPr>
              <a:t>Comprador 5: </a:t>
            </a:r>
            <a:r>
              <a:rPr lang="es-ES" sz="1650" dirty="0">
                <a:solidFill>
                  <a:schemeClr val="bg1"/>
                </a:solidFill>
              </a:rPr>
              <a:t>Está muy de moda eso de la promiscuidad. Muchos consejeros modernos dicen que hay que cambiar de paradigmas. ¿Por qué tendríamos que quedarnos en lo tradicional?</a:t>
            </a:r>
          </a:p>
          <a:p>
            <a:r>
              <a:rPr lang="es-ES" sz="1650" dirty="0">
                <a:solidFill>
                  <a:srgbClr val="FF0000"/>
                </a:solidFill>
              </a:rPr>
              <a:t>Vendedor: </a:t>
            </a:r>
            <a:r>
              <a:rPr lang="es-ES" sz="1650" dirty="0">
                <a:solidFill>
                  <a:schemeClr val="bg1"/>
                </a:solidFill>
              </a:rPr>
              <a:t>Bueno, no puedo elegir por usted, pero debo advertirle que es más serio de lo que parece. Mire lo que dice Jeremías 21: 8: «He aquí, pongo delante de vosotros el camino de la vida y el camino de la muerte». El modelo de Dios siempre será mejor.</a:t>
            </a:r>
          </a:p>
          <a:p>
            <a:r>
              <a:rPr lang="es-ES" sz="1650" dirty="0">
                <a:solidFill>
                  <a:srgbClr val="FF0000"/>
                </a:solidFill>
              </a:rPr>
              <a:t>Comprador 5: </a:t>
            </a:r>
            <a:r>
              <a:rPr lang="es-ES" sz="1650" dirty="0">
                <a:solidFill>
                  <a:schemeClr val="bg1"/>
                </a:solidFill>
              </a:rPr>
              <a:t>Estoy de acuerdo con usted. Escogeré una vida de fidelidad a mi esposa. Quiero una familia que glorifique a Dios.</a:t>
            </a:r>
          </a:p>
          <a:p>
            <a:r>
              <a:rPr lang="es-ES" sz="1650" dirty="0">
                <a:solidFill>
                  <a:srgbClr val="FF0000"/>
                </a:solidFill>
              </a:rPr>
              <a:t>Vendedor: </a:t>
            </a:r>
            <a:r>
              <a:rPr lang="es-ES" sz="1650" dirty="0">
                <a:solidFill>
                  <a:schemeClr val="bg1"/>
                </a:solidFill>
              </a:rPr>
              <a:t>¡Buena elección! En este momento damos paso al Nuevo Horizonte.</a:t>
            </a:r>
            <a:endParaRPr lang="es-DO" sz="1650" dirty="0">
              <a:solidFill>
                <a:schemeClr val="bg1"/>
              </a:solidFill>
            </a:endParaRPr>
          </a:p>
        </p:txBody>
      </p:sp>
    </p:spTree>
    <p:extLst>
      <p:ext uri="{BB962C8B-B14F-4D97-AF65-F5344CB8AC3E}">
        <p14:creationId xmlns:p14="http://schemas.microsoft.com/office/powerpoint/2010/main" val="138876248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32</TotalTime>
  <Words>1626</Words>
  <Application>Microsoft Office PowerPoint</Application>
  <PresentationFormat>Panorámica</PresentationFormat>
  <Paragraphs>39</Paragraphs>
  <Slides>36</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36</vt:i4>
      </vt:variant>
    </vt:vector>
  </HeadingPairs>
  <TitlesOfParts>
    <vt:vector size="40" baseType="lpstr">
      <vt:lpstr>Aptos</vt:lpstr>
      <vt:lpstr>Aptos Display</vt:lpstr>
      <vt:lpstr>Arial</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admin</dc:creator>
  <cp:lastModifiedBy>admin</cp:lastModifiedBy>
  <cp:revision>1</cp:revision>
  <dcterms:created xsi:type="dcterms:W3CDTF">2024-12-25T19:12:42Z</dcterms:created>
  <dcterms:modified xsi:type="dcterms:W3CDTF">2024-12-25T19:44:53Z</dcterms:modified>
</cp:coreProperties>
</file>